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85" r:id="rId1"/>
    <p:sldMasterId id="2147483686" r:id="rId2"/>
  </p:sldMasterIdLst>
  <p:notesMasterIdLst>
    <p:notesMasterId r:id="rId30"/>
  </p:notesMasterIdLst>
  <p:sldIdLst>
    <p:sldId id="344" r:id="rId3"/>
    <p:sldId id="256" r:id="rId4"/>
    <p:sldId id="257" r:id="rId5"/>
    <p:sldId id="258" r:id="rId6"/>
    <p:sldId id="259" r:id="rId7"/>
    <p:sldId id="268" r:id="rId8"/>
    <p:sldId id="317" r:id="rId9"/>
    <p:sldId id="273" r:id="rId10"/>
    <p:sldId id="261" r:id="rId11"/>
    <p:sldId id="260" r:id="rId12"/>
    <p:sldId id="318" r:id="rId13"/>
    <p:sldId id="319" r:id="rId14"/>
    <p:sldId id="320" r:id="rId15"/>
    <p:sldId id="321" r:id="rId16"/>
    <p:sldId id="263" r:id="rId17"/>
    <p:sldId id="267" r:id="rId18"/>
    <p:sldId id="264" r:id="rId19"/>
    <p:sldId id="269" r:id="rId20"/>
    <p:sldId id="270" r:id="rId21"/>
    <p:sldId id="272" r:id="rId22"/>
    <p:sldId id="322" r:id="rId23"/>
    <p:sldId id="325" r:id="rId24"/>
    <p:sldId id="323" r:id="rId25"/>
    <p:sldId id="326" r:id="rId26"/>
    <p:sldId id="324" r:id="rId27"/>
    <p:sldId id="327" r:id="rId28"/>
    <p:sldId id="289" r:id="rId29"/>
  </p:sldIdLst>
  <p:sldSz cx="9144000" cy="5143500" type="screen16x9"/>
  <p:notesSz cx="6858000" cy="9144000"/>
  <p:embeddedFontLst>
    <p:embeddedFont>
      <p:font typeface="Jua" panose="020B0604020202020204" charset="-127"/>
      <p:regular r:id="rId31"/>
    </p:embeddedFont>
    <p:embeddedFont>
      <p:font typeface="Archivo" pitchFamily="2" charset="0"/>
      <p:regular r:id="rId32"/>
      <p:bold r:id="rId33"/>
      <p:italic r:id="rId34"/>
      <p:boldItalic r:id="rId35"/>
    </p:embeddedFont>
    <p:embeddedFont>
      <p:font typeface="Bebas Neue" panose="020B0606020202050201" pitchFamily="34" charset="0"/>
      <p:regular r:id="rId36"/>
    </p:embeddedFont>
    <p:embeddedFont>
      <p:font typeface="Cabin" panose="020B0604020202020204" charset="0"/>
      <p:italic r:id="rId37"/>
      <p:boldItalic r:id="rId38"/>
    </p:embeddedFont>
    <p:embeddedFont>
      <p:font typeface="Comic Sans MS" panose="030F0702030302020204" pitchFamily="66" charset="0"/>
      <p:regular r:id="rId39"/>
      <p:bold r:id="rId40"/>
      <p:italic r:id="rId41"/>
      <p:boldItalic r:id="rId42"/>
    </p:embeddedFont>
    <p:embeddedFont>
      <p:font typeface="Lalezar" panose="00000500000000000000" pitchFamily="2" charset="-78"/>
      <p:regular r:id="rId43"/>
    </p:embeddedFont>
    <p:embeddedFont>
      <p:font typeface="Livvic" pitchFamily="2" charset="0"/>
      <p:regular r:id="rId44"/>
      <p:bold r:id="rId45"/>
      <p:italic r:id="rId46"/>
      <p:boldItalic r:id="rId47"/>
    </p:embeddedFont>
    <p:embeddedFont>
      <p:font typeface="Nunito Bold" pitchFamily="2" charset="0"/>
      <p:bold r:id="rId48"/>
    </p:embeddedFont>
    <p:embeddedFont>
      <p:font typeface="Nunito Sans" pitchFamily="2" charset="0"/>
      <p:regular r:id="rId49"/>
      <p:bold r:id="rId50"/>
      <p:italic r:id="rId51"/>
      <p:boldItalic r:id="rId52"/>
    </p:embeddedFont>
    <p:embeddedFont>
      <p:font typeface="Open Sans" panose="020B0606030504020204" pitchFamily="34" charset="0"/>
      <p:regular r:id="rId53"/>
      <p:bold r:id="rId54"/>
      <p:italic r:id="rId55"/>
      <p:boldItalic r:id="rId56"/>
    </p:embeddedFont>
    <p:embeddedFont>
      <p:font typeface="Open Sans SemiBold" panose="020B0706030804020204" pitchFamily="34" charset="0"/>
      <p:bold r:id="rId57"/>
      <p:boldItalic r:id="rId58"/>
    </p:embeddedFont>
    <p:embeddedFont>
      <p:font typeface="Passion One" panose="020B0604020202020204" charset="0"/>
      <p:regular r:id="rId59"/>
      <p:bold r:id="rId60"/>
    </p:embeddedFont>
    <p:embeddedFont>
      <p:font typeface="Roboto Condensed Light" panose="02000000000000000000" pitchFamily="2" charset="0"/>
      <p:regular r:id="rId61"/>
      <p: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A6E"/>
    <a:srgbClr val="CD4D4D"/>
    <a:srgbClr val="126FAF"/>
    <a:srgbClr val="FFB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ECB228-558D-48EE-826E-C73D8D8BE7CD}">
  <a:tblStyle styleId="{17ECB228-558D-48EE-826E-C73D8D8BE7C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font" Target="fonts/font3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61" Type="http://schemas.openxmlformats.org/officeDocument/2006/relationships/font" Target="fonts/font3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font" Target="fonts/font30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2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g137c9828cd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2" name="Google Shape;2142;g137c9828cd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g1221ab9606b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4" name="Google Shape;2184;g1221ab9606b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g11fba705b9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3" name="Google Shape;2193;g11fba705b9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Google Shape;2206;g137cdf45ac0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7" name="Google Shape;2207;g137cdf45ac0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" name="Google Shape;2358;g13ab9b08e3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9" name="Google Shape;2359;g13ab9b08e3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" name="Google Shape;2358;g13ab9b08e3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9" name="Google Shape;2359;g13ab9b08e3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9473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Google Shape;2493;g137cdf45ac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4" name="Google Shape;2494;g137cdf45ac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1221ab9606b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1221ab9606b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1221ab9606b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3" name="Google Shape;2213;g1221ab9606b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1221ab9606b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1221ab9606b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2341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1221ab9606b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3" name="Google Shape;2213;g1221ab9606b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4181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1221ab9606b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1221ab9606b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9189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1221ab9606b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3" name="Google Shape;2213;g1221ab9606b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7051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g137c9828cd7_2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2" name="Google Shape;2232;g137c9828cd7_2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1" name="Google Shape;2351;g137c9828cd7_2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2" name="Google Shape;2352;g137c9828cd7_2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" name="Google Shape;2256;g137cdf45ac0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7" name="Google Shape;2257;g137cdf45ac0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g137c9828cd7_2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7" name="Google Shape;2407;g137c9828cd7_2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g137c9828cd7_2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7" name="Google Shape;2447;g137c9828cd7_2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Google Shape;2473;g1221ab9606b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4" name="Google Shape;2474;g1221ab9606b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1221ab9606b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1221ab9606b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6001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1221ab9606b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3" name="Google Shape;2213;g1221ab9606b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20496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1221ab9606b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1221ab9606b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9635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1221ab9606b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3" name="Google Shape;2213;g1221ab9606b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48198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1221ab9606b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1221ab9606b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7195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1221ab9606b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3" name="Google Shape;2213;g1221ab9606b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5681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7" name="Google Shape;2747;g13ab9b08fb8_2_10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8" name="Google Shape;2748;g13ab9b08fb8_2_10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45942" y="2063294"/>
            <a:ext cx="339341" cy="119734"/>
            <a:chOff x="7472058" y="2926769"/>
            <a:chExt cx="339341" cy="119734"/>
          </a:xfrm>
        </p:grpSpPr>
        <p:sp>
          <p:nvSpPr>
            <p:cNvPr id="10" name="Google Shape;10;p2"/>
            <p:cNvSpPr/>
            <p:nvPr/>
          </p:nvSpPr>
          <p:spPr>
            <a:xfrm>
              <a:off x="7472058" y="2926769"/>
              <a:ext cx="158071" cy="53755"/>
            </a:xfrm>
            <a:custGeom>
              <a:avLst/>
              <a:gdLst/>
              <a:ahLst/>
              <a:cxnLst/>
              <a:rect l="l" t="t" r="r" b="b"/>
              <a:pathLst>
                <a:path w="1138" h="387" extrusionOk="0">
                  <a:moveTo>
                    <a:pt x="568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6"/>
                    <a:pt x="302" y="386"/>
                  </a:cubicBezTo>
                  <a:cubicBezTo>
                    <a:pt x="387" y="386"/>
                    <a:pt x="480" y="345"/>
                    <a:pt x="568" y="223"/>
                  </a:cubicBezTo>
                  <a:cubicBezTo>
                    <a:pt x="655" y="346"/>
                    <a:pt x="748" y="387"/>
                    <a:pt x="834" y="387"/>
                  </a:cubicBezTo>
                  <a:cubicBezTo>
                    <a:pt x="1001" y="387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8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7653189" y="2926769"/>
              <a:ext cx="158210" cy="53755"/>
            </a:xfrm>
            <a:custGeom>
              <a:avLst/>
              <a:gdLst/>
              <a:ahLst/>
              <a:cxnLst/>
              <a:rect l="l" t="t" r="r" b="b"/>
              <a:pathLst>
                <a:path w="1139" h="387" extrusionOk="0">
                  <a:moveTo>
                    <a:pt x="568" y="1"/>
                  </a:moveTo>
                  <a:cubicBezTo>
                    <a:pt x="421" y="210"/>
                    <a:pt x="256" y="255"/>
                    <a:pt x="141" y="255"/>
                  </a:cubicBezTo>
                  <a:cubicBezTo>
                    <a:pt x="57" y="255"/>
                    <a:pt x="1" y="231"/>
                    <a:pt x="1" y="231"/>
                  </a:cubicBezTo>
                  <a:lnTo>
                    <a:pt x="1" y="231"/>
                  </a:lnTo>
                  <a:cubicBezTo>
                    <a:pt x="1" y="231"/>
                    <a:pt x="138" y="386"/>
                    <a:pt x="304" y="386"/>
                  </a:cubicBezTo>
                  <a:cubicBezTo>
                    <a:pt x="389" y="386"/>
                    <a:pt x="482" y="345"/>
                    <a:pt x="568" y="223"/>
                  </a:cubicBezTo>
                  <a:cubicBezTo>
                    <a:pt x="655" y="346"/>
                    <a:pt x="749" y="387"/>
                    <a:pt x="834" y="387"/>
                  </a:cubicBezTo>
                  <a:cubicBezTo>
                    <a:pt x="1001" y="387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5"/>
                    <a:pt x="997" y="255"/>
                  </a:cubicBezTo>
                  <a:cubicBezTo>
                    <a:pt x="883" y="255"/>
                    <a:pt x="716" y="210"/>
                    <a:pt x="568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7562207" y="2993026"/>
              <a:ext cx="158210" cy="53477"/>
            </a:xfrm>
            <a:custGeom>
              <a:avLst/>
              <a:gdLst/>
              <a:ahLst/>
              <a:cxnLst/>
              <a:rect l="l" t="t" r="r" b="b"/>
              <a:pathLst>
                <a:path w="1139" h="385" extrusionOk="0">
                  <a:moveTo>
                    <a:pt x="571" y="0"/>
                  </a:moveTo>
                  <a:cubicBezTo>
                    <a:pt x="423" y="210"/>
                    <a:pt x="256" y="255"/>
                    <a:pt x="142" y="255"/>
                  </a:cubicBezTo>
                  <a:cubicBezTo>
                    <a:pt x="57" y="255"/>
                    <a:pt x="1" y="231"/>
                    <a:pt x="1" y="231"/>
                  </a:cubicBezTo>
                  <a:lnTo>
                    <a:pt x="1" y="231"/>
                  </a:lnTo>
                  <a:cubicBezTo>
                    <a:pt x="1" y="231"/>
                    <a:pt x="137" y="385"/>
                    <a:pt x="303" y="385"/>
                  </a:cubicBezTo>
                  <a:cubicBezTo>
                    <a:pt x="389" y="385"/>
                    <a:pt x="483" y="344"/>
                    <a:pt x="571" y="220"/>
                  </a:cubicBezTo>
                  <a:cubicBezTo>
                    <a:pt x="658" y="344"/>
                    <a:pt x="751" y="385"/>
                    <a:pt x="836" y="385"/>
                  </a:cubicBezTo>
                  <a:cubicBezTo>
                    <a:pt x="1002" y="385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3" y="254"/>
                    <a:pt x="1000" y="254"/>
                  </a:cubicBezTo>
                  <a:cubicBezTo>
                    <a:pt x="885" y="254"/>
                    <a:pt x="718" y="210"/>
                    <a:pt x="57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3;p2"/>
          <p:cNvGrpSpPr/>
          <p:nvPr/>
        </p:nvGrpSpPr>
        <p:grpSpPr>
          <a:xfrm>
            <a:off x="8724204" y="1655328"/>
            <a:ext cx="688267" cy="199604"/>
            <a:chOff x="5842854" y="695290"/>
            <a:chExt cx="688267" cy="199604"/>
          </a:xfrm>
        </p:grpSpPr>
        <p:sp>
          <p:nvSpPr>
            <p:cNvPr id="14" name="Google Shape;14;p2"/>
            <p:cNvSpPr/>
            <p:nvPr/>
          </p:nvSpPr>
          <p:spPr>
            <a:xfrm>
              <a:off x="6105799" y="842250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;p2"/>
            <p:cNvGrpSpPr/>
            <p:nvPr/>
          </p:nvGrpSpPr>
          <p:grpSpPr>
            <a:xfrm>
              <a:off x="5842854" y="695290"/>
              <a:ext cx="688267" cy="199604"/>
              <a:chOff x="5842854" y="695290"/>
              <a:chExt cx="688267" cy="199604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5842854" y="777521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6" y="1"/>
                    </a:moveTo>
                    <a:cubicBezTo>
                      <a:pt x="410" y="208"/>
                      <a:pt x="246" y="251"/>
                      <a:pt x="134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2" y="379"/>
                      <a:pt x="295" y="379"/>
                    </a:cubicBezTo>
                    <a:cubicBezTo>
                      <a:pt x="379" y="379"/>
                      <a:pt x="471" y="339"/>
                      <a:pt x="556" y="217"/>
                    </a:cubicBezTo>
                    <a:cubicBezTo>
                      <a:pt x="643" y="339"/>
                      <a:pt x="736" y="379"/>
                      <a:pt x="820" y="379"/>
                    </a:cubicBezTo>
                    <a:cubicBezTo>
                      <a:pt x="983" y="379"/>
                      <a:pt x="1115" y="228"/>
                      <a:pt x="1115" y="228"/>
                    </a:cubicBezTo>
                    <a:lnTo>
                      <a:pt x="1115" y="228"/>
                    </a:lnTo>
                    <a:cubicBezTo>
                      <a:pt x="1115" y="228"/>
                      <a:pt x="1061" y="251"/>
                      <a:pt x="980" y="251"/>
                    </a:cubicBezTo>
                    <a:cubicBezTo>
                      <a:pt x="868" y="251"/>
                      <a:pt x="703" y="208"/>
                      <a:pt x="556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6020234" y="777521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1"/>
                    </a:moveTo>
                    <a:cubicBezTo>
                      <a:pt x="411" y="208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9"/>
                      <a:pt x="296" y="379"/>
                    </a:cubicBezTo>
                    <a:cubicBezTo>
                      <a:pt x="380" y="379"/>
                      <a:pt x="472" y="339"/>
                      <a:pt x="559" y="217"/>
                    </a:cubicBezTo>
                    <a:cubicBezTo>
                      <a:pt x="645" y="339"/>
                      <a:pt x="737" y="379"/>
                      <a:pt x="821" y="379"/>
                    </a:cubicBezTo>
                    <a:cubicBezTo>
                      <a:pt x="983" y="379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8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931058" y="842250"/>
                <a:ext cx="155571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8"/>
                      <a:pt x="248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9"/>
                      <a:pt x="297" y="379"/>
                    </a:cubicBezTo>
                    <a:cubicBezTo>
                      <a:pt x="381" y="379"/>
                      <a:pt x="473" y="339"/>
                      <a:pt x="560" y="217"/>
                    </a:cubicBezTo>
                    <a:cubicBezTo>
                      <a:pt x="646" y="339"/>
                      <a:pt x="738" y="379"/>
                      <a:pt x="822" y="379"/>
                    </a:cubicBezTo>
                    <a:cubicBezTo>
                      <a:pt x="985" y="379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8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6280957" y="842250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1"/>
                    </a:moveTo>
                    <a:cubicBezTo>
                      <a:pt x="412" y="208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9"/>
                      <a:pt x="296" y="379"/>
                    </a:cubicBezTo>
                    <a:cubicBezTo>
                      <a:pt x="380" y="379"/>
                      <a:pt x="473" y="339"/>
                      <a:pt x="559" y="217"/>
                    </a:cubicBezTo>
                    <a:cubicBezTo>
                      <a:pt x="645" y="339"/>
                      <a:pt x="737" y="379"/>
                      <a:pt x="821" y="379"/>
                    </a:cubicBezTo>
                    <a:cubicBezTo>
                      <a:pt x="983" y="379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8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6280957" y="695290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1"/>
                    </a:moveTo>
                    <a:cubicBezTo>
                      <a:pt x="412" y="208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9"/>
                      <a:pt x="296" y="379"/>
                    </a:cubicBezTo>
                    <a:cubicBezTo>
                      <a:pt x="380" y="379"/>
                      <a:pt x="473" y="339"/>
                      <a:pt x="559" y="217"/>
                    </a:cubicBezTo>
                    <a:cubicBezTo>
                      <a:pt x="645" y="339"/>
                      <a:pt x="737" y="379"/>
                      <a:pt x="821" y="379"/>
                    </a:cubicBezTo>
                    <a:cubicBezTo>
                      <a:pt x="983" y="379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1" y="252"/>
                      <a:pt x="979" y="252"/>
                    </a:cubicBezTo>
                    <a:cubicBezTo>
                      <a:pt x="866" y="252"/>
                      <a:pt x="703" y="208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5942865" y="695290"/>
                <a:ext cx="155432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1"/>
                    </a:moveTo>
                    <a:cubicBezTo>
                      <a:pt x="414" y="208"/>
                      <a:pt x="249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4" y="379"/>
                      <a:pt x="298" y="379"/>
                    </a:cubicBezTo>
                    <a:cubicBezTo>
                      <a:pt x="382" y="379"/>
                      <a:pt x="474" y="339"/>
                      <a:pt x="560" y="217"/>
                    </a:cubicBezTo>
                    <a:cubicBezTo>
                      <a:pt x="647" y="339"/>
                      <a:pt x="739" y="379"/>
                      <a:pt x="823" y="379"/>
                    </a:cubicBezTo>
                    <a:cubicBezTo>
                      <a:pt x="987" y="379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2"/>
                      <a:pt x="981" y="252"/>
                    </a:cubicBezTo>
                    <a:cubicBezTo>
                      <a:pt x="868" y="252"/>
                      <a:pt x="704" y="208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6197893" y="777521"/>
                <a:ext cx="155571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4" y="208"/>
                      <a:pt x="249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5" y="379"/>
                      <a:pt x="298" y="379"/>
                    </a:cubicBezTo>
                    <a:cubicBezTo>
                      <a:pt x="382" y="379"/>
                      <a:pt x="474" y="339"/>
                      <a:pt x="560" y="217"/>
                    </a:cubicBezTo>
                    <a:cubicBezTo>
                      <a:pt x="647" y="339"/>
                      <a:pt x="739" y="379"/>
                      <a:pt x="823" y="379"/>
                    </a:cubicBezTo>
                    <a:cubicBezTo>
                      <a:pt x="987" y="379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5" y="251"/>
                    </a:cubicBezTo>
                    <a:cubicBezTo>
                      <a:pt x="872" y="251"/>
                      <a:pt x="708" y="208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6376106" y="777521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8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9"/>
                      <a:pt x="296" y="379"/>
                    </a:cubicBezTo>
                    <a:cubicBezTo>
                      <a:pt x="380" y="379"/>
                      <a:pt x="473" y="339"/>
                      <a:pt x="560" y="217"/>
                    </a:cubicBezTo>
                    <a:cubicBezTo>
                      <a:pt x="645" y="339"/>
                      <a:pt x="737" y="379"/>
                      <a:pt x="821" y="379"/>
                    </a:cubicBezTo>
                    <a:cubicBezTo>
                      <a:pt x="983" y="379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8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" name="Google Shape;24;p2"/>
          <p:cNvGrpSpPr/>
          <p:nvPr/>
        </p:nvGrpSpPr>
        <p:grpSpPr>
          <a:xfrm>
            <a:off x="304808" y="76199"/>
            <a:ext cx="340174" cy="119734"/>
            <a:chOff x="7552708" y="4223349"/>
            <a:chExt cx="340174" cy="119734"/>
          </a:xfrm>
        </p:grpSpPr>
        <p:sp>
          <p:nvSpPr>
            <p:cNvPr id="25" name="Google Shape;25;p2"/>
            <p:cNvSpPr/>
            <p:nvPr/>
          </p:nvSpPr>
          <p:spPr>
            <a:xfrm>
              <a:off x="7552708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71" y="0"/>
                  </a:moveTo>
                  <a:cubicBezTo>
                    <a:pt x="422" y="210"/>
                    <a:pt x="256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9" y="384"/>
                    <a:pt x="483" y="343"/>
                    <a:pt x="571" y="219"/>
                  </a:cubicBezTo>
                  <a:cubicBezTo>
                    <a:pt x="658" y="344"/>
                    <a:pt x="752" y="385"/>
                    <a:pt x="837" y="385"/>
                  </a:cubicBezTo>
                  <a:cubicBezTo>
                    <a:pt x="1003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8" y="254"/>
                  </a:cubicBezTo>
                  <a:cubicBezTo>
                    <a:pt x="885" y="254"/>
                    <a:pt x="719" y="210"/>
                    <a:pt x="57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734672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68" y="0"/>
                  </a:moveTo>
                  <a:cubicBezTo>
                    <a:pt x="421" y="210"/>
                    <a:pt x="255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8" y="384"/>
                    <a:pt x="481" y="343"/>
                    <a:pt x="568" y="219"/>
                  </a:cubicBezTo>
                  <a:cubicBezTo>
                    <a:pt x="656" y="344"/>
                    <a:pt x="750" y="385"/>
                    <a:pt x="835" y="385"/>
                  </a:cubicBezTo>
                  <a:cubicBezTo>
                    <a:pt x="1002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7" y="254"/>
                  </a:cubicBezTo>
                  <a:cubicBezTo>
                    <a:pt x="883" y="254"/>
                    <a:pt x="716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643412" y="4289467"/>
              <a:ext cx="158071" cy="53616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21" y="211"/>
                    <a:pt x="255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2" y="385"/>
                  </a:cubicBezTo>
                  <a:cubicBezTo>
                    <a:pt x="387" y="385"/>
                    <a:pt x="481" y="344"/>
                    <a:pt x="567" y="220"/>
                  </a:cubicBezTo>
                  <a:cubicBezTo>
                    <a:pt x="655" y="344"/>
                    <a:pt x="749" y="385"/>
                    <a:pt x="835" y="385"/>
                  </a:cubicBezTo>
                  <a:cubicBezTo>
                    <a:pt x="1001" y="385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1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28;p2"/>
          <p:cNvGrpSpPr/>
          <p:nvPr/>
        </p:nvGrpSpPr>
        <p:grpSpPr>
          <a:xfrm>
            <a:off x="2810768" y="4944453"/>
            <a:ext cx="688684" cy="199048"/>
            <a:chOff x="4842468" y="4155228"/>
            <a:chExt cx="688684" cy="199048"/>
          </a:xfrm>
        </p:grpSpPr>
        <p:sp>
          <p:nvSpPr>
            <p:cNvPr id="29" name="Google Shape;29;p2"/>
            <p:cNvSpPr/>
            <p:nvPr/>
          </p:nvSpPr>
          <p:spPr>
            <a:xfrm>
              <a:off x="4842468" y="4237459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9" y="0"/>
                  </a:moveTo>
                  <a:cubicBezTo>
                    <a:pt x="411" y="207"/>
                    <a:pt x="247" y="250"/>
                    <a:pt x="135" y="250"/>
                  </a:cubicBezTo>
                  <a:cubicBezTo>
                    <a:pt x="54" y="250"/>
                    <a:pt x="0" y="228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2" y="338"/>
                    <a:pt x="559" y="217"/>
                  </a:cubicBezTo>
                  <a:cubicBezTo>
                    <a:pt x="645" y="338"/>
                    <a:pt x="737" y="378"/>
                    <a:pt x="821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8"/>
                    <a:pt x="1062" y="250"/>
                    <a:pt x="981" y="250"/>
                  </a:cubicBezTo>
                  <a:cubicBezTo>
                    <a:pt x="869" y="250"/>
                    <a:pt x="705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020543" y="4237459"/>
              <a:ext cx="155154" cy="52505"/>
            </a:xfrm>
            <a:custGeom>
              <a:avLst/>
              <a:gdLst/>
              <a:ahLst/>
              <a:cxnLst/>
              <a:rect l="l" t="t" r="r" b="b"/>
              <a:pathLst>
                <a:path w="1117" h="378" extrusionOk="0">
                  <a:moveTo>
                    <a:pt x="557" y="0"/>
                  </a:moveTo>
                  <a:cubicBezTo>
                    <a:pt x="411" y="207"/>
                    <a:pt x="247" y="250"/>
                    <a:pt x="135" y="250"/>
                  </a:cubicBezTo>
                  <a:cubicBezTo>
                    <a:pt x="54" y="250"/>
                    <a:pt x="1" y="228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79" y="378"/>
                    <a:pt x="471" y="338"/>
                    <a:pt x="557" y="217"/>
                  </a:cubicBezTo>
                  <a:cubicBezTo>
                    <a:pt x="644" y="338"/>
                    <a:pt x="736" y="378"/>
                    <a:pt x="820" y="378"/>
                  </a:cubicBezTo>
                  <a:cubicBezTo>
                    <a:pt x="984" y="378"/>
                    <a:pt x="1116" y="228"/>
                    <a:pt x="1116" y="227"/>
                  </a:cubicBezTo>
                  <a:lnTo>
                    <a:pt x="1116" y="227"/>
                  </a:lnTo>
                  <a:cubicBezTo>
                    <a:pt x="1116" y="228"/>
                    <a:pt x="1062" y="250"/>
                    <a:pt x="981" y="250"/>
                  </a:cubicBezTo>
                  <a:cubicBezTo>
                    <a:pt x="868" y="250"/>
                    <a:pt x="703" y="207"/>
                    <a:pt x="557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931089" y="4301771"/>
              <a:ext cx="155154" cy="52505"/>
            </a:xfrm>
            <a:custGeom>
              <a:avLst/>
              <a:gdLst/>
              <a:ahLst/>
              <a:cxnLst/>
              <a:rect l="l" t="t" r="r" b="b"/>
              <a:pathLst>
                <a:path w="1117" h="378" extrusionOk="0">
                  <a:moveTo>
                    <a:pt x="557" y="0"/>
                  </a:moveTo>
                  <a:cubicBezTo>
                    <a:pt x="412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4" y="377"/>
                    <a:pt x="297" y="377"/>
                  </a:cubicBezTo>
                  <a:cubicBezTo>
                    <a:pt x="380" y="377"/>
                    <a:pt x="472" y="337"/>
                    <a:pt x="557" y="217"/>
                  </a:cubicBezTo>
                  <a:cubicBezTo>
                    <a:pt x="643" y="337"/>
                    <a:pt x="735" y="377"/>
                    <a:pt x="819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8" y="249"/>
                  </a:cubicBezTo>
                  <a:cubicBezTo>
                    <a:pt x="866" y="249"/>
                    <a:pt x="704" y="205"/>
                    <a:pt x="557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105413" y="4301771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5" y="205"/>
                    <a:pt x="252" y="249"/>
                    <a:pt x="139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5" y="377"/>
                    <a:pt x="299" y="377"/>
                  </a:cubicBezTo>
                  <a:cubicBezTo>
                    <a:pt x="383" y="377"/>
                    <a:pt x="474" y="337"/>
                    <a:pt x="560" y="217"/>
                  </a:cubicBezTo>
                  <a:cubicBezTo>
                    <a:pt x="646" y="337"/>
                    <a:pt x="738" y="377"/>
                    <a:pt x="822" y="377"/>
                  </a:cubicBezTo>
                  <a:cubicBezTo>
                    <a:pt x="986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4" y="249"/>
                    <a:pt x="981" y="249"/>
                  </a:cubicBezTo>
                  <a:cubicBezTo>
                    <a:pt x="869" y="249"/>
                    <a:pt x="706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280571" y="4301771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59" y="0"/>
                  </a:moveTo>
                  <a:cubicBezTo>
                    <a:pt x="414" y="205"/>
                    <a:pt x="251" y="249"/>
                    <a:pt x="139" y="249"/>
                  </a:cubicBezTo>
                  <a:cubicBezTo>
                    <a:pt x="56" y="249"/>
                    <a:pt x="0" y="225"/>
                    <a:pt x="0" y="225"/>
                  </a:cubicBezTo>
                  <a:lnTo>
                    <a:pt x="0" y="225"/>
                  </a:lnTo>
                  <a:cubicBezTo>
                    <a:pt x="0" y="225"/>
                    <a:pt x="135" y="377"/>
                    <a:pt x="299" y="377"/>
                  </a:cubicBezTo>
                  <a:cubicBezTo>
                    <a:pt x="382" y="377"/>
                    <a:pt x="474" y="337"/>
                    <a:pt x="559" y="217"/>
                  </a:cubicBezTo>
                  <a:cubicBezTo>
                    <a:pt x="646" y="337"/>
                    <a:pt x="738" y="377"/>
                    <a:pt x="822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4" y="249"/>
                    <a:pt x="981" y="249"/>
                  </a:cubicBezTo>
                  <a:cubicBezTo>
                    <a:pt x="869" y="249"/>
                    <a:pt x="706" y="205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280571" y="4155228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59" y="0"/>
                  </a:moveTo>
                  <a:cubicBezTo>
                    <a:pt x="414" y="205"/>
                    <a:pt x="251" y="249"/>
                    <a:pt x="139" y="249"/>
                  </a:cubicBezTo>
                  <a:cubicBezTo>
                    <a:pt x="56" y="249"/>
                    <a:pt x="0" y="225"/>
                    <a:pt x="0" y="225"/>
                  </a:cubicBezTo>
                  <a:lnTo>
                    <a:pt x="0" y="225"/>
                  </a:lnTo>
                  <a:cubicBezTo>
                    <a:pt x="0" y="225"/>
                    <a:pt x="135" y="377"/>
                    <a:pt x="299" y="377"/>
                  </a:cubicBezTo>
                  <a:cubicBezTo>
                    <a:pt x="382" y="377"/>
                    <a:pt x="474" y="337"/>
                    <a:pt x="559" y="217"/>
                  </a:cubicBezTo>
                  <a:cubicBezTo>
                    <a:pt x="646" y="337"/>
                    <a:pt x="738" y="377"/>
                    <a:pt x="822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4" y="249"/>
                    <a:pt x="981" y="249"/>
                  </a:cubicBezTo>
                  <a:cubicBezTo>
                    <a:pt x="869" y="249"/>
                    <a:pt x="706" y="205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942896" y="4155228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4" y="377"/>
                    <a:pt x="298" y="377"/>
                  </a:cubicBezTo>
                  <a:cubicBezTo>
                    <a:pt x="381" y="377"/>
                    <a:pt x="473" y="337"/>
                    <a:pt x="560" y="217"/>
                  </a:cubicBezTo>
                  <a:cubicBezTo>
                    <a:pt x="645" y="337"/>
                    <a:pt x="736" y="377"/>
                    <a:pt x="820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9" y="249"/>
                  </a:cubicBezTo>
                  <a:cubicBezTo>
                    <a:pt x="867" y="249"/>
                    <a:pt x="705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197923" y="4237459"/>
              <a:ext cx="155154" cy="52505"/>
            </a:xfrm>
            <a:custGeom>
              <a:avLst/>
              <a:gdLst/>
              <a:ahLst/>
              <a:cxnLst/>
              <a:rect l="l" t="t" r="r" b="b"/>
              <a:pathLst>
                <a:path w="1117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8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7" y="378"/>
                    <a:pt x="821" y="378"/>
                  </a:cubicBezTo>
                  <a:cubicBezTo>
                    <a:pt x="984" y="378"/>
                    <a:pt x="1116" y="228"/>
                    <a:pt x="1116" y="227"/>
                  </a:cubicBezTo>
                  <a:lnTo>
                    <a:pt x="1116" y="227"/>
                  </a:lnTo>
                  <a:cubicBezTo>
                    <a:pt x="1116" y="228"/>
                    <a:pt x="1063" y="250"/>
                    <a:pt x="982" y="250"/>
                  </a:cubicBezTo>
                  <a:cubicBezTo>
                    <a:pt x="870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375720" y="4237459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8" y="250"/>
                    <a:pt x="136" y="250"/>
                  </a:cubicBezTo>
                  <a:cubicBezTo>
                    <a:pt x="55" y="250"/>
                    <a:pt x="1" y="228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7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8"/>
                    <a:pt x="1065" y="250"/>
                    <a:pt x="984" y="250"/>
                  </a:cubicBezTo>
                  <a:cubicBezTo>
                    <a:pt x="872" y="250"/>
                    <a:pt x="708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38;p2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39" name="Google Shape;39;p2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Google Shape;41;p2"/>
          <p:cNvSpPr/>
          <p:nvPr/>
        </p:nvSpPr>
        <p:spPr>
          <a:xfrm>
            <a:off x="1746856" y="1833879"/>
            <a:ext cx="139" cy="13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CD4D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ctrTitle"/>
          </p:nvPr>
        </p:nvSpPr>
        <p:spPr>
          <a:xfrm>
            <a:off x="809150" y="1081138"/>
            <a:ext cx="4811400" cy="2598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200">
                <a:solidFill>
                  <a:srgbClr val="0E507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3" name="Google Shape;43;p2"/>
          <p:cNvSpPr txBox="1">
            <a:spLocks noGrp="1"/>
          </p:cNvSpPr>
          <p:nvPr>
            <p:ph type="subTitle" idx="1"/>
          </p:nvPr>
        </p:nvSpPr>
        <p:spPr>
          <a:xfrm>
            <a:off x="1326800" y="3652863"/>
            <a:ext cx="37761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44" name="Google Shape;44;p2"/>
          <p:cNvGrpSpPr/>
          <p:nvPr/>
        </p:nvGrpSpPr>
        <p:grpSpPr>
          <a:xfrm>
            <a:off x="8803833" y="4750424"/>
            <a:ext cx="340174" cy="119734"/>
            <a:chOff x="7552708" y="4223349"/>
            <a:chExt cx="340174" cy="119734"/>
          </a:xfrm>
        </p:grpSpPr>
        <p:sp>
          <p:nvSpPr>
            <p:cNvPr id="45" name="Google Shape;45;p2"/>
            <p:cNvSpPr/>
            <p:nvPr/>
          </p:nvSpPr>
          <p:spPr>
            <a:xfrm>
              <a:off x="7552708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71" y="0"/>
                  </a:moveTo>
                  <a:cubicBezTo>
                    <a:pt x="422" y="210"/>
                    <a:pt x="256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9" y="384"/>
                    <a:pt x="483" y="343"/>
                    <a:pt x="571" y="219"/>
                  </a:cubicBezTo>
                  <a:cubicBezTo>
                    <a:pt x="658" y="344"/>
                    <a:pt x="752" y="385"/>
                    <a:pt x="837" y="385"/>
                  </a:cubicBezTo>
                  <a:cubicBezTo>
                    <a:pt x="1003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8" y="254"/>
                  </a:cubicBezTo>
                  <a:cubicBezTo>
                    <a:pt x="885" y="254"/>
                    <a:pt x="719" y="210"/>
                    <a:pt x="57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734672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68" y="0"/>
                  </a:moveTo>
                  <a:cubicBezTo>
                    <a:pt x="421" y="210"/>
                    <a:pt x="255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8" y="384"/>
                    <a:pt x="481" y="343"/>
                    <a:pt x="568" y="219"/>
                  </a:cubicBezTo>
                  <a:cubicBezTo>
                    <a:pt x="656" y="344"/>
                    <a:pt x="750" y="385"/>
                    <a:pt x="835" y="385"/>
                  </a:cubicBezTo>
                  <a:cubicBezTo>
                    <a:pt x="1002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7" y="254"/>
                  </a:cubicBezTo>
                  <a:cubicBezTo>
                    <a:pt x="883" y="254"/>
                    <a:pt x="716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643412" y="4289467"/>
              <a:ext cx="158071" cy="53616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21" y="211"/>
                    <a:pt x="255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2" y="385"/>
                  </a:cubicBezTo>
                  <a:cubicBezTo>
                    <a:pt x="387" y="385"/>
                    <a:pt x="481" y="344"/>
                    <a:pt x="567" y="220"/>
                  </a:cubicBezTo>
                  <a:cubicBezTo>
                    <a:pt x="655" y="344"/>
                    <a:pt x="749" y="385"/>
                    <a:pt x="835" y="385"/>
                  </a:cubicBezTo>
                  <a:cubicBezTo>
                    <a:pt x="1001" y="385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1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48;p2"/>
          <p:cNvGrpSpPr/>
          <p:nvPr/>
        </p:nvGrpSpPr>
        <p:grpSpPr>
          <a:xfrm>
            <a:off x="6186679" y="3"/>
            <a:ext cx="688267" cy="199604"/>
            <a:chOff x="5842854" y="695290"/>
            <a:chExt cx="688267" cy="199604"/>
          </a:xfrm>
        </p:grpSpPr>
        <p:sp>
          <p:nvSpPr>
            <p:cNvPr id="49" name="Google Shape;49;p2"/>
            <p:cNvSpPr/>
            <p:nvPr/>
          </p:nvSpPr>
          <p:spPr>
            <a:xfrm>
              <a:off x="6105799" y="842250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" name="Google Shape;50;p2"/>
            <p:cNvGrpSpPr/>
            <p:nvPr/>
          </p:nvGrpSpPr>
          <p:grpSpPr>
            <a:xfrm>
              <a:off x="5842854" y="695290"/>
              <a:ext cx="688267" cy="199604"/>
              <a:chOff x="5842854" y="695290"/>
              <a:chExt cx="688267" cy="199604"/>
            </a:xfrm>
          </p:grpSpPr>
          <p:sp>
            <p:nvSpPr>
              <p:cNvPr id="51" name="Google Shape;51;p2"/>
              <p:cNvSpPr/>
              <p:nvPr/>
            </p:nvSpPr>
            <p:spPr>
              <a:xfrm>
                <a:off x="5842854" y="777521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6" y="1"/>
                    </a:moveTo>
                    <a:cubicBezTo>
                      <a:pt x="410" y="208"/>
                      <a:pt x="246" y="251"/>
                      <a:pt x="134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2" y="379"/>
                      <a:pt x="295" y="379"/>
                    </a:cubicBezTo>
                    <a:cubicBezTo>
                      <a:pt x="379" y="379"/>
                      <a:pt x="471" y="339"/>
                      <a:pt x="556" y="217"/>
                    </a:cubicBezTo>
                    <a:cubicBezTo>
                      <a:pt x="643" y="339"/>
                      <a:pt x="736" y="379"/>
                      <a:pt x="820" y="379"/>
                    </a:cubicBezTo>
                    <a:cubicBezTo>
                      <a:pt x="983" y="379"/>
                      <a:pt x="1115" y="228"/>
                      <a:pt x="1115" y="228"/>
                    </a:cubicBezTo>
                    <a:lnTo>
                      <a:pt x="1115" y="228"/>
                    </a:lnTo>
                    <a:cubicBezTo>
                      <a:pt x="1115" y="228"/>
                      <a:pt x="1061" y="251"/>
                      <a:pt x="980" y="251"/>
                    </a:cubicBezTo>
                    <a:cubicBezTo>
                      <a:pt x="868" y="251"/>
                      <a:pt x="703" y="208"/>
                      <a:pt x="556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6020234" y="777521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1"/>
                    </a:moveTo>
                    <a:cubicBezTo>
                      <a:pt x="411" y="208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9"/>
                      <a:pt x="296" y="379"/>
                    </a:cubicBezTo>
                    <a:cubicBezTo>
                      <a:pt x="380" y="379"/>
                      <a:pt x="472" y="339"/>
                      <a:pt x="559" y="217"/>
                    </a:cubicBezTo>
                    <a:cubicBezTo>
                      <a:pt x="645" y="339"/>
                      <a:pt x="737" y="379"/>
                      <a:pt x="821" y="379"/>
                    </a:cubicBezTo>
                    <a:cubicBezTo>
                      <a:pt x="983" y="379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8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5931058" y="842250"/>
                <a:ext cx="155571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8"/>
                      <a:pt x="248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9"/>
                      <a:pt x="297" y="379"/>
                    </a:cubicBezTo>
                    <a:cubicBezTo>
                      <a:pt x="381" y="379"/>
                      <a:pt x="473" y="339"/>
                      <a:pt x="560" y="217"/>
                    </a:cubicBezTo>
                    <a:cubicBezTo>
                      <a:pt x="646" y="339"/>
                      <a:pt x="738" y="379"/>
                      <a:pt x="822" y="379"/>
                    </a:cubicBezTo>
                    <a:cubicBezTo>
                      <a:pt x="985" y="379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8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6280957" y="842250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1"/>
                    </a:moveTo>
                    <a:cubicBezTo>
                      <a:pt x="412" y="208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9"/>
                      <a:pt x="296" y="379"/>
                    </a:cubicBezTo>
                    <a:cubicBezTo>
                      <a:pt x="380" y="379"/>
                      <a:pt x="473" y="339"/>
                      <a:pt x="559" y="217"/>
                    </a:cubicBezTo>
                    <a:cubicBezTo>
                      <a:pt x="645" y="339"/>
                      <a:pt x="737" y="379"/>
                      <a:pt x="821" y="379"/>
                    </a:cubicBezTo>
                    <a:cubicBezTo>
                      <a:pt x="983" y="379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8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6280957" y="695290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1"/>
                    </a:moveTo>
                    <a:cubicBezTo>
                      <a:pt x="412" y="208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9"/>
                      <a:pt x="296" y="379"/>
                    </a:cubicBezTo>
                    <a:cubicBezTo>
                      <a:pt x="380" y="379"/>
                      <a:pt x="473" y="339"/>
                      <a:pt x="559" y="217"/>
                    </a:cubicBezTo>
                    <a:cubicBezTo>
                      <a:pt x="645" y="339"/>
                      <a:pt x="737" y="379"/>
                      <a:pt x="821" y="379"/>
                    </a:cubicBezTo>
                    <a:cubicBezTo>
                      <a:pt x="983" y="379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1" y="252"/>
                      <a:pt x="979" y="252"/>
                    </a:cubicBezTo>
                    <a:cubicBezTo>
                      <a:pt x="866" y="252"/>
                      <a:pt x="703" y="208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5942865" y="695290"/>
                <a:ext cx="155432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1"/>
                    </a:moveTo>
                    <a:cubicBezTo>
                      <a:pt x="414" y="208"/>
                      <a:pt x="249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4" y="379"/>
                      <a:pt x="298" y="379"/>
                    </a:cubicBezTo>
                    <a:cubicBezTo>
                      <a:pt x="382" y="379"/>
                      <a:pt x="474" y="339"/>
                      <a:pt x="560" y="217"/>
                    </a:cubicBezTo>
                    <a:cubicBezTo>
                      <a:pt x="647" y="339"/>
                      <a:pt x="739" y="379"/>
                      <a:pt x="823" y="379"/>
                    </a:cubicBezTo>
                    <a:cubicBezTo>
                      <a:pt x="987" y="379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2"/>
                      <a:pt x="981" y="252"/>
                    </a:cubicBezTo>
                    <a:cubicBezTo>
                      <a:pt x="868" y="252"/>
                      <a:pt x="704" y="208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6197893" y="777521"/>
                <a:ext cx="155571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4" y="208"/>
                      <a:pt x="249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5" y="379"/>
                      <a:pt x="298" y="379"/>
                    </a:cubicBezTo>
                    <a:cubicBezTo>
                      <a:pt x="382" y="379"/>
                      <a:pt x="474" y="339"/>
                      <a:pt x="560" y="217"/>
                    </a:cubicBezTo>
                    <a:cubicBezTo>
                      <a:pt x="647" y="339"/>
                      <a:pt x="739" y="379"/>
                      <a:pt x="823" y="379"/>
                    </a:cubicBezTo>
                    <a:cubicBezTo>
                      <a:pt x="987" y="379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5" y="251"/>
                    </a:cubicBezTo>
                    <a:cubicBezTo>
                      <a:pt x="872" y="251"/>
                      <a:pt x="708" y="208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6376106" y="777521"/>
                <a:ext cx="155015" cy="52644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8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9"/>
                      <a:pt x="296" y="379"/>
                    </a:cubicBezTo>
                    <a:cubicBezTo>
                      <a:pt x="380" y="379"/>
                      <a:pt x="473" y="339"/>
                      <a:pt x="560" y="217"/>
                    </a:cubicBezTo>
                    <a:cubicBezTo>
                      <a:pt x="645" y="339"/>
                      <a:pt x="737" y="379"/>
                      <a:pt x="821" y="379"/>
                    </a:cubicBezTo>
                    <a:cubicBezTo>
                      <a:pt x="983" y="379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8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" name="Google Shape;59;p2"/>
          <p:cNvGrpSpPr/>
          <p:nvPr/>
        </p:nvGrpSpPr>
        <p:grpSpPr>
          <a:xfrm>
            <a:off x="6257583" y="4984112"/>
            <a:ext cx="340174" cy="119734"/>
            <a:chOff x="7552708" y="4223349"/>
            <a:chExt cx="340174" cy="119734"/>
          </a:xfrm>
        </p:grpSpPr>
        <p:sp>
          <p:nvSpPr>
            <p:cNvPr id="60" name="Google Shape;60;p2"/>
            <p:cNvSpPr/>
            <p:nvPr/>
          </p:nvSpPr>
          <p:spPr>
            <a:xfrm>
              <a:off x="7552708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71" y="0"/>
                  </a:moveTo>
                  <a:cubicBezTo>
                    <a:pt x="422" y="210"/>
                    <a:pt x="256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9" y="384"/>
                    <a:pt x="483" y="343"/>
                    <a:pt x="571" y="219"/>
                  </a:cubicBezTo>
                  <a:cubicBezTo>
                    <a:pt x="658" y="344"/>
                    <a:pt x="752" y="385"/>
                    <a:pt x="837" y="385"/>
                  </a:cubicBezTo>
                  <a:cubicBezTo>
                    <a:pt x="1003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8" y="254"/>
                  </a:cubicBezTo>
                  <a:cubicBezTo>
                    <a:pt x="885" y="254"/>
                    <a:pt x="719" y="210"/>
                    <a:pt x="57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734672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68" y="0"/>
                  </a:moveTo>
                  <a:cubicBezTo>
                    <a:pt x="421" y="210"/>
                    <a:pt x="255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8" y="384"/>
                    <a:pt x="481" y="343"/>
                    <a:pt x="568" y="219"/>
                  </a:cubicBezTo>
                  <a:cubicBezTo>
                    <a:pt x="656" y="344"/>
                    <a:pt x="750" y="385"/>
                    <a:pt x="835" y="385"/>
                  </a:cubicBezTo>
                  <a:cubicBezTo>
                    <a:pt x="1002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7" y="254"/>
                  </a:cubicBezTo>
                  <a:cubicBezTo>
                    <a:pt x="883" y="254"/>
                    <a:pt x="716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643412" y="4289467"/>
              <a:ext cx="158071" cy="53616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21" y="211"/>
                    <a:pt x="255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2" y="385"/>
                  </a:cubicBezTo>
                  <a:cubicBezTo>
                    <a:pt x="387" y="385"/>
                    <a:pt x="481" y="344"/>
                    <a:pt x="567" y="220"/>
                  </a:cubicBezTo>
                  <a:cubicBezTo>
                    <a:pt x="655" y="344"/>
                    <a:pt x="749" y="385"/>
                    <a:pt x="835" y="385"/>
                  </a:cubicBezTo>
                  <a:cubicBezTo>
                    <a:pt x="1001" y="385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1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63;p2"/>
          <p:cNvGrpSpPr/>
          <p:nvPr/>
        </p:nvGrpSpPr>
        <p:grpSpPr>
          <a:xfrm>
            <a:off x="715088" y="534947"/>
            <a:ext cx="462165" cy="250594"/>
            <a:chOff x="1088300" y="2336450"/>
            <a:chExt cx="952525" cy="516475"/>
          </a:xfrm>
        </p:grpSpPr>
        <p:sp>
          <p:nvSpPr>
            <p:cNvPr id="64" name="Google Shape;64;p2"/>
            <p:cNvSpPr/>
            <p:nvPr/>
          </p:nvSpPr>
          <p:spPr>
            <a:xfrm>
              <a:off x="1088300" y="2337350"/>
              <a:ext cx="952525" cy="515575"/>
            </a:xfrm>
            <a:custGeom>
              <a:avLst/>
              <a:gdLst/>
              <a:ahLst/>
              <a:cxnLst/>
              <a:rect l="l" t="t" r="r" b="b"/>
              <a:pathLst>
                <a:path w="38101" h="20623" extrusionOk="0">
                  <a:moveTo>
                    <a:pt x="16709" y="0"/>
                  </a:moveTo>
                  <a:cubicBezTo>
                    <a:pt x="15747" y="0"/>
                    <a:pt x="14911" y="433"/>
                    <a:pt x="14476" y="1515"/>
                  </a:cubicBezTo>
                  <a:cubicBezTo>
                    <a:pt x="13302" y="4464"/>
                    <a:pt x="12219" y="6721"/>
                    <a:pt x="10503" y="6721"/>
                  </a:cubicBezTo>
                  <a:cubicBezTo>
                    <a:pt x="9239" y="6721"/>
                    <a:pt x="8758" y="7865"/>
                    <a:pt x="8246" y="8828"/>
                  </a:cubicBezTo>
                  <a:cubicBezTo>
                    <a:pt x="7223" y="10694"/>
                    <a:pt x="0" y="15810"/>
                    <a:pt x="3611" y="18067"/>
                  </a:cubicBezTo>
                  <a:cubicBezTo>
                    <a:pt x="6331" y="19760"/>
                    <a:pt x="9087" y="20622"/>
                    <a:pt x="14654" y="20622"/>
                  </a:cubicBezTo>
                  <a:cubicBezTo>
                    <a:pt x="16111" y="20622"/>
                    <a:pt x="17760" y="20563"/>
                    <a:pt x="19652" y="20444"/>
                  </a:cubicBezTo>
                  <a:cubicBezTo>
                    <a:pt x="19652" y="20444"/>
                    <a:pt x="21925" y="20621"/>
                    <a:pt x="24852" y="20621"/>
                  </a:cubicBezTo>
                  <a:cubicBezTo>
                    <a:pt x="30025" y="20621"/>
                    <a:pt x="37243" y="20069"/>
                    <a:pt x="37589" y="17014"/>
                  </a:cubicBezTo>
                  <a:cubicBezTo>
                    <a:pt x="38100" y="12289"/>
                    <a:pt x="33736" y="12469"/>
                    <a:pt x="32202" y="9279"/>
                  </a:cubicBezTo>
                  <a:cubicBezTo>
                    <a:pt x="31064" y="6893"/>
                    <a:pt x="28407" y="4458"/>
                    <a:pt x="25834" y="4458"/>
                  </a:cubicBezTo>
                  <a:cubicBezTo>
                    <a:pt x="24934" y="4458"/>
                    <a:pt x="24044" y="4756"/>
                    <a:pt x="23233" y="5457"/>
                  </a:cubicBezTo>
                  <a:cubicBezTo>
                    <a:pt x="23233" y="5457"/>
                    <a:pt x="22993" y="4946"/>
                    <a:pt x="21367" y="2688"/>
                  </a:cubicBezTo>
                  <a:cubicBezTo>
                    <a:pt x="20345" y="1249"/>
                    <a:pt x="18344" y="0"/>
                    <a:pt x="16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088300" y="2336450"/>
              <a:ext cx="805800" cy="515050"/>
            </a:xfrm>
            <a:custGeom>
              <a:avLst/>
              <a:gdLst/>
              <a:ahLst/>
              <a:cxnLst/>
              <a:rect l="l" t="t" r="r" b="b"/>
              <a:pathLst>
                <a:path w="32232" h="20602" extrusionOk="0">
                  <a:moveTo>
                    <a:pt x="16740" y="0"/>
                  </a:moveTo>
                  <a:cubicBezTo>
                    <a:pt x="15784" y="0"/>
                    <a:pt x="14958" y="433"/>
                    <a:pt x="14536" y="1521"/>
                  </a:cubicBezTo>
                  <a:cubicBezTo>
                    <a:pt x="13362" y="4440"/>
                    <a:pt x="12309" y="6697"/>
                    <a:pt x="10533" y="6697"/>
                  </a:cubicBezTo>
                  <a:cubicBezTo>
                    <a:pt x="9299" y="6697"/>
                    <a:pt x="8818" y="7871"/>
                    <a:pt x="8276" y="8804"/>
                  </a:cubicBezTo>
                  <a:cubicBezTo>
                    <a:pt x="7223" y="10700"/>
                    <a:pt x="0" y="15846"/>
                    <a:pt x="3581" y="18073"/>
                  </a:cubicBezTo>
                  <a:cubicBezTo>
                    <a:pt x="6324" y="19753"/>
                    <a:pt x="9087" y="20601"/>
                    <a:pt x="14652" y="20601"/>
                  </a:cubicBezTo>
                  <a:cubicBezTo>
                    <a:pt x="15865" y="20601"/>
                    <a:pt x="17211" y="20561"/>
                    <a:pt x="18719" y="20480"/>
                  </a:cubicBezTo>
                  <a:cubicBezTo>
                    <a:pt x="14837" y="20210"/>
                    <a:pt x="9600" y="17351"/>
                    <a:pt x="7464" y="16448"/>
                  </a:cubicBezTo>
                  <a:cubicBezTo>
                    <a:pt x="5086" y="15424"/>
                    <a:pt x="9961" y="7720"/>
                    <a:pt x="11978" y="7179"/>
                  </a:cubicBezTo>
                  <a:cubicBezTo>
                    <a:pt x="12190" y="7124"/>
                    <a:pt x="12378" y="7099"/>
                    <a:pt x="12543" y="7099"/>
                  </a:cubicBezTo>
                  <a:cubicBezTo>
                    <a:pt x="13928" y="7099"/>
                    <a:pt x="13784" y="8804"/>
                    <a:pt x="13784" y="8804"/>
                  </a:cubicBezTo>
                  <a:cubicBezTo>
                    <a:pt x="13784" y="8804"/>
                    <a:pt x="14716" y="7449"/>
                    <a:pt x="15649" y="5162"/>
                  </a:cubicBezTo>
                  <a:cubicBezTo>
                    <a:pt x="16132" y="3979"/>
                    <a:pt x="17009" y="3400"/>
                    <a:pt x="17973" y="3400"/>
                  </a:cubicBezTo>
                  <a:cubicBezTo>
                    <a:pt x="18872" y="3400"/>
                    <a:pt x="19846" y="3904"/>
                    <a:pt x="20645" y="4891"/>
                  </a:cubicBezTo>
                  <a:cubicBezTo>
                    <a:pt x="22300" y="6938"/>
                    <a:pt x="20946" y="9225"/>
                    <a:pt x="20946" y="9225"/>
                  </a:cubicBezTo>
                  <a:cubicBezTo>
                    <a:pt x="20946" y="9225"/>
                    <a:pt x="22421" y="7810"/>
                    <a:pt x="24407" y="6847"/>
                  </a:cubicBezTo>
                  <a:cubicBezTo>
                    <a:pt x="24654" y="6733"/>
                    <a:pt x="24958" y="6683"/>
                    <a:pt x="25301" y="6683"/>
                  </a:cubicBezTo>
                  <a:cubicBezTo>
                    <a:pt x="27760" y="6683"/>
                    <a:pt x="32232" y="9255"/>
                    <a:pt x="32232" y="9255"/>
                  </a:cubicBezTo>
                  <a:cubicBezTo>
                    <a:pt x="31095" y="6892"/>
                    <a:pt x="28455" y="4463"/>
                    <a:pt x="25891" y="4463"/>
                  </a:cubicBezTo>
                  <a:cubicBezTo>
                    <a:pt x="24993" y="4463"/>
                    <a:pt x="24105" y="4761"/>
                    <a:pt x="23293" y="5463"/>
                  </a:cubicBezTo>
                  <a:cubicBezTo>
                    <a:pt x="23293" y="5463"/>
                    <a:pt x="23023" y="4951"/>
                    <a:pt x="21398" y="2694"/>
                  </a:cubicBezTo>
                  <a:cubicBezTo>
                    <a:pt x="20391" y="1269"/>
                    <a:pt x="18376" y="0"/>
                    <a:pt x="16740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739100" y="2612200"/>
              <a:ext cx="298700" cy="240025"/>
            </a:xfrm>
            <a:custGeom>
              <a:avLst/>
              <a:gdLst/>
              <a:ahLst/>
              <a:cxnLst/>
              <a:rect l="l" t="t" r="r" b="b"/>
              <a:pathLst>
                <a:path w="11948" h="9601" extrusionOk="0">
                  <a:moveTo>
                    <a:pt x="7554" y="1"/>
                  </a:moveTo>
                  <a:cubicBezTo>
                    <a:pt x="7554" y="1"/>
                    <a:pt x="9149" y="2679"/>
                    <a:pt x="8728" y="4665"/>
                  </a:cubicBezTo>
                  <a:cubicBezTo>
                    <a:pt x="8306" y="6652"/>
                    <a:pt x="4996" y="8096"/>
                    <a:pt x="3581" y="8668"/>
                  </a:cubicBezTo>
                  <a:cubicBezTo>
                    <a:pt x="2378" y="9119"/>
                    <a:pt x="602" y="9480"/>
                    <a:pt x="0" y="9601"/>
                  </a:cubicBezTo>
                  <a:cubicBezTo>
                    <a:pt x="4996" y="9511"/>
                    <a:pt x="11256" y="8848"/>
                    <a:pt x="11557" y="6020"/>
                  </a:cubicBezTo>
                  <a:cubicBezTo>
                    <a:pt x="11948" y="2318"/>
                    <a:pt x="9450" y="1626"/>
                    <a:pt x="7554" y="1"/>
                  </a:cubicBezTo>
                  <a:close/>
                </a:path>
              </a:pathLst>
            </a:custGeom>
            <a:solidFill>
              <a:srgbClr val="F2F2F2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7602981" y="752278"/>
            <a:ext cx="599946" cy="409516"/>
            <a:chOff x="2212950" y="1121175"/>
            <a:chExt cx="918050" cy="626650"/>
          </a:xfrm>
        </p:grpSpPr>
        <p:sp>
          <p:nvSpPr>
            <p:cNvPr id="68" name="Google Shape;68;p2"/>
            <p:cNvSpPr/>
            <p:nvPr/>
          </p:nvSpPr>
          <p:spPr>
            <a:xfrm>
              <a:off x="2212950" y="1121550"/>
              <a:ext cx="918050" cy="473050"/>
            </a:xfrm>
            <a:custGeom>
              <a:avLst/>
              <a:gdLst/>
              <a:ahLst/>
              <a:cxnLst/>
              <a:rect l="l" t="t" r="r" b="b"/>
              <a:pathLst>
                <a:path w="36722" h="18922" extrusionOk="0">
                  <a:moveTo>
                    <a:pt x="22100" y="0"/>
                  </a:moveTo>
                  <a:cubicBezTo>
                    <a:pt x="20471" y="0"/>
                    <a:pt x="19688" y="2447"/>
                    <a:pt x="19688" y="2447"/>
                  </a:cubicBezTo>
                  <a:cubicBezTo>
                    <a:pt x="19688" y="2447"/>
                    <a:pt x="19026" y="1815"/>
                    <a:pt x="16829" y="972"/>
                  </a:cubicBezTo>
                  <a:cubicBezTo>
                    <a:pt x="16106" y="698"/>
                    <a:pt x="15538" y="555"/>
                    <a:pt x="15054" y="555"/>
                  </a:cubicBezTo>
                  <a:cubicBezTo>
                    <a:pt x="14046" y="555"/>
                    <a:pt x="13400" y="1175"/>
                    <a:pt x="12465" y="2537"/>
                  </a:cubicBezTo>
                  <a:cubicBezTo>
                    <a:pt x="11081" y="4523"/>
                    <a:pt x="10930" y="6329"/>
                    <a:pt x="10930" y="6329"/>
                  </a:cubicBezTo>
                  <a:cubicBezTo>
                    <a:pt x="10930" y="6329"/>
                    <a:pt x="9636" y="4945"/>
                    <a:pt x="8432" y="4794"/>
                  </a:cubicBezTo>
                  <a:cubicBezTo>
                    <a:pt x="8406" y="4791"/>
                    <a:pt x="8379" y="4789"/>
                    <a:pt x="8353" y="4789"/>
                  </a:cubicBezTo>
                  <a:cubicBezTo>
                    <a:pt x="7155" y="4789"/>
                    <a:pt x="6166" y="8067"/>
                    <a:pt x="5724" y="9098"/>
                  </a:cubicBezTo>
                  <a:cubicBezTo>
                    <a:pt x="5303" y="10151"/>
                    <a:pt x="5423" y="10301"/>
                    <a:pt x="3858" y="11656"/>
                  </a:cubicBezTo>
                  <a:cubicBezTo>
                    <a:pt x="2233" y="13010"/>
                    <a:pt x="2353" y="14033"/>
                    <a:pt x="2143" y="14906"/>
                  </a:cubicBezTo>
                  <a:cubicBezTo>
                    <a:pt x="1962" y="15809"/>
                    <a:pt x="879" y="17043"/>
                    <a:pt x="307" y="18186"/>
                  </a:cubicBezTo>
                  <a:cubicBezTo>
                    <a:pt x="0" y="18783"/>
                    <a:pt x="1000" y="18922"/>
                    <a:pt x="1994" y="18922"/>
                  </a:cubicBezTo>
                  <a:cubicBezTo>
                    <a:pt x="2853" y="18922"/>
                    <a:pt x="3707" y="18818"/>
                    <a:pt x="3707" y="18818"/>
                  </a:cubicBezTo>
                  <a:lnTo>
                    <a:pt x="36721" y="18668"/>
                  </a:lnTo>
                  <a:cubicBezTo>
                    <a:pt x="36721" y="18668"/>
                    <a:pt x="34073" y="11114"/>
                    <a:pt x="32869" y="9338"/>
                  </a:cubicBezTo>
                  <a:cubicBezTo>
                    <a:pt x="32427" y="8669"/>
                    <a:pt x="31873" y="8449"/>
                    <a:pt x="31351" y="8449"/>
                  </a:cubicBezTo>
                  <a:cubicBezTo>
                    <a:pt x="30490" y="8449"/>
                    <a:pt x="29717" y="9049"/>
                    <a:pt x="29679" y="9218"/>
                  </a:cubicBezTo>
                  <a:cubicBezTo>
                    <a:pt x="29675" y="9249"/>
                    <a:pt x="29662" y="9266"/>
                    <a:pt x="29641" y="9266"/>
                  </a:cubicBezTo>
                  <a:cubicBezTo>
                    <a:pt x="29501" y="9266"/>
                    <a:pt x="29039" y="8557"/>
                    <a:pt x="28987" y="6961"/>
                  </a:cubicBezTo>
                  <a:cubicBezTo>
                    <a:pt x="28927" y="5095"/>
                    <a:pt x="26580" y="4072"/>
                    <a:pt x="25978" y="3229"/>
                  </a:cubicBezTo>
                  <a:cubicBezTo>
                    <a:pt x="25346" y="2417"/>
                    <a:pt x="25917" y="2296"/>
                    <a:pt x="23420" y="491"/>
                  </a:cubicBezTo>
                  <a:cubicBezTo>
                    <a:pt x="22930" y="141"/>
                    <a:pt x="22491" y="0"/>
                    <a:pt x="22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374100" y="1133875"/>
              <a:ext cx="285925" cy="273050"/>
            </a:xfrm>
            <a:custGeom>
              <a:avLst/>
              <a:gdLst/>
              <a:ahLst/>
              <a:cxnLst/>
              <a:rect l="l" t="t" r="r" b="b"/>
              <a:pathLst>
                <a:path w="11437" h="10922" extrusionOk="0">
                  <a:moveTo>
                    <a:pt x="8632" y="1"/>
                  </a:moveTo>
                  <a:cubicBezTo>
                    <a:pt x="7628" y="1"/>
                    <a:pt x="6982" y="615"/>
                    <a:pt x="6049" y="1954"/>
                  </a:cubicBezTo>
                  <a:cubicBezTo>
                    <a:pt x="4665" y="3940"/>
                    <a:pt x="4514" y="5746"/>
                    <a:pt x="4514" y="5746"/>
                  </a:cubicBezTo>
                  <a:cubicBezTo>
                    <a:pt x="4514" y="5746"/>
                    <a:pt x="3220" y="4361"/>
                    <a:pt x="2016" y="4211"/>
                  </a:cubicBezTo>
                  <a:cubicBezTo>
                    <a:pt x="2008" y="4210"/>
                    <a:pt x="1999" y="4210"/>
                    <a:pt x="1990" y="4210"/>
                  </a:cubicBezTo>
                  <a:cubicBezTo>
                    <a:pt x="1189" y="4210"/>
                    <a:pt x="506" y="5549"/>
                    <a:pt x="0" y="6799"/>
                  </a:cubicBezTo>
                  <a:cubicBezTo>
                    <a:pt x="0" y="6799"/>
                    <a:pt x="1150" y="6130"/>
                    <a:pt x="2131" y="6130"/>
                  </a:cubicBezTo>
                  <a:cubicBezTo>
                    <a:pt x="2622" y="6130"/>
                    <a:pt x="3070" y="6297"/>
                    <a:pt x="3311" y="6799"/>
                  </a:cubicBezTo>
                  <a:cubicBezTo>
                    <a:pt x="4033" y="8304"/>
                    <a:pt x="3672" y="8815"/>
                    <a:pt x="3311" y="9327"/>
                  </a:cubicBezTo>
                  <a:cubicBezTo>
                    <a:pt x="2919" y="9869"/>
                    <a:pt x="3461" y="10922"/>
                    <a:pt x="3461" y="10922"/>
                  </a:cubicBezTo>
                  <a:cubicBezTo>
                    <a:pt x="3461" y="10922"/>
                    <a:pt x="4394" y="8996"/>
                    <a:pt x="5176" y="7010"/>
                  </a:cubicBezTo>
                  <a:cubicBezTo>
                    <a:pt x="5989" y="4993"/>
                    <a:pt x="5899" y="2857"/>
                    <a:pt x="7102" y="2315"/>
                  </a:cubicBezTo>
                  <a:cubicBezTo>
                    <a:pt x="8254" y="1825"/>
                    <a:pt x="9930" y="895"/>
                    <a:pt x="10441" y="895"/>
                  </a:cubicBezTo>
                  <a:cubicBezTo>
                    <a:pt x="10464" y="895"/>
                    <a:pt x="10485" y="896"/>
                    <a:pt x="10503" y="900"/>
                  </a:cubicBezTo>
                  <a:cubicBezTo>
                    <a:pt x="10568" y="910"/>
                    <a:pt x="10638" y="915"/>
                    <a:pt x="10708" y="915"/>
                  </a:cubicBezTo>
                  <a:cubicBezTo>
                    <a:pt x="11060" y="915"/>
                    <a:pt x="11436" y="810"/>
                    <a:pt x="11436" y="810"/>
                  </a:cubicBezTo>
                  <a:cubicBezTo>
                    <a:pt x="11135" y="660"/>
                    <a:pt x="10804" y="569"/>
                    <a:pt x="10413" y="419"/>
                  </a:cubicBezTo>
                  <a:cubicBezTo>
                    <a:pt x="9687" y="144"/>
                    <a:pt x="9118" y="1"/>
                    <a:pt x="8632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705875" y="1121175"/>
              <a:ext cx="106875" cy="193975"/>
            </a:xfrm>
            <a:custGeom>
              <a:avLst/>
              <a:gdLst/>
              <a:ahLst/>
              <a:cxnLst/>
              <a:rect l="l" t="t" r="r" b="b"/>
              <a:pathLst>
                <a:path w="4275" h="7759" extrusionOk="0">
                  <a:moveTo>
                    <a:pt x="2397" y="1"/>
                  </a:moveTo>
                  <a:cubicBezTo>
                    <a:pt x="779" y="1"/>
                    <a:pt x="1" y="2432"/>
                    <a:pt x="1" y="2432"/>
                  </a:cubicBezTo>
                  <a:cubicBezTo>
                    <a:pt x="1" y="2432"/>
                    <a:pt x="2138" y="4659"/>
                    <a:pt x="2318" y="5441"/>
                  </a:cubicBezTo>
                  <a:cubicBezTo>
                    <a:pt x="2469" y="6224"/>
                    <a:pt x="3071" y="7758"/>
                    <a:pt x="3071" y="7758"/>
                  </a:cubicBezTo>
                  <a:cubicBezTo>
                    <a:pt x="3071" y="7758"/>
                    <a:pt x="3010" y="6163"/>
                    <a:pt x="3071" y="5802"/>
                  </a:cubicBezTo>
                  <a:cubicBezTo>
                    <a:pt x="3161" y="5471"/>
                    <a:pt x="2950" y="3635"/>
                    <a:pt x="2589" y="2823"/>
                  </a:cubicBezTo>
                  <a:cubicBezTo>
                    <a:pt x="2303" y="2147"/>
                    <a:pt x="3095" y="820"/>
                    <a:pt x="3898" y="820"/>
                  </a:cubicBezTo>
                  <a:cubicBezTo>
                    <a:pt x="4024" y="820"/>
                    <a:pt x="4151" y="853"/>
                    <a:pt x="4274" y="927"/>
                  </a:cubicBezTo>
                  <a:cubicBezTo>
                    <a:pt x="4094" y="806"/>
                    <a:pt x="3913" y="656"/>
                    <a:pt x="3733" y="506"/>
                  </a:cubicBezTo>
                  <a:cubicBezTo>
                    <a:pt x="3237" y="145"/>
                    <a:pt x="2792" y="1"/>
                    <a:pt x="2397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954925" y="1329350"/>
              <a:ext cx="103100" cy="116700"/>
            </a:xfrm>
            <a:custGeom>
              <a:avLst/>
              <a:gdLst/>
              <a:ahLst/>
              <a:cxnLst/>
              <a:rect l="l" t="t" r="r" b="b"/>
              <a:pathLst>
                <a:path w="4124" h="4668" extrusionOk="0">
                  <a:moveTo>
                    <a:pt x="1816" y="0"/>
                  </a:moveTo>
                  <a:cubicBezTo>
                    <a:pt x="901" y="0"/>
                    <a:pt x="58" y="691"/>
                    <a:pt x="0" y="846"/>
                  </a:cubicBezTo>
                  <a:cubicBezTo>
                    <a:pt x="0" y="876"/>
                    <a:pt x="1264" y="1839"/>
                    <a:pt x="1595" y="2561"/>
                  </a:cubicBezTo>
                  <a:cubicBezTo>
                    <a:pt x="1926" y="3314"/>
                    <a:pt x="1746" y="4668"/>
                    <a:pt x="1746" y="4668"/>
                  </a:cubicBezTo>
                  <a:cubicBezTo>
                    <a:pt x="1746" y="4668"/>
                    <a:pt x="2318" y="4126"/>
                    <a:pt x="2257" y="3615"/>
                  </a:cubicBezTo>
                  <a:cubicBezTo>
                    <a:pt x="2197" y="3073"/>
                    <a:pt x="2137" y="1959"/>
                    <a:pt x="2498" y="1809"/>
                  </a:cubicBezTo>
                  <a:cubicBezTo>
                    <a:pt x="2574" y="1778"/>
                    <a:pt x="2687" y="1759"/>
                    <a:pt x="2821" y="1759"/>
                  </a:cubicBezTo>
                  <a:cubicBezTo>
                    <a:pt x="3214" y="1759"/>
                    <a:pt x="3786" y="1924"/>
                    <a:pt x="4123" y="2441"/>
                  </a:cubicBezTo>
                  <a:cubicBezTo>
                    <a:pt x="3822" y="1779"/>
                    <a:pt x="3521" y="1177"/>
                    <a:pt x="3281" y="846"/>
                  </a:cubicBezTo>
                  <a:cubicBezTo>
                    <a:pt x="2851" y="213"/>
                    <a:pt x="2322" y="0"/>
                    <a:pt x="181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063250" y="1404650"/>
              <a:ext cx="1550" cy="6050"/>
            </a:xfrm>
            <a:custGeom>
              <a:avLst/>
              <a:gdLst/>
              <a:ahLst/>
              <a:cxnLst/>
              <a:rect l="l" t="t" r="r" b="b"/>
              <a:pathLst>
                <a:path w="62" h="242" extrusionOk="0">
                  <a:moveTo>
                    <a:pt x="1" y="1"/>
                  </a:moveTo>
                  <a:cubicBezTo>
                    <a:pt x="11" y="32"/>
                    <a:pt x="22" y="59"/>
                    <a:pt x="31" y="85"/>
                  </a:cubicBezTo>
                  <a:lnTo>
                    <a:pt x="31" y="85"/>
                  </a:lnTo>
                  <a:cubicBezTo>
                    <a:pt x="23" y="45"/>
                    <a:pt x="16" y="15"/>
                    <a:pt x="1" y="1"/>
                  </a:cubicBezTo>
                  <a:close/>
                  <a:moveTo>
                    <a:pt x="31" y="85"/>
                  </a:moveTo>
                  <a:cubicBezTo>
                    <a:pt x="38" y="127"/>
                    <a:pt x="46" y="180"/>
                    <a:pt x="61" y="241"/>
                  </a:cubicBezTo>
                  <a:cubicBezTo>
                    <a:pt x="61" y="182"/>
                    <a:pt x="48" y="136"/>
                    <a:pt x="31" y="85"/>
                  </a:cubicBez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2652475" y="1155625"/>
              <a:ext cx="142975" cy="215200"/>
            </a:xfrm>
            <a:custGeom>
              <a:avLst/>
              <a:gdLst/>
              <a:ahLst/>
              <a:cxnLst/>
              <a:rect l="l" t="t" r="r" b="b"/>
              <a:pathLst>
                <a:path w="5719" h="8608" extrusionOk="0">
                  <a:moveTo>
                    <a:pt x="331" y="0"/>
                  </a:moveTo>
                  <a:lnTo>
                    <a:pt x="0" y="60"/>
                  </a:lnTo>
                  <a:cubicBezTo>
                    <a:pt x="0" y="60"/>
                    <a:pt x="2919" y="1505"/>
                    <a:pt x="3762" y="3732"/>
                  </a:cubicBezTo>
                  <a:cubicBezTo>
                    <a:pt x="4575" y="5929"/>
                    <a:pt x="5718" y="8607"/>
                    <a:pt x="5718" y="8607"/>
                  </a:cubicBezTo>
                  <a:cubicBezTo>
                    <a:pt x="5447" y="7283"/>
                    <a:pt x="5176" y="5989"/>
                    <a:pt x="4845" y="4695"/>
                  </a:cubicBezTo>
                  <a:cubicBezTo>
                    <a:pt x="4575" y="3642"/>
                    <a:pt x="4093" y="2859"/>
                    <a:pt x="3371" y="2077"/>
                  </a:cubicBezTo>
                  <a:cubicBezTo>
                    <a:pt x="3190" y="1836"/>
                    <a:pt x="3010" y="1655"/>
                    <a:pt x="2829" y="1415"/>
                  </a:cubicBezTo>
                  <a:cubicBezTo>
                    <a:pt x="2739" y="1355"/>
                    <a:pt x="2618" y="1204"/>
                    <a:pt x="2558" y="1114"/>
                  </a:cubicBezTo>
                  <a:cubicBezTo>
                    <a:pt x="1806" y="632"/>
                    <a:pt x="331" y="0"/>
                    <a:pt x="331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2807450" y="1141325"/>
              <a:ext cx="166300" cy="226475"/>
            </a:xfrm>
            <a:custGeom>
              <a:avLst/>
              <a:gdLst/>
              <a:ahLst/>
              <a:cxnLst/>
              <a:rect l="l" t="t" r="r" b="b"/>
              <a:pathLst>
                <a:path w="6652" h="9059" extrusionOk="0">
                  <a:moveTo>
                    <a:pt x="1" y="0"/>
                  </a:moveTo>
                  <a:cubicBezTo>
                    <a:pt x="1" y="0"/>
                    <a:pt x="904" y="632"/>
                    <a:pt x="1174" y="963"/>
                  </a:cubicBezTo>
                  <a:lnTo>
                    <a:pt x="1445" y="1264"/>
                  </a:lnTo>
                  <a:cubicBezTo>
                    <a:pt x="1445" y="1264"/>
                    <a:pt x="1536" y="1806"/>
                    <a:pt x="1957" y="2438"/>
                  </a:cubicBezTo>
                  <a:cubicBezTo>
                    <a:pt x="2408" y="3070"/>
                    <a:pt x="3702" y="3732"/>
                    <a:pt x="4214" y="4635"/>
                  </a:cubicBezTo>
                  <a:cubicBezTo>
                    <a:pt x="4726" y="5538"/>
                    <a:pt x="4936" y="6381"/>
                    <a:pt x="5117" y="7103"/>
                  </a:cubicBezTo>
                  <a:cubicBezTo>
                    <a:pt x="5297" y="7825"/>
                    <a:pt x="5719" y="8397"/>
                    <a:pt x="6140" y="8638"/>
                  </a:cubicBezTo>
                  <a:cubicBezTo>
                    <a:pt x="6233" y="8702"/>
                    <a:pt x="6311" y="8760"/>
                    <a:pt x="6376" y="8810"/>
                  </a:cubicBezTo>
                  <a:lnTo>
                    <a:pt x="6376" y="8810"/>
                  </a:lnTo>
                  <a:cubicBezTo>
                    <a:pt x="6165" y="8616"/>
                    <a:pt x="5904" y="8364"/>
                    <a:pt x="5869" y="8277"/>
                  </a:cubicBezTo>
                  <a:cubicBezTo>
                    <a:pt x="5779" y="8126"/>
                    <a:pt x="5598" y="6922"/>
                    <a:pt x="5388" y="5749"/>
                  </a:cubicBezTo>
                  <a:cubicBezTo>
                    <a:pt x="5388" y="5749"/>
                    <a:pt x="4846" y="4364"/>
                    <a:pt x="3612" y="3431"/>
                  </a:cubicBezTo>
                  <a:cubicBezTo>
                    <a:pt x="2378" y="2468"/>
                    <a:pt x="2137" y="2167"/>
                    <a:pt x="1927" y="1505"/>
                  </a:cubicBezTo>
                  <a:cubicBezTo>
                    <a:pt x="1686" y="813"/>
                    <a:pt x="272" y="31"/>
                    <a:pt x="272" y="31"/>
                  </a:cubicBezTo>
                  <a:lnTo>
                    <a:pt x="1" y="0"/>
                  </a:lnTo>
                  <a:close/>
                  <a:moveTo>
                    <a:pt x="6376" y="8810"/>
                  </a:moveTo>
                  <a:cubicBezTo>
                    <a:pt x="6526" y="8949"/>
                    <a:pt x="6652" y="9059"/>
                    <a:pt x="6652" y="9059"/>
                  </a:cubicBezTo>
                  <a:cubicBezTo>
                    <a:pt x="6652" y="9059"/>
                    <a:pt x="6582" y="8972"/>
                    <a:pt x="6376" y="881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648700" y="1628400"/>
              <a:ext cx="221225" cy="119425"/>
            </a:xfrm>
            <a:custGeom>
              <a:avLst/>
              <a:gdLst/>
              <a:ahLst/>
              <a:cxnLst/>
              <a:rect l="l" t="t" r="r" b="b"/>
              <a:pathLst>
                <a:path w="8849" h="4777" extrusionOk="0">
                  <a:moveTo>
                    <a:pt x="3916" y="0"/>
                  </a:moveTo>
                  <a:cubicBezTo>
                    <a:pt x="3695" y="0"/>
                    <a:pt x="3502" y="104"/>
                    <a:pt x="3401" y="362"/>
                  </a:cubicBezTo>
                  <a:cubicBezTo>
                    <a:pt x="3130" y="1024"/>
                    <a:pt x="2859" y="1566"/>
                    <a:pt x="246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716" y="2468"/>
                    <a:pt x="0" y="3672"/>
                    <a:pt x="843" y="4184"/>
                  </a:cubicBezTo>
                  <a:cubicBezTo>
                    <a:pt x="1448" y="4579"/>
                    <a:pt x="2088" y="4777"/>
                    <a:pt x="3320" y="4777"/>
                  </a:cubicBezTo>
                  <a:cubicBezTo>
                    <a:pt x="3683" y="4777"/>
                    <a:pt x="4096" y="4760"/>
                    <a:pt x="4575" y="4725"/>
                  </a:cubicBezTo>
                  <a:cubicBezTo>
                    <a:pt x="4575" y="4725"/>
                    <a:pt x="5093" y="4764"/>
                    <a:pt x="5763" y="4764"/>
                  </a:cubicBezTo>
                  <a:cubicBezTo>
                    <a:pt x="6970" y="4764"/>
                    <a:pt x="8670" y="4639"/>
                    <a:pt x="8728" y="3943"/>
                  </a:cubicBezTo>
                  <a:cubicBezTo>
                    <a:pt x="8848" y="2829"/>
                    <a:pt x="7825" y="2890"/>
                    <a:pt x="7494" y="2137"/>
                  </a:cubicBezTo>
                  <a:cubicBezTo>
                    <a:pt x="7228" y="1583"/>
                    <a:pt x="6618" y="1028"/>
                    <a:pt x="6027" y="1028"/>
                  </a:cubicBezTo>
                  <a:cubicBezTo>
                    <a:pt x="5816" y="1028"/>
                    <a:pt x="5607" y="1098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88" y="0"/>
                    <a:pt x="3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2648700" y="1628400"/>
              <a:ext cx="187375" cy="118975"/>
            </a:xfrm>
            <a:custGeom>
              <a:avLst/>
              <a:gdLst/>
              <a:ahLst/>
              <a:cxnLst/>
              <a:rect l="l" t="t" r="r" b="b"/>
              <a:pathLst>
                <a:path w="7495" h="4759" extrusionOk="0">
                  <a:moveTo>
                    <a:pt x="3903" y="0"/>
                  </a:moveTo>
                  <a:cubicBezTo>
                    <a:pt x="3681" y="0"/>
                    <a:pt x="3491" y="104"/>
                    <a:pt x="3401" y="362"/>
                  </a:cubicBezTo>
                  <a:cubicBezTo>
                    <a:pt x="3100" y="1024"/>
                    <a:pt x="2859" y="1566"/>
                    <a:pt x="243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656" y="2468"/>
                    <a:pt x="0" y="3672"/>
                    <a:pt x="843" y="4154"/>
                  </a:cubicBezTo>
                  <a:cubicBezTo>
                    <a:pt x="1481" y="4546"/>
                    <a:pt x="2119" y="4759"/>
                    <a:pt x="3392" y="4759"/>
                  </a:cubicBezTo>
                  <a:cubicBezTo>
                    <a:pt x="3681" y="4759"/>
                    <a:pt x="4002" y="4748"/>
                    <a:pt x="4364" y="4725"/>
                  </a:cubicBezTo>
                  <a:cubicBezTo>
                    <a:pt x="3461" y="4635"/>
                    <a:pt x="2227" y="4003"/>
                    <a:pt x="1746" y="3793"/>
                  </a:cubicBezTo>
                  <a:cubicBezTo>
                    <a:pt x="1174" y="3552"/>
                    <a:pt x="2348" y="1746"/>
                    <a:pt x="2799" y="1626"/>
                  </a:cubicBezTo>
                  <a:cubicBezTo>
                    <a:pt x="2838" y="1618"/>
                    <a:pt x="2873" y="1614"/>
                    <a:pt x="2904" y="1614"/>
                  </a:cubicBezTo>
                  <a:cubicBezTo>
                    <a:pt x="3241" y="1614"/>
                    <a:pt x="3190" y="2017"/>
                    <a:pt x="3190" y="2017"/>
                  </a:cubicBezTo>
                  <a:cubicBezTo>
                    <a:pt x="3190" y="2017"/>
                    <a:pt x="3431" y="1716"/>
                    <a:pt x="3642" y="1174"/>
                  </a:cubicBezTo>
                  <a:cubicBezTo>
                    <a:pt x="3766" y="895"/>
                    <a:pt x="3977" y="760"/>
                    <a:pt x="4203" y="760"/>
                  </a:cubicBezTo>
                  <a:cubicBezTo>
                    <a:pt x="4415" y="760"/>
                    <a:pt x="4640" y="880"/>
                    <a:pt x="4816" y="1114"/>
                  </a:cubicBezTo>
                  <a:cubicBezTo>
                    <a:pt x="5207" y="1596"/>
                    <a:pt x="4906" y="2137"/>
                    <a:pt x="4906" y="2137"/>
                  </a:cubicBezTo>
                  <a:cubicBezTo>
                    <a:pt x="4906" y="2137"/>
                    <a:pt x="5237" y="1776"/>
                    <a:pt x="5688" y="1566"/>
                  </a:cubicBezTo>
                  <a:cubicBezTo>
                    <a:pt x="5747" y="1534"/>
                    <a:pt x="5820" y="1521"/>
                    <a:pt x="5903" y="1521"/>
                  </a:cubicBezTo>
                  <a:cubicBezTo>
                    <a:pt x="6467" y="1521"/>
                    <a:pt x="7494" y="2137"/>
                    <a:pt x="7494" y="2137"/>
                  </a:cubicBezTo>
                  <a:cubicBezTo>
                    <a:pt x="7248" y="1601"/>
                    <a:pt x="6622" y="1033"/>
                    <a:pt x="6020" y="1033"/>
                  </a:cubicBezTo>
                  <a:cubicBezTo>
                    <a:pt x="5810" y="1033"/>
                    <a:pt x="5604" y="1101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76" y="0"/>
                    <a:pt x="390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765325" y="1747275"/>
              <a:ext cx="5275" cy="25"/>
            </a:xfrm>
            <a:custGeom>
              <a:avLst/>
              <a:gdLst/>
              <a:ahLst/>
              <a:cxnLst/>
              <a:rect l="l" t="t" r="r" b="b"/>
              <a:pathLst>
                <a:path w="211" h="1" extrusionOk="0">
                  <a:moveTo>
                    <a:pt x="0" y="1"/>
                  </a:moveTo>
                  <a:lnTo>
                    <a:pt x="211" y="1"/>
                  </a:ln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00675" y="1691600"/>
              <a:ext cx="68500" cy="55700"/>
            </a:xfrm>
            <a:custGeom>
              <a:avLst/>
              <a:gdLst/>
              <a:ahLst/>
              <a:cxnLst/>
              <a:rect l="l" t="t" r="r" b="b"/>
              <a:pathLst>
                <a:path w="2740" h="2228" extrusionOk="0">
                  <a:moveTo>
                    <a:pt x="1716" y="1"/>
                  </a:moveTo>
                  <a:lnTo>
                    <a:pt x="1716" y="1"/>
                  </a:lnTo>
                  <a:cubicBezTo>
                    <a:pt x="1716" y="1"/>
                    <a:pt x="2107" y="663"/>
                    <a:pt x="1987" y="1114"/>
                  </a:cubicBezTo>
                  <a:cubicBezTo>
                    <a:pt x="1866" y="1596"/>
                    <a:pt x="1114" y="1897"/>
                    <a:pt x="783" y="2047"/>
                  </a:cubicBezTo>
                  <a:cubicBezTo>
                    <a:pt x="518" y="2106"/>
                    <a:pt x="109" y="2222"/>
                    <a:pt x="7" y="2227"/>
                  </a:cubicBezTo>
                  <a:lnTo>
                    <a:pt x="7" y="2227"/>
                  </a:lnTo>
                  <a:cubicBezTo>
                    <a:pt x="1149" y="2197"/>
                    <a:pt x="2589" y="2046"/>
                    <a:pt x="2649" y="1415"/>
                  </a:cubicBezTo>
                  <a:cubicBezTo>
                    <a:pt x="2739" y="542"/>
                    <a:pt x="2167" y="392"/>
                    <a:pt x="1716" y="1"/>
                  </a:cubicBezTo>
                  <a:close/>
                  <a:moveTo>
                    <a:pt x="7" y="2227"/>
                  </a:moveTo>
                  <a:cubicBezTo>
                    <a:pt x="5" y="2227"/>
                    <a:pt x="3" y="2227"/>
                    <a:pt x="1" y="2228"/>
                  </a:cubicBezTo>
                  <a:cubicBezTo>
                    <a:pt x="3" y="2228"/>
                    <a:pt x="5" y="2227"/>
                    <a:pt x="7" y="2227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79;p2"/>
          <p:cNvSpPr/>
          <p:nvPr/>
        </p:nvSpPr>
        <p:spPr>
          <a:xfrm>
            <a:off x="507191" y="997350"/>
            <a:ext cx="7170775" cy="3487675"/>
          </a:xfrm>
          <a:custGeom>
            <a:avLst/>
            <a:gdLst/>
            <a:ahLst/>
            <a:cxnLst/>
            <a:rect l="l" t="t" r="r" b="b"/>
            <a:pathLst>
              <a:path w="286831" h="139507" extrusionOk="0">
                <a:moveTo>
                  <a:pt x="19092" y="0"/>
                </a:moveTo>
                <a:cubicBezTo>
                  <a:pt x="16933" y="6323"/>
                  <a:pt x="9169" y="23237"/>
                  <a:pt x="6136" y="37940"/>
                </a:cubicBezTo>
                <a:cubicBezTo>
                  <a:pt x="3103" y="52643"/>
                  <a:pt x="-2090" y="72877"/>
                  <a:pt x="893" y="88218"/>
                </a:cubicBezTo>
                <a:cubicBezTo>
                  <a:pt x="3876" y="103559"/>
                  <a:pt x="8457" y="121452"/>
                  <a:pt x="24034" y="129986"/>
                </a:cubicBezTo>
                <a:cubicBezTo>
                  <a:pt x="39611" y="138520"/>
                  <a:pt x="64487" y="139906"/>
                  <a:pt x="94355" y="139422"/>
                </a:cubicBezTo>
                <a:cubicBezTo>
                  <a:pt x="124223" y="138938"/>
                  <a:pt x="171161" y="128728"/>
                  <a:pt x="203240" y="127083"/>
                </a:cubicBezTo>
                <a:cubicBezTo>
                  <a:pt x="235319" y="125438"/>
                  <a:pt x="272899" y="129140"/>
                  <a:pt x="286831" y="129551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80" name="Google Shape;80;p2"/>
          <p:cNvGrpSpPr/>
          <p:nvPr/>
        </p:nvGrpSpPr>
        <p:grpSpPr>
          <a:xfrm>
            <a:off x="7448383" y="4062376"/>
            <a:ext cx="517687" cy="303035"/>
            <a:chOff x="5117225" y="3436800"/>
            <a:chExt cx="903625" cy="528950"/>
          </a:xfrm>
        </p:grpSpPr>
        <p:sp>
          <p:nvSpPr>
            <p:cNvPr id="81" name="Google Shape;81;p2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3"/>
          <p:cNvGrpSpPr/>
          <p:nvPr/>
        </p:nvGrpSpPr>
        <p:grpSpPr>
          <a:xfrm>
            <a:off x="3571067" y="47201"/>
            <a:ext cx="689101" cy="199187"/>
            <a:chOff x="957742" y="3956041"/>
            <a:chExt cx="689101" cy="199187"/>
          </a:xfrm>
        </p:grpSpPr>
        <p:sp>
          <p:nvSpPr>
            <p:cNvPr id="85" name="Google Shape;85;p3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94;p3"/>
          <p:cNvGrpSpPr/>
          <p:nvPr/>
        </p:nvGrpSpPr>
        <p:grpSpPr>
          <a:xfrm>
            <a:off x="-211937" y="1221755"/>
            <a:ext cx="688825" cy="199363"/>
            <a:chOff x="1442663" y="2442130"/>
            <a:chExt cx="688825" cy="199363"/>
          </a:xfrm>
        </p:grpSpPr>
        <p:sp>
          <p:nvSpPr>
            <p:cNvPr id="95" name="Google Shape;95;p3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" name="Google Shape;96;p3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97" name="Google Shape;97;p3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5" name="Google Shape;105;p3"/>
          <p:cNvGrpSpPr/>
          <p:nvPr/>
        </p:nvGrpSpPr>
        <p:grpSpPr>
          <a:xfrm>
            <a:off x="8454892" y="3455791"/>
            <a:ext cx="689101" cy="199187"/>
            <a:chOff x="957742" y="3956041"/>
            <a:chExt cx="689101" cy="199187"/>
          </a:xfrm>
        </p:grpSpPr>
        <p:sp>
          <p:nvSpPr>
            <p:cNvPr id="106" name="Google Shape;106;p3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798723" y="4877573"/>
            <a:ext cx="688687" cy="199224"/>
            <a:chOff x="1580873" y="1133060"/>
            <a:chExt cx="688687" cy="199224"/>
          </a:xfrm>
        </p:grpSpPr>
        <p:sp>
          <p:nvSpPr>
            <p:cNvPr id="116" name="Google Shape;116;p3"/>
            <p:cNvSpPr/>
            <p:nvPr/>
          </p:nvSpPr>
          <p:spPr>
            <a:xfrm>
              <a:off x="1580873" y="1214947"/>
              <a:ext cx="155432" cy="52412"/>
            </a:xfrm>
            <a:custGeom>
              <a:avLst/>
              <a:gdLst/>
              <a:ahLst/>
              <a:cxnLst/>
              <a:rect l="l" t="t" r="r" b="b"/>
              <a:pathLst>
                <a:path w="1119" h="377" extrusionOk="0">
                  <a:moveTo>
                    <a:pt x="559" y="0"/>
                  </a:moveTo>
                  <a:cubicBezTo>
                    <a:pt x="414" y="205"/>
                    <a:pt x="251" y="249"/>
                    <a:pt x="139" y="249"/>
                  </a:cubicBezTo>
                  <a:cubicBezTo>
                    <a:pt x="56" y="249"/>
                    <a:pt x="0" y="225"/>
                    <a:pt x="0" y="225"/>
                  </a:cubicBezTo>
                  <a:lnTo>
                    <a:pt x="0" y="225"/>
                  </a:lnTo>
                  <a:cubicBezTo>
                    <a:pt x="0" y="225"/>
                    <a:pt x="134" y="375"/>
                    <a:pt x="297" y="375"/>
                  </a:cubicBezTo>
                  <a:cubicBezTo>
                    <a:pt x="381" y="375"/>
                    <a:pt x="474" y="335"/>
                    <a:pt x="559" y="214"/>
                  </a:cubicBezTo>
                  <a:cubicBezTo>
                    <a:pt x="646" y="336"/>
                    <a:pt x="739" y="377"/>
                    <a:pt x="823" y="377"/>
                  </a:cubicBezTo>
                  <a:cubicBezTo>
                    <a:pt x="986" y="377"/>
                    <a:pt x="1118" y="225"/>
                    <a:pt x="1118" y="225"/>
                  </a:cubicBezTo>
                  <a:lnTo>
                    <a:pt x="1118" y="225"/>
                  </a:lnTo>
                  <a:cubicBezTo>
                    <a:pt x="1118" y="225"/>
                    <a:pt x="1064" y="249"/>
                    <a:pt x="981" y="249"/>
                  </a:cubicBezTo>
                  <a:cubicBezTo>
                    <a:pt x="869" y="249"/>
                    <a:pt x="706" y="205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758948" y="1214947"/>
              <a:ext cx="155571" cy="52412"/>
            </a:xfrm>
            <a:custGeom>
              <a:avLst/>
              <a:gdLst/>
              <a:ahLst/>
              <a:cxnLst/>
              <a:rect l="l" t="t" r="r" b="b"/>
              <a:pathLst>
                <a:path w="1120" h="377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3" y="375"/>
                    <a:pt x="297" y="375"/>
                  </a:cubicBezTo>
                  <a:cubicBezTo>
                    <a:pt x="381" y="375"/>
                    <a:pt x="473" y="335"/>
                    <a:pt x="560" y="214"/>
                  </a:cubicBezTo>
                  <a:cubicBezTo>
                    <a:pt x="646" y="336"/>
                    <a:pt x="738" y="377"/>
                    <a:pt x="822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3" y="249"/>
                    <a:pt x="980" y="249"/>
                  </a:cubicBezTo>
                  <a:cubicBezTo>
                    <a:pt x="867" y="249"/>
                    <a:pt x="703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669494" y="1279733"/>
              <a:ext cx="155432" cy="52551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4" y="376"/>
                    <a:pt x="298" y="376"/>
                  </a:cubicBezTo>
                  <a:cubicBezTo>
                    <a:pt x="382" y="376"/>
                    <a:pt x="474" y="336"/>
                    <a:pt x="560" y="217"/>
                  </a:cubicBezTo>
                  <a:cubicBezTo>
                    <a:pt x="645" y="337"/>
                    <a:pt x="737" y="377"/>
                    <a:pt x="821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4" y="249"/>
                    <a:pt x="981" y="249"/>
                  </a:cubicBezTo>
                  <a:cubicBezTo>
                    <a:pt x="868" y="249"/>
                    <a:pt x="705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1844236" y="1279733"/>
              <a:ext cx="155154" cy="52551"/>
            </a:xfrm>
            <a:custGeom>
              <a:avLst/>
              <a:gdLst/>
              <a:ahLst/>
              <a:cxnLst/>
              <a:rect l="l" t="t" r="r" b="b"/>
              <a:pathLst>
                <a:path w="1117" h="378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4" y="376"/>
                    <a:pt x="298" y="376"/>
                  </a:cubicBezTo>
                  <a:cubicBezTo>
                    <a:pt x="382" y="376"/>
                    <a:pt x="474" y="336"/>
                    <a:pt x="560" y="217"/>
                  </a:cubicBezTo>
                  <a:cubicBezTo>
                    <a:pt x="645" y="337"/>
                    <a:pt x="737" y="377"/>
                    <a:pt x="820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9" y="249"/>
                  </a:cubicBezTo>
                  <a:cubicBezTo>
                    <a:pt x="867" y="249"/>
                    <a:pt x="705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019395" y="1279733"/>
              <a:ext cx="155015" cy="52551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7" y="0"/>
                  </a:moveTo>
                  <a:cubicBezTo>
                    <a:pt x="412" y="205"/>
                    <a:pt x="249" y="249"/>
                    <a:pt x="138" y="249"/>
                  </a:cubicBezTo>
                  <a:cubicBezTo>
                    <a:pt x="55" y="249"/>
                    <a:pt x="0" y="225"/>
                    <a:pt x="0" y="225"/>
                  </a:cubicBezTo>
                  <a:lnTo>
                    <a:pt x="0" y="225"/>
                  </a:lnTo>
                  <a:cubicBezTo>
                    <a:pt x="0" y="225"/>
                    <a:pt x="133" y="376"/>
                    <a:pt x="297" y="376"/>
                  </a:cubicBezTo>
                  <a:cubicBezTo>
                    <a:pt x="380" y="376"/>
                    <a:pt x="471" y="336"/>
                    <a:pt x="557" y="217"/>
                  </a:cubicBezTo>
                  <a:cubicBezTo>
                    <a:pt x="643" y="337"/>
                    <a:pt x="735" y="377"/>
                    <a:pt x="819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8" y="249"/>
                  </a:cubicBezTo>
                  <a:cubicBezTo>
                    <a:pt x="866" y="249"/>
                    <a:pt x="703" y="205"/>
                    <a:pt x="557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2019395" y="1133060"/>
              <a:ext cx="155015" cy="52551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7" y="0"/>
                  </a:moveTo>
                  <a:cubicBezTo>
                    <a:pt x="412" y="205"/>
                    <a:pt x="249" y="249"/>
                    <a:pt x="138" y="249"/>
                  </a:cubicBezTo>
                  <a:cubicBezTo>
                    <a:pt x="55" y="249"/>
                    <a:pt x="0" y="225"/>
                    <a:pt x="0" y="225"/>
                  </a:cubicBezTo>
                  <a:lnTo>
                    <a:pt x="0" y="225"/>
                  </a:lnTo>
                  <a:cubicBezTo>
                    <a:pt x="0" y="225"/>
                    <a:pt x="134" y="377"/>
                    <a:pt x="297" y="377"/>
                  </a:cubicBezTo>
                  <a:cubicBezTo>
                    <a:pt x="380" y="377"/>
                    <a:pt x="471" y="337"/>
                    <a:pt x="557" y="217"/>
                  </a:cubicBezTo>
                  <a:cubicBezTo>
                    <a:pt x="643" y="337"/>
                    <a:pt x="735" y="377"/>
                    <a:pt x="819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8" y="249"/>
                  </a:cubicBezTo>
                  <a:cubicBezTo>
                    <a:pt x="866" y="249"/>
                    <a:pt x="703" y="205"/>
                    <a:pt x="557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681301" y="1133060"/>
              <a:ext cx="155432" cy="52551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4" y="377"/>
                    <a:pt x="298" y="377"/>
                  </a:cubicBezTo>
                  <a:cubicBezTo>
                    <a:pt x="382" y="377"/>
                    <a:pt x="474" y="337"/>
                    <a:pt x="560" y="217"/>
                  </a:cubicBezTo>
                  <a:cubicBezTo>
                    <a:pt x="645" y="337"/>
                    <a:pt x="737" y="377"/>
                    <a:pt x="821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3" y="249"/>
                    <a:pt x="980" y="249"/>
                  </a:cubicBezTo>
                  <a:cubicBezTo>
                    <a:pt x="867" y="249"/>
                    <a:pt x="703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936330" y="1214947"/>
              <a:ext cx="155571" cy="52412"/>
            </a:xfrm>
            <a:custGeom>
              <a:avLst/>
              <a:gdLst/>
              <a:ahLst/>
              <a:cxnLst/>
              <a:rect l="l" t="t" r="r" b="b"/>
              <a:pathLst>
                <a:path w="1120" h="377" extrusionOk="0">
                  <a:moveTo>
                    <a:pt x="560" y="0"/>
                  </a:moveTo>
                  <a:cubicBezTo>
                    <a:pt x="413" y="205"/>
                    <a:pt x="250" y="249"/>
                    <a:pt x="139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3" y="375"/>
                    <a:pt x="297" y="375"/>
                  </a:cubicBezTo>
                  <a:cubicBezTo>
                    <a:pt x="381" y="375"/>
                    <a:pt x="473" y="335"/>
                    <a:pt x="560" y="214"/>
                  </a:cubicBezTo>
                  <a:cubicBezTo>
                    <a:pt x="646" y="336"/>
                    <a:pt x="738" y="377"/>
                    <a:pt x="822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4" y="249"/>
                    <a:pt x="982" y="249"/>
                  </a:cubicBezTo>
                  <a:cubicBezTo>
                    <a:pt x="870" y="249"/>
                    <a:pt x="707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114544" y="1214947"/>
              <a:ext cx="155015" cy="52412"/>
            </a:xfrm>
            <a:custGeom>
              <a:avLst/>
              <a:gdLst/>
              <a:ahLst/>
              <a:cxnLst/>
              <a:rect l="l" t="t" r="r" b="b"/>
              <a:pathLst>
                <a:path w="1116" h="377" extrusionOk="0">
                  <a:moveTo>
                    <a:pt x="557" y="0"/>
                  </a:moveTo>
                  <a:cubicBezTo>
                    <a:pt x="412" y="205"/>
                    <a:pt x="250" y="249"/>
                    <a:pt x="138" y="249"/>
                  </a:cubicBezTo>
                  <a:cubicBezTo>
                    <a:pt x="55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3" y="375"/>
                    <a:pt x="295" y="375"/>
                  </a:cubicBezTo>
                  <a:cubicBezTo>
                    <a:pt x="379" y="375"/>
                    <a:pt x="471" y="335"/>
                    <a:pt x="557" y="214"/>
                  </a:cubicBezTo>
                  <a:cubicBezTo>
                    <a:pt x="644" y="336"/>
                    <a:pt x="736" y="377"/>
                    <a:pt x="820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8" y="249"/>
                  </a:cubicBezTo>
                  <a:cubicBezTo>
                    <a:pt x="866" y="249"/>
                    <a:pt x="703" y="205"/>
                    <a:pt x="557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" name="Google Shape;125;p3"/>
          <p:cNvGrpSpPr/>
          <p:nvPr/>
        </p:nvGrpSpPr>
        <p:grpSpPr>
          <a:xfrm>
            <a:off x="211614" y="194623"/>
            <a:ext cx="429490" cy="150426"/>
            <a:chOff x="7631139" y="1747973"/>
            <a:chExt cx="429490" cy="150426"/>
          </a:xfrm>
        </p:grpSpPr>
        <p:sp>
          <p:nvSpPr>
            <p:cNvPr id="126" name="Google Shape;126;p3"/>
            <p:cNvSpPr/>
            <p:nvPr/>
          </p:nvSpPr>
          <p:spPr>
            <a:xfrm>
              <a:off x="7631139" y="1747973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0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1"/>
                    <a:pt x="173" y="487"/>
                    <a:pt x="384" y="487"/>
                  </a:cubicBezTo>
                  <a:cubicBezTo>
                    <a:pt x="493" y="487"/>
                    <a:pt x="611" y="436"/>
                    <a:pt x="721" y="280"/>
                  </a:cubicBezTo>
                  <a:cubicBezTo>
                    <a:pt x="832" y="436"/>
                    <a:pt x="950" y="487"/>
                    <a:pt x="1058" y="487"/>
                  </a:cubicBezTo>
                  <a:cubicBezTo>
                    <a:pt x="1268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9" y="321"/>
                    <a:pt x="1264" y="321"/>
                  </a:cubicBezTo>
                  <a:cubicBezTo>
                    <a:pt x="1120" y="321"/>
                    <a:pt x="910" y="265"/>
                    <a:pt x="72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7860748" y="1747973"/>
              <a:ext cx="199881" cy="67844"/>
            </a:xfrm>
            <a:custGeom>
              <a:avLst/>
              <a:gdLst/>
              <a:ahLst/>
              <a:cxnLst/>
              <a:rect l="l" t="t" r="r" b="b"/>
              <a:pathLst>
                <a:path w="1439" h="488" extrusionOk="0">
                  <a:moveTo>
                    <a:pt x="718" y="0"/>
                  </a:moveTo>
                  <a:cubicBezTo>
                    <a:pt x="531" y="265"/>
                    <a:pt x="321" y="321"/>
                    <a:pt x="176" y="321"/>
                  </a:cubicBezTo>
                  <a:cubicBezTo>
                    <a:pt x="70" y="321"/>
                    <a:pt x="0" y="291"/>
                    <a:pt x="0" y="291"/>
                  </a:cubicBezTo>
                  <a:lnTo>
                    <a:pt x="0" y="291"/>
                  </a:lnTo>
                  <a:cubicBezTo>
                    <a:pt x="0" y="291"/>
                    <a:pt x="173" y="487"/>
                    <a:pt x="383" y="487"/>
                  </a:cubicBezTo>
                  <a:cubicBezTo>
                    <a:pt x="491" y="487"/>
                    <a:pt x="609" y="436"/>
                    <a:pt x="718" y="280"/>
                  </a:cubicBezTo>
                  <a:cubicBezTo>
                    <a:pt x="829" y="436"/>
                    <a:pt x="947" y="487"/>
                    <a:pt x="1055" y="487"/>
                  </a:cubicBezTo>
                  <a:cubicBezTo>
                    <a:pt x="1266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1"/>
                    <a:pt x="1263" y="321"/>
                  </a:cubicBezTo>
                  <a:cubicBezTo>
                    <a:pt x="1118" y="321"/>
                    <a:pt x="907" y="265"/>
                    <a:pt x="71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7745318" y="1830554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1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2"/>
                    <a:pt x="173" y="486"/>
                    <a:pt x="383" y="486"/>
                  </a:cubicBezTo>
                  <a:cubicBezTo>
                    <a:pt x="492" y="486"/>
                    <a:pt x="611" y="434"/>
                    <a:pt x="721" y="278"/>
                  </a:cubicBezTo>
                  <a:cubicBezTo>
                    <a:pt x="832" y="435"/>
                    <a:pt x="951" y="487"/>
                    <a:pt x="1059" y="487"/>
                  </a:cubicBezTo>
                  <a:cubicBezTo>
                    <a:pt x="1269" y="487"/>
                    <a:pt x="1439" y="292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3"/>
                    <a:pt x="1261" y="323"/>
                  </a:cubicBezTo>
                  <a:cubicBezTo>
                    <a:pt x="1117" y="323"/>
                    <a:pt x="908" y="266"/>
                    <a:pt x="721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" name="Google Shape;129;p3"/>
          <p:cNvGrpSpPr/>
          <p:nvPr/>
        </p:nvGrpSpPr>
        <p:grpSpPr>
          <a:xfrm>
            <a:off x="8541866" y="4886685"/>
            <a:ext cx="427323" cy="150428"/>
            <a:chOff x="7845885" y="3023120"/>
            <a:chExt cx="340036" cy="119701"/>
          </a:xfrm>
        </p:grpSpPr>
        <p:sp>
          <p:nvSpPr>
            <p:cNvPr id="130" name="Google Shape;130;p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" name="Google Shape;133;p3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134" name="Google Shape;134;p3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" name="Google Shape;136;p3"/>
          <p:cNvSpPr/>
          <p:nvPr/>
        </p:nvSpPr>
        <p:spPr>
          <a:xfrm>
            <a:off x="7396668" y="3312295"/>
            <a:ext cx="139" cy="13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lose/>
              </a:path>
            </a:pathLst>
          </a:custGeom>
          <a:solidFill>
            <a:srgbClr val="CD4D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"/>
          <p:cNvSpPr txBox="1">
            <a:spLocks noGrp="1"/>
          </p:cNvSpPr>
          <p:nvPr>
            <p:ph type="title"/>
          </p:nvPr>
        </p:nvSpPr>
        <p:spPr>
          <a:xfrm>
            <a:off x="2309750" y="2207625"/>
            <a:ext cx="4524600" cy="1042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8" name="Google Shape;138;p3"/>
          <p:cNvSpPr txBox="1">
            <a:spLocks noGrp="1"/>
          </p:cNvSpPr>
          <p:nvPr>
            <p:ph type="title" idx="2" hasCustomPrompt="1"/>
          </p:nvPr>
        </p:nvSpPr>
        <p:spPr>
          <a:xfrm>
            <a:off x="3876750" y="1214900"/>
            <a:ext cx="1390500" cy="1212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1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9" name="Google Shape;139;p3"/>
          <p:cNvSpPr txBox="1">
            <a:spLocks noGrp="1"/>
          </p:cNvSpPr>
          <p:nvPr>
            <p:ph type="subTitle" idx="1"/>
          </p:nvPr>
        </p:nvSpPr>
        <p:spPr>
          <a:xfrm>
            <a:off x="2309725" y="3284575"/>
            <a:ext cx="4524600" cy="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0" name="Google Shape;140;p3"/>
          <p:cNvGrpSpPr/>
          <p:nvPr/>
        </p:nvGrpSpPr>
        <p:grpSpPr>
          <a:xfrm>
            <a:off x="8781158" y="74899"/>
            <a:ext cx="340174" cy="119734"/>
            <a:chOff x="7552708" y="4223349"/>
            <a:chExt cx="340174" cy="119734"/>
          </a:xfrm>
        </p:grpSpPr>
        <p:sp>
          <p:nvSpPr>
            <p:cNvPr id="141" name="Google Shape;141;p3"/>
            <p:cNvSpPr/>
            <p:nvPr/>
          </p:nvSpPr>
          <p:spPr>
            <a:xfrm>
              <a:off x="7552708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71" y="0"/>
                  </a:moveTo>
                  <a:cubicBezTo>
                    <a:pt x="422" y="210"/>
                    <a:pt x="256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9" y="384"/>
                    <a:pt x="483" y="343"/>
                    <a:pt x="571" y="219"/>
                  </a:cubicBezTo>
                  <a:cubicBezTo>
                    <a:pt x="658" y="344"/>
                    <a:pt x="752" y="385"/>
                    <a:pt x="837" y="385"/>
                  </a:cubicBezTo>
                  <a:cubicBezTo>
                    <a:pt x="1003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8" y="254"/>
                  </a:cubicBezTo>
                  <a:cubicBezTo>
                    <a:pt x="885" y="254"/>
                    <a:pt x="719" y="210"/>
                    <a:pt x="57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734672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68" y="0"/>
                  </a:moveTo>
                  <a:cubicBezTo>
                    <a:pt x="421" y="210"/>
                    <a:pt x="255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8" y="384"/>
                    <a:pt x="481" y="343"/>
                    <a:pt x="568" y="219"/>
                  </a:cubicBezTo>
                  <a:cubicBezTo>
                    <a:pt x="656" y="344"/>
                    <a:pt x="750" y="385"/>
                    <a:pt x="835" y="385"/>
                  </a:cubicBezTo>
                  <a:cubicBezTo>
                    <a:pt x="1002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7" y="254"/>
                  </a:cubicBezTo>
                  <a:cubicBezTo>
                    <a:pt x="883" y="254"/>
                    <a:pt x="716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643412" y="4289467"/>
              <a:ext cx="158071" cy="53616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21" y="211"/>
                    <a:pt x="255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2" y="385"/>
                  </a:cubicBezTo>
                  <a:cubicBezTo>
                    <a:pt x="387" y="385"/>
                    <a:pt x="481" y="344"/>
                    <a:pt x="567" y="220"/>
                  </a:cubicBezTo>
                  <a:cubicBezTo>
                    <a:pt x="655" y="344"/>
                    <a:pt x="749" y="385"/>
                    <a:pt x="835" y="385"/>
                  </a:cubicBezTo>
                  <a:cubicBezTo>
                    <a:pt x="1001" y="385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1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" name="Google Shape;144;p3"/>
          <p:cNvSpPr/>
          <p:nvPr/>
        </p:nvSpPr>
        <p:spPr>
          <a:xfrm>
            <a:off x="3421300" y="557558"/>
            <a:ext cx="4426450" cy="3817375"/>
          </a:xfrm>
          <a:custGeom>
            <a:avLst/>
            <a:gdLst/>
            <a:ahLst/>
            <a:cxnLst/>
            <a:rect l="l" t="t" r="r" b="b"/>
            <a:pathLst>
              <a:path w="177058" h="152695" extrusionOk="0">
                <a:moveTo>
                  <a:pt x="0" y="23452"/>
                </a:moveTo>
                <a:cubicBezTo>
                  <a:pt x="7300" y="20368"/>
                  <a:pt x="25858" y="8184"/>
                  <a:pt x="43800" y="4945"/>
                </a:cubicBezTo>
                <a:cubicBezTo>
                  <a:pt x="61742" y="1706"/>
                  <a:pt x="91303" y="-3846"/>
                  <a:pt x="107651" y="4020"/>
                </a:cubicBezTo>
                <a:cubicBezTo>
                  <a:pt x="123999" y="11886"/>
                  <a:pt x="130579" y="37847"/>
                  <a:pt x="141889" y="52139"/>
                </a:cubicBezTo>
                <a:cubicBezTo>
                  <a:pt x="153199" y="66431"/>
                  <a:pt x="171810" y="74399"/>
                  <a:pt x="175511" y="89770"/>
                </a:cubicBezTo>
                <a:cubicBezTo>
                  <a:pt x="179213" y="105141"/>
                  <a:pt x="176436" y="133880"/>
                  <a:pt x="164098" y="144367"/>
                </a:cubicBezTo>
                <a:cubicBezTo>
                  <a:pt x="151760" y="154855"/>
                  <a:pt x="111917" y="151307"/>
                  <a:pt x="101481" y="152695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145" name="Google Shape;145;p3"/>
          <p:cNvGrpSpPr/>
          <p:nvPr/>
        </p:nvGrpSpPr>
        <p:grpSpPr>
          <a:xfrm>
            <a:off x="7260308" y="1036235"/>
            <a:ext cx="762020" cy="413180"/>
            <a:chOff x="1088300" y="2336450"/>
            <a:chExt cx="952525" cy="516475"/>
          </a:xfrm>
        </p:grpSpPr>
        <p:sp>
          <p:nvSpPr>
            <p:cNvPr id="146" name="Google Shape;146;p3"/>
            <p:cNvSpPr/>
            <p:nvPr/>
          </p:nvSpPr>
          <p:spPr>
            <a:xfrm>
              <a:off x="1088300" y="2337350"/>
              <a:ext cx="952525" cy="515575"/>
            </a:xfrm>
            <a:custGeom>
              <a:avLst/>
              <a:gdLst/>
              <a:ahLst/>
              <a:cxnLst/>
              <a:rect l="l" t="t" r="r" b="b"/>
              <a:pathLst>
                <a:path w="38101" h="20623" extrusionOk="0">
                  <a:moveTo>
                    <a:pt x="16709" y="0"/>
                  </a:moveTo>
                  <a:cubicBezTo>
                    <a:pt x="15747" y="0"/>
                    <a:pt x="14911" y="433"/>
                    <a:pt x="14476" y="1515"/>
                  </a:cubicBezTo>
                  <a:cubicBezTo>
                    <a:pt x="13302" y="4464"/>
                    <a:pt x="12219" y="6721"/>
                    <a:pt x="10503" y="6721"/>
                  </a:cubicBezTo>
                  <a:cubicBezTo>
                    <a:pt x="9239" y="6721"/>
                    <a:pt x="8758" y="7865"/>
                    <a:pt x="8246" y="8828"/>
                  </a:cubicBezTo>
                  <a:cubicBezTo>
                    <a:pt x="7223" y="10694"/>
                    <a:pt x="0" y="15810"/>
                    <a:pt x="3611" y="18067"/>
                  </a:cubicBezTo>
                  <a:cubicBezTo>
                    <a:pt x="6331" y="19760"/>
                    <a:pt x="9087" y="20622"/>
                    <a:pt x="14654" y="20622"/>
                  </a:cubicBezTo>
                  <a:cubicBezTo>
                    <a:pt x="16111" y="20622"/>
                    <a:pt x="17760" y="20563"/>
                    <a:pt x="19652" y="20444"/>
                  </a:cubicBezTo>
                  <a:cubicBezTo>
                    <a:pt x="19652" y="20444"/>
                    <a:pt x="21925" y="20621"/>
                    <a:pt x="24852" y="20621"/>
                  </a:cubicBezTo>
                  <a:cubicBezTo>
                    <a:pt x="30025" y="20621"/>
                    <a:pt x="37243" y="20069"/>
                    <a:pt x="37589" y="17014"/>
                  </a:cubicBezTo>
                  <a:cubicBezTo>
                    <a:pt x="38100" y="12289"/>
                    <a:pt x="33736" y="12469"/>
                    <a:pt x="32202" y="9279"/>
                  </a:cubicBezTo>
                  <a:cubicBezTo>
                    <a:pt x="31064" y="6893"/>
                    <a:pt x="28407" y="4458"/>
                    <a:pt x="25834" y="4458"/>
                  </a:cubicBezTo>
                  <a:cubicBezTo>
                    <a:pt x="24934" y="4458"/>
                    <a:pt x="24044" y="4756"/>
                    <a:pt x="23233" y="5457"/>
                  </a:cubicBezTo>
                  <a:cubicBezTo>
                    <a:pt x="23233" y="5457"/>
                    <a:pt x="22993" y="4946"/>
                    <a:pt x="21367" y="2688"/>
                  </a:cubicBezTo>
                  <a:cubicBezTo>
                    <a:pt x="20345" y="1249"/>
                    <a:pt x="18344" y="0"/>
                    <a:pt x="16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1088300" y="2336450"/>
              <a:ext cx="805800" cy="515050"/>
            </a:xfrm>
            <a:custGeom>
              <a:avLst/>
              <a:gdLst/>
              <a:ahLst/>
              <a:cxnLst/>
              <a:rect l="l" t="t" r="r" b="b"/>
              <a:pathLst>
                <a:path w="32232" h="20602" extrusionOk="0">
                  <a:moveTo>
                    <a:pt x="16740" y="0"/>
                  </a:moveTo>
                  <a:cubicBezTo>
                    <a:pt x="15784" y="0"/>
                    <a:pt x="14958" y="433"/>
                    <a:pt x="14536" y="1521"/>
                  </a:cubicBezTo>
                  <a:cubicBezTo>
                    <a:pt x="13362" y="4440"/>
                    <a:pt x="12309" y="6697"/>
                    <a:pt x="10533" y="6697"/>
                  </a:cubicBezTo>
                  <a:cubicBezTo>
                    <a:pt x="9299" y="6697"/>
                    <a:pt x="8818" y="7871"/>
                    <a:pt x="8276" y="8804"/>
                  </a:cubicBezTo>
                  <a:cubicBezTo>
                    <a:pt x="7223" y="10700"/>
                    <a:pt x="0" y="15846"/>
                    <a:pt x="3581" y="18073"/>
                  </a:cubicBezTo>
                  <a:cubicBezTo>
                    <a:pt x="6324" y="19753"/>
                    <a:pt x="9087" y="20601"/>
                    <a:pt x="14652" y="20601"/>
                  </a:cubicBezTo>
                  <a:cubicBezTo>
                    <a:pt x="15865" y="20601"/>
                    <a:pt x="17211" y="20561"/>
                    <a:pt x="18719" y="20480"/>
                  </a:cubicBezTo>
                  <a:cubicBezTo>
                    <a:pt x="14837" y="20210"/>
                    <a:pt x="9600" y="17351"/>
                    <a:pt x="7464" y="16448"/>
                  </a:cubicBezTo>
                  <a:cubicBezTo>
                    <a:pt x="5086" y="15424"/>
                    <a:pt x="9961" y="7720"/>
                    <a:pt x="11978" y="7179"/>
                  </a:cubicBezTo>
                  <a:cubicBezTo>
                    <a:pt x="12190" y="7124"/>
                    <a:pt x="12378" y="7099"/>
                    <a:pt x="12543" y="7099"/>
                  </a:cubicBezTo>
                  <a:cubicBezTo>
                    <a:pt x="13928" y="7099"/>
                    <a:pt x="13784" y="8804"/>
                    <a:pt x="13784" y="8804"/>
                  </a:cubicBezTo>
                  <a:cubicBezTo>
                    <a:pt x="13784" y="8804"/>
                    <a:pt x="14716" y="7449"/>
                    <a:pt x="15649" y="5162"/>
                  </a:cubicBezTo>
                  <a:cubicBezTo>
                    <a:pt x="16132" y="3979"/>
                    <a:pt x="17009" y="3400"/>
                    <a:pt x="17973" y="3400"/>
                  </a:cubicBezTo>
                  <a:cubicBezTo>
                    <a:pt x="18872" y="3400"/>
                    <a:pt x="19846" y="3904"/>
                    <a:pt x="20645" y="4891"/>
                  </a:cubicBezTo>
                  <a:cubicBezTo>
                    <a:pt x="22300" y="6938"/>
                    <a:pt x="20946" y="9225"/>
                    <a:pt x="20946" y="9225"/>
                  </a:cubicBezTo>
                  <a:cubicBezTo>
                    <a:pt x="20946" y="9225"/>
                    <a:pt x="22421" y="7810"/>
                    <a:pt x="24407" y="6847"/>
                  </a:cubicBezTo>
                  <a:cubicBezTo>
                    <a:pt x="24654" y="6733"/>
                    <a:pt x="24958" y="6683"/>
                    <a:pt x="25301" y="6683"/>
                  </a:cubicBezTo>
                  <a:cubicBezTo>
                    <a:pt x="27760" y="6683"/>
                    <a:pt x="32232" y="9255"/>
                    <a:pt x="32232" y="9255"/>
                  </a:cubicBezTo>
                  <a:cubicBezTo>
                    <a:pt x="31095" y="6892"/>
                    <a:pt x="28455" y="4463"/>
                    <a:pt x="25891" y="4463"/>
                  </a:cubicBezTo>
                  <a:cubicBezTo>
                    <a:pt x="24993" y="4463"/>
                    <a:pt x="24105" y="4761"/>
                    <a:pt x="23293" y="5463"/>
                  </a:cubicBezTo>
                  <a:cubicBezTo>
                    <a:pt x="23293" y="5463"/>
                    <a:pt x="23023" y="4951"/>
                    <a:pt x="21398" y="2694"/>
                  </a:cubicBezTo>
                  <a:cubicBezTo>
                    <a:pt x="20391" y="1269"/>
                    <a:pt x="18376" y="0"/>
                    <a:pt x="16740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1739100" y="2612200"/>
              <a:ext cx="298700" cy="240025"/>
            </a:xfrm>
            <a:custGeom>
              <a:avLst/>
              <a:gdLst/>
              <a:ahLst/>
              <a:cxnLst/>
              <a:rect l="l" t="t" r="r" b="b"/>
              <a:pathLst>
                <a:path w="11948" h="9601" extrusionOk="0">
                  <a:moveTo>
                    <a:pt x="7554" y="1"/>
                  </a:moveTo>
                  <a:cubicBezTo>
                    <a:pt x="7554" y="1"/>
                    <a:pt x="9149" y="2679"/>
                    <a:pt x="8728" y="4665"/>
                  </a:cubicBezTo>
                  <a:cubicBezTo>
                    <a:pt x="8306" y="6652"/>
                    <a:pt x="4996" y="8096"/>
                    <a:pt x="3581" y="8668"/>
                  </a:cubicBezTo>
                  <a:cubicBezTo>
                    <a:pt x="2378" y="9119"/>
                    <a:pt x="602" y="9480"/>
                    <a:pt x="0" y="9601"/>
                  </a:cubicBezTo>
                  <a:cubicBezTo>
                    <a:pt x="4996" y="9511"/>
                    <a:pt x="11256" y="8848"/>
                    <a:pt x="11557" y="6020"/>
                  </a:cubicBezTo>
                  <a:cubicBezTo>
                    <a:pt x="11948" y="2318"/>
                    <a:pt x="9450" y="1626"/>
                    <a:pt x="7554" y="1"/>
                  </a:cubicBezTo>
                  <a:close/>
                </a:path>
              </a:pathLst>
            </a:custGeom>
            <a:solidFill>
              <a:srgbClr val="F2F2F2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149;p3"/>
          <p:cNvGrpSpPr/>
          <p:nvPr/>
        </p:nvGrpSpPr>
        <p:grpSpPr>
          <a:xfrm>
            <a:off x="1052075" y="1102425"/>
            <a:ext cx="918050" cy="626650"/>
            <a:chOff x="2212950" y="1121175"/>
            <a:chExt cx="918050" cy="626650"/>
          </a:xfrm>
        </p:grpSpPr>
        <p:sp>
          <p:nvSpPr>
            <p:cNvPr id="150" name="Google Shape;150;p3"/>
            <p:cNvSpPr/>
            <p:nvPr/>
          </p:nvSpPr>
          <p:spPr>
            <a:xfrm>
              <a:off x="2212950" y="1121550"/>
              <a:ext cx="918050" cy="473050"/>
            </a:xfrm>
            <a:custGeom>
              <a:avLst/>
              <a:gdLst/>
              <a:ahLst/>
              <a:cxnLst/>
              <a:rect l="l" t="t" r="r" b="b"/>
              <a:pathLst>
                <a:path w="36722" h="18922" extrusionOk="0">
                  <a:moveTo>
                    <a:pt x="22100" y="0"/>
                  </a:moveTo>
                  <a:cubicBezTo>
                    <a:pt x="20471" y="0"/>
                    <a:pt x="19688" y="2447"/>
                    <a:pt x="19688" y="2447"/>
                  </a:cubicBezTo>
                  <a:cubicBezTo>
                    <a:pt x="19688" y="2447"/>
                    <a:pt x="19026" y="1815"/>
                    <a:pt x="16829" y="972"/>
                  </a:cubicBezTo>
                  <a:cubicBezTo>
                    <a:pt x="16106" y="698"/>
                    <a:pt x="15538" y="555"/>
                    <a:pt x="15054" y="555"/>
                  </a:cubicBezTo>
                  <a:cubicBezTo>
                    <a:pt x="14046" y="555"/>
                    <a:pt x="13400" y="1175"/>
                    <a:pt x="12465" y="2537"/>
                  </a:cubicBezTo>
                  <a:cubicBezTo>
                    <a:pt x="11081" y="4523"/>
                    <a:pt x="10930" y="6329"/>
                    <a:pt x="10930" y="6329"/>
                  </a:cubicBezTo>
                  <a:cubicBezTo>
                    <a:pt x="10930" y="6329"/>
                    <a:pt x="9636" y="4945"/>
                    <a:pt x="8432" y="4794"/>
                  </a:cubicBezTo>
                  <a:cubicBezTo>
                    <a:pt x="8406" y="4791"/>
                    <a:pt x="8379" y="4789"/>
                    <a:pt x="8353" y="4789"/>
                  </a:cubicBezTo>
                  <a:cubicBezTo>
                    <a:pt x="7155" y="4789"/>
                    <a:pt x="6166" y="8067"/>
                    <a:pt x="5724" y="9098"/>
                  </a:cubicBezTo>
                  <a:cubicBezTo>
                    <a:pt x="5303" y="10151"/>
                    <a:pt x="5423" y="10301"/>
                    <a:pt x="3858" y="11656"/>
                  </a:cubicBezTo>
                  <a:cubicBezTo>
                    <a:pt x="2233" y="13010"/>
                    <a:pt x="2353" y="14033"/>
                    <a:pt x="2143" y="14906"/>
                  </a:cubicBezTo>
                  <a:cubicBezTo>
                    <a:pt x="1962" y="15809"/>
                    <a:pt x="879" y="17043"/>
                    <a:pt x="307" y="18186"/>
                  </a:cubicBezTo>
                  <a:cubicBezTo>
                    <a:pt x="0" y="18783"/>
                    <a:pt x="1000" y="18922"/>
                    <a:pt x="1994" y="18922"/>
                  </a:cubicBezTo>
                  <a:cubicBezTo>
                    <a:pt x="2853" y="18922"/>
                    <a:pt x="3707" y="18818"/>
                    <a:pt x="3707" y="18818"/>
                  </a:cubicBezTo>
                  <a:lnTo>
                    <a:pt x="36721" y="18668"/>
                  </a:lnTo>
                  <a:cubicBezTo>
                    <a:pt x="36721" y="18668"/>
                    <a:pt x="34073" y="11114"/>
                    <a:pt x="32869" y="9338"/>
                  </a:cubicBezTo>
                  <a:cubicBezTo>
                    <a:pt x="32427" y="8669"/>
                    <a:pt x="31873" y="8449"/>
                    <a:pt x="31351" y="8449"/>
                  </a:cubicBezTo>
                  <a:cubicBezTo>
                    <a:pt x="30490" y="8449"/>
                    <a:pt x="29717" y="9049"/>
                    <a:pt x="29679" y="9218"/>
                  </a:cubicBezTo>
                  <a:cubicBezTo>
                    <a:pt x="29675" y="9249"/>
                    <a:pt x="29662" y="9266"/>
                    <a:pt x="29641" y="9266"/>
                  </a:cubicBezTo>
                  <a:cubicBezTo>
                    <a:pt x="29501" y="9266"/>
                    <a:pt x="29039" y="8557"/>
                    <a:pt x="28987" y="6961"/>
                  </a:cubicBezTo>
                  <a:cubicBezTo>
                    <a:pt x="28927" y="5095"/>
                    <a:pt x="26580" y="4072"/>
                    <a:pt x="25978" y="3229"/>
                  </a:cubicBezTo>
                  <a:cubicBezTo>
                    <a:pt x="25346" y="2417"/>
                    <a:pt x="25917" y="2296"/>
                    <a:pt x="23420" y="491"/>
                  </a:cubicBezTo>
                  <a:cubicBezTo>
                    <a:pt x="22930" y="141"/>
                    <a:pt x="22491" y="0"/>
                    <a:pt x="22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2374100" y="1133875"/>
              <a:ext cx="285925" cy="273050"/>
            </a:xfrm>
            <a:custGeom>
              <a:avLst/>
              <a:gdLst/>
              <a:ahLst/>
              <a:cxnLst/>
              <a:rect l="l" t="t" r="r" b="b"/>
              <a:pathLst>
                <a:path w="11437" h="10922" extrusionOk="0">
                  <a:moveTo>
                    <a:pt x="8632" y="1"/>
                  </a:moveTo>
                  <a:cubicBezTo>
                    <a:pt x="7628" y="1"/>
                    <a:pt x="6982" y="615"/>
                    <a:pt x="6049" y="1954"/>
                  </a:cubicBezTo>
                  <a:cubicBezTo>
                    <a:pt x="4665" y="3940"/>
                    <a:pt x="4514" y="5746"/>
                    <a:pt x="4514" y="5746"/>
                  </a:cubicBezTo>
                  <a:cubicBezTo>
                    <a:pt x="4514" y="5746"/>
                    <a:pt x="3220" y="4361"/>
                    <a:pt x="2016" y="4211"/>
                  </a:cubicBezTo>
                  <a:cubicBezTo>
                    <a:pt x="2008" y="4210"/>
                    <a:pt x="1999" y="4210"/>
                    <a:pt x="1990" y="4210"/>
                  </a:cubicBezTo>
                  <a:cubicBezTo>
                    <a:pt x="1189" y="4210"/>
                    <a:pt x="506" y="5549"/>
                    <a:pt x="0" y="6799"/>
                  </a:cubicBezTo>
                  <a:cubicBezTo>
                    <a:pt x="0" y="6799"/>
                    <a:pt x="1150" y="6130"/>
                    <a:pt x="2131" y="6130"/>
                  </a:cubicBezTo>
                  <a:cubicBezTo>
                    <a:pt x="2622" y="6130"/>
                    <a:pt x="3070" y="6297"/>
                    <a:pt x="3311" y="6799"/>
                  </a:cubicBezTo>
                  <a:cubicBezTo>
                    <a:pt x="4033" y="8304"/>
                    <a:pt x="3672" y="8815"/>
                    <a:pt x="3311" y="9327"/>
                  </a:cubicBezTo>
                  <a:cubicBezTo>
                    <a:pt x="2919" y="9869"/>
                    <a:pt x="3461" y="10922"/>
                    <a:pt x="3461" y="10922"/>
                  </a:cubicBezTo>
                  <a:cubicBezTo>
                    <a:pt x="3461" y="10922"/>
                    <a:pt x="4394" y="8996"/>
                    <a:pt x="5176" y="7010"/>
                  </a:cubicBezTo>
                  <a:cubicBezTo>
                    <a:pt x="5989" y="4993"/>
                    <a:pt x="5899" y="2857"/>
                    <a:pt x="7102" y="2315"/>
                  </a:cubicBezTo>
                  <a:cubicBezTo>
                    <a:pt x="8254" y="1825"/>
                    <a:pt x="9930" y="895"/>
                    <a:pt x="10441" y="895"/>
                  </a:cubicBezTo>
                  <a:cubicBezTo>
                    <a:pt x="10464" y="895"/>
                    <a:pt x="10485" y="896"/>
                    <a:pt x="10503" y="900"/>
                  </a:cubicBezTo>
                  <a:cubicBezTo>
                    <a:pt x="10568" y="910"/>
                    <a:pt x="10638" y="915"/>
                    <a:pt x="10708" y="915"/>
                  </a:cubicBezTo>
                  <a:cubicBezTo>
                    <a:pt x="11060" y="915"/>
                    <a:pt x="11436" y="810"/>
                    <a:pt x="11436" y="810"/>
                  </a:cubicBezTo>
                  <a:cubicBezTo>
                    <a:pt x="11135" y="660"/>
                    <a:pt x="10804" y="569"/>
                    <a:pt x="10413" y="419"/>
                  </a:cubicBezTo>
                  <a:cubicBezTo>
                    <a:pt x="9687" y="144"/>
                    <a:pt x="9118" y="1"/>
                    <a:pt x="8632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2705875" y="1121175"/>
              <a:ext cx="106875" cy="193975"/>
            </a:xfrm>
            <a:custGeom>
              <a:avLst/>
              <a:gdLst/>
              <a:ahLst/>
              <a:cxnLst/>
              <a:rect l="l" t="t" r="r" b="b"/>
              <a:pathLst>
                <a:path w="4275" h="7759" extrusionOk="0">
                  <a:moveTo>
                    <a:pt x="2397" y="1"/>
                  </a:moveTo>
                  <a:cubicBezTo>
                    <a:pt x="779" y="1"/>
                    <a:pt x="1" y="2432"/>
                    <a:pt x="1" y="2432"/>
                  </a:cubicBezTo>
                  <a:cubicBezTo>
                    <a:pt x="1" y="2432"/>
                    <a:pt x="2138" y="4659"/>
                    <a:pt x="2318" y="5441"/>
                  </a:cubicBezTo>
                  <a:cubicBezTo>
                    <a:pt x="2469" y="6224"/>
                    <a:pt x="3071" y="7758"/>
                    <a:pt x="3071" y="7758"/>
                  </a:cubicBezTo>
                  <a:cubicBezTo>
                    <a:pt x="3071" y="7758"/>
                    <a:pt x="3010" y="6163"/>
                    <a:pt x="3071" y="5802"/>
                  </a:cubicBezTo>
                  <a:cubicBezTo>
                    <a:pt x="3161" y="5471"/>
                    <a:pt x="2950" y="3635"/>
                    <a:pt x="2589" y="2823"/>
                  </a:cubicBezTo>
                  <a:cubicBezTo>
                    <a:pt x="2303" y="2147"/>
                    <a:pt x="3095" y="820"/>
                    <a:pt x="3898" y="820"/>
                  </a:cubicBezTo>
                  <a:cubicBezTo>
                    <a:pt x="4024" y="820"/>
                    <a:pt x="4151" y="853"/>
                    <a:pt x="4274" y="927"/>
                  </a:cubicBezTo>
                  <a:cubicBezTo>
                    <a:pt x="4094" y="806"/>
                    <a:pt x="3913" y="656"/>
                    <a:pt x="3733" y="506"/>
                  </a:cubicBezTo>
                  <a:cubicBezTo>
                    <a:pt x="3237" y="145"/>
                    <a:pt x="2792" y="1"/>
                    <a:pt x="2397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2954925" y="1329350"/>
              <a:ext cx="103100" cy="116700"/>
            </a:xfrm>
            <a:custGeom>
              <a:avLst/>
              <a:gdLst/>
              <a:ahLst/>
              <a:cxnLst/>
              <a:rect l="l" t="t" r="r" b="b"/>
              <a:pathLst>
                <a:path w="4124" h="4668" extrusionOk="0">
                  <a:moveTo>
                    <a:pt x="1816" y="0"/>
                  </a:moveTo>
                  <a:cubicBezTo>
                    <a:pt x="901" y="0"/>
                    <a:pt x="58" y="691"/>
                    <a:pt x="0" y="846"/>
                  </a:cubicBezTo>
                  <a:cubicBezTo>
                    <a:pt x="0" y="876"/>
                    <a:pt x="1264" y="1839"/>
                    <a:pt x="1595" y="2561"/>
                  </a:cubicBezTo>
                  <a:cubicBezTo>
                    <a:pt x="1926" y="3314"/>
                    <a:pt x="1746" y="4668"/>
                    <a:pt x="1746" y="4668"/>
                  </a:cubicBezTo>
                  <a:cubicBezTo>
                    <a:pt x="1746" y="4668"/>
                    <a:pt x="2318" y="4126"/>
                    <a:pt x="2257" y="3615"/>
                  </a:cubicBezTo>
                  <a:cubicBezTo>
                    <a:pt x="2197" y="3073"/>
                    <a:pt x="2137" y="1959"/>
                    <a:pt x="2498" y="1809"/>
                  </a:cubicBezTo>
                  <a:cubicBezTo>
                    <a:pt x="2574" y="1778"/>
                    <a:pt x="2687" y="1759"/>
                    <a:pt x="2821" y="1759"/>
                  </a:cubicBezTo>
                  <a:cubicBezTo>
                    <a:pt x="3214" y="1759"/>
                    <a:pt x="3786" y="1924"/>
                    <a:pt x="4123" y="2441"/>
                  </a:cubicBezTo>
                  <a:cubicBezTo>
                    <a:pt x="3822" y="1779"/>
                    <a:pt x="3521" y="1177"/>
                    <a:pt x="3281" y="846"/>
                  </a:cubicBezTo>
                  <a:cubicBezTo>
                    <a:pt x="2851" y="213"/>
                    <a:pt x="2322" y="0"/>
                    <a:pt x="181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3063250" y="1404650"/>
              <a:ext cx="1550" cy="6050"/>
            </a:xfrm>
            <a:custGeom>
              <a:avLst/>
              <a:gdLst/>
              <a:ahLst/>
              <a:cxnLst/>
              <a:rect l="l" t="t" r="r" b="b"/>
              <a:pathLst>
                <a:path w="62" h="242" extrusionOk="0">
                  <a:moveTo>
                    <a:pt x="1" y="1"/>
                  </a:moveTo>
                  <a:cubicBezTo>
                    <a:pt x="11" y="32"/>
                    <a:pt x="22" y="59"/>
                    <a:pt x="31" y="85"/>
                  </a:cubicBezTo>
                  <a:lnTo>
                    <a:pt x="31" y="85"/>
                  </a:lnTo>
                  <a:cubicBezTo>
                    <a:pt x="23" y="45"/>
                    <a:pt x="16" y="15"/>
                    <a:pt x="1" y="1"/>
                  </a:cubicBezTo>
                  <a:close/>
                  <a:moveTo>
                    <a:pt x="31" y="85"/>
                  </a:moveTo>
                  <a:cubicBezTo>
                    <a:pt x="38" y="127"/>
                    <a:pt x="46" y="180"/>
                    <a:pt x="61" y="241"/>
                  </a:cubicBezTo>
                  <a:cubicBezTo>
                    <a:pt x="61" y="182"/>
                    <a:pt x="48" y="136"/>
                    <a:pt x="31" y="85"/>
                  </a:cubicBez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2652475" y="1155625"/>
              <a:ext cx="142975" cy="215200"/>
            </a:xfrm>
            <a:custGeom>
              <a:avLst/>
              <a:gdLst/>
              <a:ahLst/>
              <a:cxnLst/>
              <a:rect l="l" t="t" r="r" b="b"/>
              <a:pathLst>
                <a:path w="5719" h="8608" extrusionOk="0">
                  <a:moveTo>
                    <a:pt x="331" y="0"/>
                  </a:moveTo>
                  <a:lnTo>
                    <a:pt x="0" y="60"/>
                  </a:lnTo>
                  <a:cubicBezTo>
                    <a:pt x="0" y="60"/>
                    <a:pt x="2919" y="1505"/>
                    <a:pt x="3762" y="3732"/>
                  </a:cubicBezTo>
                  <a:cubicBezTo>
                    <a:pt x="4575" y="5929"/>
                    <a:pt x="5718" y="8607"/>
                    <a:pt x="5718" y="8607"/>
                  </a:cubicBezTo>
                  <a:cubicBezTo>
                    <a:pt x="5447" y="7283"/>
                    <a:pt x="5176" y="5989"/>
                    <a:pt x="4845" y="4695"/>
                  </a:cubicBezTo>
                  <a:cubicBezTo>
                    <a:pt x="4575" y="3642"/>
                    <a:pt x="4093" y="2859"/>
                    <a:pt x="3371" y="2077"/>
                  </a:cubicBezTo>
                  <a:cubicBezTo>
                    <a:pt x="3190" y="1836"/>
                    <a:pt x="3010" y="1655"/>
                    <a:pt x="2829" y="1415"/>
                  </a:cubicBezTo>
                  <a:cubicBezTo>
                    <a:pt x="2739" y="1355"/>
                    <a:pt x="2618" y="1204"/>
                    <a:pt x="2558" y="1114"/>
                  </a:cubicBezTo>
                  <a:cubicBezTo>
                    <a:pt x="1806" y="632"/>
                    <a:pt x="331" y="0"/>
                    <a:pt x="331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2807450" y="1141325"/>
              <a:ext cx="166300" cy="226475"/>
            </a:xfrm>
            <a:custGeom>
              <a:avLst/>
              <a:gdLst/>
              <a:ahLst/>
              <a:cxnLst/>
              <a:rect l="l" t="t" r="r" b="b"/>
              <a:pathLst>
                <a:path w="6652" h="9059" extrusionOk="0">
                  <a:moveTo>
                    <a:pt x="1" y="0"/>
                  </a:moveTo>
                  <a:cubicBezTo>
                    <a:pt x="1" y="0"/>
                    <a:pt x="904" y="632"/>
                    <a:pt x="1174" y="963"/>
                  </a:cubicBezTo>
                  <a:lnTo>
                    <a:pt x="1445" y="1264"/>
                  </a:lnTo>
                  <a:cubicBezTo>
                    <a:pt x="1445" y="1264"/>
                    <a:pt x="1536" y="1806"/>
                    <a:pt x="1957" y="2438"/>
                  </a:cubicBezTo>
                  <a:cubicBezTo>
                    <a:pt x="2408" y="3070"/>
                    <a:pt x="3702" y="3732"/>
                    <a:pt x="4214" y="4635"/>
                  </a:cubicBezTo>
                  <a:cubicBezTo>
                    <a:pt x="4726" y="5538"/>
                    <a:pt x="4936" y="6381"/>
                    <a:pt x="5117" y="7103"/>
                  </a:cubicBezTo>
                  <a:cubicBezTo>
                    <a:pt x="5297" y="7825"/>
                    <a:pt x="5719" y="8397"/>
                    <a:pt x="6140" y="8638"/>
                  </a:cubicBezTo>
                  <a:cubicBezTo>
                    <a:pt x="6233" y="8702"/>
                    <a:pt x="6311" y="8760"/>
                    <a:pt x="6376" y="8810"/>
                  </a:cubicBezTo>
                  <a:lnTo>
                    <a:pt x="6376" y="8810"/>
                  </a:lnTo>
                  <a:cubicBezTo>
                    <a:pt x="6165" y="8616"/>
                    <a:pt x="5904" y="8364"/>
                    <a:pt x="5869" y="8277"/>
                  </a:cubicBezTo>
                  <a:cubicBezTo>
                    <a:pt x="5779" y="8126"/>
                    <a:pt x="5598" y="6922"/>
                    <a:pt x="5388" y="5749"/>
                  </a:cubicBezTo>
                  <a:cubicBezTo>
                    <a:pt x="5388" y="5749"/>
                    <a:pt x="4846" y="4364"/>
                    <a:pt x="3612" y="3431"/>
                  </a:cubicBezTo>
                  <a:cubicBezTo>
                    <a:pt x="2378" y="2468"/>
                    <a:pt x="2137" y="2167"/>
                    <a:pt x="1927" y="1505"/>
                  </a:cubicBezTo>
                  <a:cubicBezTo>
                    <a:pt x="1686" y="813"/>
                    <a:pt x="272" y="31"/>
                    <a:pt x="272" y="31"/>
                  </a:cubicBezTo>
                  <a:lnTo>
                    <a:pt x="1" y="0"/>
                  </a:lnTo>
                  <a:close/>
                  <a:moveTo>
                    <a:pt x="6376" y="8810"/>
                  </a:moveTo>
                  <a:cubicBezTo>
                    <a:pt x="6526" y="8949"/>
                    <a:pt x="6652" y="9059"/>
                    <a:pt x="6652" y="9059"/>
                  </a:cubicBezTo>
                  <a:cubicBezTo>
                    <a:pt x="6652" y="9059"/>
                    <a:pt x="6582" y="8972"/>
                    <a:pt x="6376" y="881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2648700" y="1628400"/>
              <a:ext cx="221225" cy="119425"/>
            </a:xfrm>
            <a:custGeom>
              <a:avLst/>
              <a:gdLst/>
              <a:ahLst/>
              <a:cxnLst/>
              <a:rect l="l" t="t" r="r" b="b"/>
              <a:pathLst>
                <a:path w="8849" h="4777" extrusionOk="0">
                  <a:moveTo>
                    <a:pt x="3916" y="0"/>
                  </a:moveTo>
                  <a:cubicBezTo>
                    <a:pt x="3695" y="0"/>
                    <a:pt x="3502" y="104"/>
                    <a:pt x="3401" y="362"/>
                  </a:cubicBezTo>
                  <a:cubicBezTo>
                    <a:pt x="3130" y="1024"/>
                    <a:pt x="2859" y="1566"/>
                    <a:pt x="246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716" y="2468"/>
                    <a:pt x="0" y="3672"/>
                    <a:pt x="843" y="4184"/>
                  </a:cubicBezTo>
                  <a:cubicBezTo>
                    <a:pt x="1448" y="4579"/>
                    <a:pt x="2088" y="4777"/>
                    <a:pt x="3320" y="4777"/>
                  </a:cubicBezTo>
                  <a:cubicBezTo>
                    <a:pt x="3683" y="4777"/>
                    <a:pt x="4096" y="4760"/>
                    <a:pt x="4575" y="4725"/>
                  </a:cubicBezTo>
                  <a:cubicBezTo>
                    <a:pt x="4575" y="4725"/>
                    <a:pt x="5093" y="4764"/>
                    <a:pt x="5763" y="4764"/>
                  </a:cubicBezTo>
                  <a:cubicBezTo>
                    <a:pt x="6970" y="4764"/>
                    <a:pt x="8670" y="4639"/>
                    <a:pt x="8728" y="3943"/>
                  </a:cubicBezTo>
                  <a:cubicBezTo>
                    <a:pt x="8848" y="2829"/>
                    <a:pt x="7825" y="2890"/>
                    <a:pt x="7494" y="2137"/>
                  </a:cubicBezTo>
                  <a:cubicBezTo>
                    <a:pt x="7228" y="1583"/>
                    <a:pt x="6618" y="1028"/>
                    <a:pt x="6027" y="1028"/>
                  </a:cubicBezTo>
                  <a:cubicBezTo>
                    <a:pt x="5816" y="1028"/>
                    <a:pt x="5607" y="1098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88" y="0"/>
                    <a:pt x="3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2648700" y="1628400"/>
              <a:ext cx="187375" cy="118975"/>
            </a:xfrm>
            <a:custGeom>
              <a:avLst/>
              <a:gdLst/>
              <a:ahLst/>
              <a:cxnLst/>
              <a:rect l="l" t="t" r="r" b="b"/>
              <a:pathLst>
                <a:path w="7495" h="4759" extrusionOk="0">
                  <a:moveTo>
                    <a:pt x="3903" y="0"/>
                  </a:moveTo>
                  <a:cubicBezTo>
                    <a:pt x="3681" y="0"/>
                    <a:pt x="3491" y="104"/>
                    <a:pt x="3401" y="362"/>
                  </a:cubicBezTo>
                  <a:cubicBezTo>
                    <a:pt x="3100" y="1024"/>
                    <a:pt x="2859" y="1566"/>
                    <a:pt x="243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656" y="2468"/>
                    <a:pt x="0" y="3672"/>
                    <a:pt x="843" y="4154"/>
                  </a:cubicBezTo>
                  <a:cubicBezTo>
                    <a:pt x="1481" y="4546"/>
                    <a:pt x="2119" y="4759"/>
                    <a:pt x="3392" y="4759"/>
                  </a:cubicBezTo>
                  <a:cubicBezTo>
                    <a:pt x="3681" y="4759"/>
                    <a:pt x="4002" y="4748"/>
                    <a:pt x="4364" y="4725"/>
                  </a:cubicBezTo>
                  <a:cubicBezTo>
                    <a:pt x="3461" y="4635"/>
                    <a:pt x="2227" y="4003"/>
                    <a:pt x="1746" y="3793"/>
                  </a:cubicBezTo>
                  <a:cubicBezTo>
                    <a:pt x="1174" y="3552"/>
                    <a:pt x="2348" y="1746"/>
                    <a:pt x="2799" y="1626"/>
                  </a:cubicBezTo>
                  <a:cubicBezTo>
                    <a:pt x="2838" y="1618"/>
                    <a:pt x="2873" y="1614"/>
                    <a:pt x="2904" y="1614"/>
                  </a:cubicBezTo>
                  <a:cubicBezTo>
                    <a:pt x="3241" y="1614"/>
                    <a:pt x="3190" y="2017"/>
                    <a:pt x="3190" y="2017"/>
                  </a:cubicBezTo>
                  <a:cubicBezTo>
                    <a:pt x="3190" y="2017"/>
                    <a:pt x="3431" y="1716"/>
                    <a:pt x="3642" y="1174"/>
                  </a:cubicBezTo>
                  <a:cubicBezTo>
                    <a:pt x="3766" y="895"/>
                    <a:pt x="3977" y="760"/>
                    <a:pt x="4203" y="760"/>
                  </a:cubicBezTo>
                  <a:cubicBezTo>
                    <a:pt x="4415" y="760"/>
                    <a:pt x="4640" y="880"/>
                    <a:pt x="4816" y="1114"/>
                  </a:cubicBezTo>
                  <a:cubicBezTo>
                    <a:pt x="5207" y="1596"/>
                    <a:pt x="4906" y="2137"/>
                    <a:pt x="4906" y="2137"/>
                  </a:cubicBezTo>
                  <a:cubicBezTo>
                    <a:pt x="4906" y="2137"/>
                    <a:pt x="5237" y="1776"/>
                    <a:pt x="5688" y="1566"/>
                  </a:cubicBezTo>
                  <a:cubicBezTo>
                    <a:pt x="5747" y="1534"/>
                    <a:pt x="5820" y="1521"/>
                    <a:pt x="5903" y="1521"/>
                  </a:cubicBezTo>
                  <a:cubicBezTo>
                    <a:pt x="6467" y="1521"/>
                    <a:pt x="7494" y="2137"/>
                    <a:pt x="7494" y="2137"/>
                  </a:cubicBezTo>
                  <a:cubicBezTo>
                    <a:pt x="7248" y="1601"/>
                    <a:pt x="6622" y="1033"/>
                    <a:pt x="6020" y="1033"/>
                  </a:cubicBezTo>
                  <a:cubicBezTo>
                    <a:pt x="5810" y="1033"/>
                    <a:pt x="5604" y="1101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76" y="0"/>
                    <a:pt x="390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2765325" y="1747275"/>
              <a:ext cx="5275" cy="25"/>
            </a:xfrm>
            <a:custGeom>
              <a:avLst/>
              <a:gdLst/>
              <a:ahLst/>
              <a:cxnLst/>
              <a:rect l="l" t="t" r="r" b="b"/>
              <a:pathLst>
                <a:path w="211" h="1" extrusionOk="0">
                  <a:moveTo>
                    <a:pt x="0" y="1"/>
                  </a:moveTo>
                  <a:lnTo>
                    <a:pt x="211" y="1"/>
                  </a:ln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2800675" y="1691600"/>
              <a:ext cx="68500" cy="55700"/>
            </a:xfrm>
            <a:custGeom>
              <a:avLst/>
              <a:gdLst/>
              <a:ahLst/>
              <a:cxnLst/>
              <a:rect l="l" t="t" r="r" b="b"/>
              <a:pathLst>
                <a:path w="2740" h="2228" extrusionOk="0">
                  <a:moveTo>
                    <a:pt x="1716" y="1"/>
                  </a:moveTo>
                  <a:lnTo>
                    <a:pt x="1716" y="1"/>
                  </a:lnTo>
                  <a:cubicBezTo>
                    <a:pt x="1716" y="1"/>
                    <a:pt x="2107" y="663"/>
                    <a:pt x="1987" y="1114"/>
                  </a:cubicBezTo>
                  <a:cubicBezTo>
                    <a:pt x="1866" y="1596"/>
                    <a:pt x="1114" y="1897"/>
                    <a:pt x="783" y="2047"/>
                  </a:cubicBezTo>
                  <a:cubicBezTo>
                    <a:pt x="518" y="2106"/>
                    <a:pt x="109" y="2222"/>
                    <a:pt x="7" y="2227"/>
                  </a:cubicBezTo>
                  <a:lnTo>
                    <a:pt x="7" y="2227"/>
                  </a:lnTo>
                  <a:cubicBezTo>
                    <a:pt x="1149" y="2197"/>
                    <a:pt x="2589" y="2046"/>
                    <a:pt x="2649" y="1415"/>
                  </a:cubicBezTo>
                  <a:cubicBezTo>
                    <a:pt x="2739" y="542"/>
                    <a:pt x="2167" y="392"/>
                    <a:pt x="1716" y="1"/>
                  </a:cubicBezTo>
                  <a:close/>
                  <a:moveTo>
                    <a:pt x="7" y="2227"/>
                  </a:moveTo>
                  <a:cubicBezTo>
                    <a:pt x="5" y="2227"/>
                    <a:pt x="3" y="2227"/>
                    <a:pt x="1" y="2228"/>
                  </a:cubicBezTo>
                  <a:cubicBezTo>
                    <a:pt x="3" y="2228"/>
                    <a:pt x="5" y="2227"/>
                    <a:pt x="7" y="2227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161;p3"/>
          <p:cNvGrpSpPr/>
          <p:nvPr/>
        </p:nvGrpSpPr>
        <p:grpSpPr>
          <a:xfrm>
            <a:off x="5188718" y="3902650"/>
            <a:ext cx="762001" cy="667246"/>
            <a:chOff x="3762200" y="1517175"/>
            <a:chExt cx="1092475" cy="956625"/>
          </a:xfrm>
        </p:grpSpPr>
        <p:sp>
          <p:nvSpPr>
            <p:cNvPr id="162" name="Google Shape;162;p3"/>
            <p:cNvSpPr/>
            <p:nvPr/>
          </p:nvSpPr>
          <p:spPr>
            <a:xfrm>
              <a:off x="4079700" y="1774825"/>
              <a:ext cx="257350" cy="642550"/>
            </a:xfrm>
            <a:custGeom>
              <a:avLst/>
              <a:gdLst/>
              <a:ahLst/>
              <a:cxnLst/>
              <a:rect l="l" t="t" r="r" b="b"/>
              <a:pathLst>
                <a:path w="10294" h="25702" extrusionOk="0">
                  <a:moveTo>
                    <a:pt x="10293" y="0"/>
                  </a:moveTo>
                  <a:lnTo>
                    <a:pt x="7765" y="391"/>
                  </a:lnTo>
                  <a:cubicBezTo>
                    <a:pt x="7765" y="391"/>
                    <a:pt x="1" y="11948"/>
                    <a:pt x="2168" y="25701"/>
                  </a:cubicBezTo>
                  <a:lnTo>
                    <a:pt x="7164" y="24949"/>
                  </a:lnTo>
                  <a:cubicBezTo>
                    <a:pt x="7164" y="24949"/>
                    <a:pt x="4876" y="10202"/>
                    <a:pt x="1029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4256525" y="1538175"/>
              <a:ext cx="387500" cy="299875"/>
            </a:xfrm>
            <a:custGeom>
              <a:avLst/>
              <a:gdLst/>
              <a:ahLst/>
              <a:cxnLst/>
              <a:rect l="l" t="t" r="r" b="b"/>
              <a:pathLst>
                <a:path w="15500" h="11995" extrusionOk="0">
                  <a:moveTo>
                    <a:pt x="10128" y="1"/>
                  </a:moveTo>
                  <a:cubicBezTo>
                    <a:pt x="8990" y="1"/>
                    <a:pt x="7671" y="402"/>
                    <a:pt x="6170" y="1461"/>
                  </a:cubicBezTo>
                  <a:cubicBezTo>
                    <a:pt x="0" y="5825"/>
                    <a:pt x="692" y="11543"/>
                    <a:pt x="692" y="11543"/>
                  </a:cubicBezTo>
                  <a:lnTo>
                    <a:pt x="1264" y="11994"/>
                  </a:lnTo>
                  <a:cubicBezTo>
                    <a:pt x="1655" y="10640"/>
                    <a:pt x="3582" y="9556"/>
                    <a:pt x="3582" y="9556"/>
                  </a:cubicBezTo>
                  <a:cubicBezTo>
                    <a:pt x="3525" y="9536"/>
                    <a:pt x="3461" y="9527"/>
                    <a:pt x="3392" y="9527"/>
                  </a:cubicBezTo>
                  <a:cubicBezTo>
                    <a:pt x="2955" y="9527"/>
                    <a:pt x="2348" y="9888"/>
                    <a:pt x="2348" y="9888"/>
                  </a:cubicBezTo>
                  <a:cubicBezTo>
                    <a:pt x="3100" y="8864"/>
                    <a:pt x="5116" y="8232"/>
                    <a:pt x="5116" y="8232"/>
                  </a:cubicBezTo>
                  <a:cubicBezTo>
                    <a:pt x="4785" y="7961"/>
                    <a:pt x="3582" y="7961"/>
                    <a:pt x="3582" y="7961"/>
                  </a:cubicBezTo>
                  <a:cubicBezTo>
                    <a:pt x="4214" y="7209"/>
                    <a:pt x="6862" y="6667"/>
                    <a:pt x="6862" y="6667"/>
                  </a:cubicBezTo>
                  <a:cubicBezTo>
                    <a:pt x="6617" y="6474"/>
                    <a:pt x="6234" y="6419"/>
                    <a:pt x="5876" y="6419"/>
                  </a:cubicBezTo>
                  <a:cubicBezTo>
                    <a:pt x="5398" y="6419"/>
                    <a:pt x="4966" y="6517"/>
                    <a:pt x="4966" y="6517"/>
                  </a:cubicBezTo>
                  <a:cubicBezTo>
                    <a:pt x="5778" y="5494"/>
                    <a:pt x="10503" y="4741"/>
                    <a:pt x="10503" y="4741"/>
                  </a:cubicBezTo>
                  <a:cubicBezTo>
                    <a:pt x="10142" y="4410"/>
                    <a:pt x="9149" y="4290"/>
                    <a:pt x="9149" y="4290"/>
                  </a:cubicBezTo>
                  <a:cubicBezTo>
                    <a:pt x="9611" y="4029"/>
                    <a:pt x="10116" y="3935"/>
                    <a:pt x="10603" y="3935"/>
                  </a:cubicBezTo>
                  <a:cubicBezTo>
                    <a:pt x="11860" y="3935"/>
                    <a:pt x="13001" y="4561"/>
                    <a:pt x="13001" y="4561"/>
                  </a:cubicBezTo>
                  <a:lnTo>
                    <a:pt x="12429" y="3507"/>
                  </a:lnTo>
                  <a:lnTo>
                    <a:pt x="12429" y="3507"/>
                  </a:lnTo>
                  <a:cubicBezTo>
                    <a:pt x="12954" y="3945"/>
                    <a:pt x="13906" y="4036"/>
                    <a:pt x="14612" y="4036"/>
                  </a:cubicBezTo>
                  <a:cubicBezTo>
                    <a:pt x="15119" y="4036"/>
                    <a:pt x="15499" y="3989"/>
                    <a:pt x="15499" y="3989"/>
                  </a:cubicBezTo>
                  <a:cubicBezTo>
                    <a:pt x="15499" y="3989"/>
                    <a:pt x="13713" y="1"/>
                    <a:pt x="10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4282100" y="1708100"/>
              <a:ext cx="458225" cy="203675"/>
            </a:xfrm>
            <a:custGeom>
              <a:avLst/>
              <a:gdLst/>
              <a:ahLst/>
              <a:cxnLst/>
              <a:rect l="l" t="t" r="r" b="b"/>
              <a:pathLst>
                <a:path w="18329" h="8147" extrusionOk="0">
                  <a:moveTo>
                    <a:pt x="9203" y="1"/>
                  </a:moveTo>
                  <a:cubicBezTo>
                    <a:pt x="2820" y="1"/>
                    <a:pt x="0" y="4114"/>
                    <a:pt x="0" y="4114"/>
                  </a:cubicBezTo>
                  <a:lnTo>
                    <a:pt x="151" y="4806"/>
                  </a:lnTo>
                  <a:cubicBezTo>
                    <a:pt x="712" y="4464"/>
                    <a:pt x="1465" y="4371"/>
                    <a:pt x="2121" y="4371"/>
                  </a:cubicBezTo>
                  <a:cubicBezTo>
                    <a:pt x="2907" y="4371"/>
                    <a:pt x="3552" y="4505"/>
                    <a:pt x="3552" y="4505"/>
                  </a:cubicBezTo>
                  <a:cubicBezTo>
                    <a:pt x="3311" y="4114"/>
                    <a:pt x="2378" y="3933"/>
                    <a:pt x="2378" y="3933"/>
                  </a:cubicBezTo>
                  <a:cubicBezTo>
                    <a:pt x="2532" y="3903"/>
                    <a:pt x="2698" y="3890"/>
                    <a:pt x="2869" y="3890"/>
                  </a:cubicBezTo>
                  <a:cubicBezTo>
                    <a:pt x="4070" y="3890"/>
                    <a:pt x="5568" y="4535"/>
                    <a:pt x="5568" y="4535"/>
                  </a:cubicBezTo>
                  <a:cubicBezTo>
                    <a:pt x="5448" y="4114"/>
                    <a:pt x="4545" y="3331"/>
                    <a:pt x="4545" y="3331"/>
                  </a:cubicBezTo>
                  <a:cubicBezTo>
                    <a:pt x="4598" y="3323"/>
                    <a:pt x="4656" y="3319"/>
                    <a:pt x="4716" y="3319"/>
                  </a:cubicBezTo>
                  <a:cubicBezTo>
                    <a:pt x="5787" y="3319"/>
                    <a:pt x="7915" y="4505"/>
                    <a:pt x="7915" y="4505"/>
                  </a:cubicBezTo>
                  <a:cubicBezTo>
                    <a:pt x="7765" y="3783"/>
                    <a:pt x="6591" y="3151"/>
                    <a:pt x="6591" y="3151"/>
                  </a:cubicBezTo>
                  <a:cubicBezTo>
                    <a:pt x="6653" y="3137"/>
                    <a:pt x="6722" y="3131"/>
                    <a:pt x="6798" y="3131"/>
                  </a:cubicBezTo>
                  <a:cubicBezTo>
                    <a:pt x="8223" y="3131"/>
                    <a:pt x="11888" y="5438"/>
                    <a:pt x="11888" y="5438"/>
                  </a:cubicBezTo>
                  <a:cubicBezTo>
                    <a:pt x="11858" y="4926"/>
                    <a:pt x="11166" y="4174"/>
                    <a:pt x="11166" y="4174"/>
                  </a:cubicBezTo>
                  <a:lnTo>
                    <a:pt x="11166" y="4174"/>
                  </a:lnTo>
                  <a:cubicBezTo>
                    <a:pt x="13032" y="4595"/>
                    <a:pt x="13874" y="6943"/>
                    <a:pt x="13874" y="6943"/>
                  </a:cubicBezTo>
                  <a:lnTo>
                    <a:pt x="14145" y="5769"/>
                  </a:lnTo>
                  <a:cubicBezTo>
                    <a:pt x="14326" y="6913"/>
                    <a:pt x="16131" y="8146"/>
                    <a:pt x="16131" y="8146"/>
                  </a:cubicBezTo>
                  <a:cubicBezTo>
                    <a:pt x="16131" y="8146"/>
                    <a:pt x="18328" y="833"/>
                    <a:pt x="10774" y="81"/>
                  </a:cubicBezTo>
                  <a:cubicBezTo>
                    <a:pt x="10228" y="26"/>
                    <a:pt x="9704" y="1"/>
                    <a:pt x="9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3973625" y="1584775"/>
              <a:ext cx="333325" cy="223175"/>
            </a:xfrm>
            <a:custGeom>
              <a:avLst/>
              <a:gdLst/>
              <a:ahLst/>
              <a:cxnLst/>
              <a:rect l="l" t="t" r="r" b="b"/>
              <a:pathLst>
                <a:path w="13333" h="8927" extrusionOk="0">
                  <a:moveTo>
                    <a:pt x="4651" y="1"/>
                  </a:moveTo>
                  <a:cubicBezTo>
                    <a:pt x="1166" y="1"/>
                    <a:pt x="1" y="4051"/>
                    <a:pt x="1" y="4051"/>
                  </a:cubicBezTo>
                  <a:cubicBezTo>
                    <a:pt x="1" y="4051"/>
                    <a:pt x="1897" y="3961"/>
                    <a:pt x="2498" y="3269"/>
                  </a:cubicBezTo>
                  <a:lnTo>
                    <a:pt x="2498" y="3269"/>
                  </a:lnTo>
                  <a:lnTo>
                    <a:pt x="2137" y="4202"/>
                  </a:lnTo>
                  <a:cubicBezTo>
                    <a:pt x="2137" y="4202"/>
                    <a:pt x="3248" y="3333"/>
                    <a:pt x="4476" y="3333"/>
                  </a:cubicBezTo>
                  <a:cubicBezTo>
                    <a:pt x="4748" y="3333"/>
                    <a:pt x="5025" y="3376"/>
                    <a:pt x="5297" y="3479"/>
                  </a:cubicBezTo>
                  <a:cubicBezTo>
                    <a:pt x="5297" y="3479"/>
                    <a:pt x="4485" y="3720"/>
                    <a:pt x="4214" y="4051"/>
                  </a:cubicBezTo>
                  <a:cubicBezTo>
                    <a:pt x="4214" y="4051"/>
                    <a:pt x="8277" y="4081"/>
                    <a:pt x="9029" y="4833"/>
                  </a:cubicBezTo>
                  <a:cubicBezTo>
                    <a:pt x="9029" y="4833"/>
                    <a:pt x="8980" y="4831"/>
                    <a:pt x="8898" y="4831"/>
                  </a:cubicBezTo>
                  <a:cubicBezTo>
                    <a:pt x="8591" y="4831"/>
                    <a:pt x="7827" y="4868"/>
                    <a:pt x="7494" y="5225"/>
                  </a:cubicBezTo>
                  <a:cubicBezTo>
                    <a:pt x="7494" y="5225"/>
                    <a:pt x="9751" y="5375"/>
                    <a:pt x="10383" y="5917"/>
                  </a:cubicBezTo>
                  <a:cubicBezTo>
                    <a:pt x="10383" y="5917"/>
                    <a:pt x="9360" y="6067"/>
                    <a:pt x="9119" y="6338"/>
                  </a:cubicBezTo>
                  <a:cubicBezTo>
                    <a:pt x="9119" y="6338"/>
                    <a:pt x="10865" y="6639"/>
                    <a:pt x="11617" y="7361"/>
                  </a:cubicBezTo>
                  <a:cubicBezTo>
                    <a:pt x="11617" y="7361"/>
                    <a:pt x="11174" y="7169"/>
                    <a:pt x="10812" y="7169"/>
                  </a:cubicBezTo>
                  <a:cubicBezTo>
                    <a:pt x="10722" y="7169"/>
                    <a:pt x="10636" y="7181"/>
                    <a:pt x="10564" y="7211"/>
                  </a:cubicBezTo>
                  <a:cubicBezTo>
                    <a:pt x="10564" y="7211"/>
                    <a:pt x="12309" y="7873"/>
                    <a:pt x="12821" y="8926"/>
                  </a:cubicBezTo>
                  <a:lnTo>
                    <a:pt x="13333" y="8535"/>
                  </a:lnTo>
                  <a:cubicBezTo>
                    <a:pt x="13333" y="8535"/>
                    <a:pt x="13182" y="3660"/>
                    <a:pt x="7494" y="771"/>
                  </a:cubicBezTo>
                  <a:cubicBezTo>
                    <a:pt x="6409" y="223"/>
                    <a:pt x="5466" y="1"/>
                    <a:pt x="46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4096275" y="1517175"/>
              <a:ext cx="261850" cy="326875"/>
            </a:xfrm>
            <a:custGeom>
              <a:avLst/>
              <a:gdLst/>
              <a:ahLst/>
              <a:cxnLst/>
              <a:rect l="l" t="t" r="r" b="b"/>
              <a:pathLst>
                <a:path w="10474" h="13075" extrusionOk="0">
                  <a:moveTo>
                    <a:pt x="3525" y="0"/>
                  </a:moveTo>
                  <a:cubicBezTo>
                    <a:pt x="1628" y="0"/>
                    <a:pt x="0" y="1157"/>
                    <a:pt x="0" y="1157"/>
                  </a:cubicBezTo>
                  <a:cubicBezTo>
                    <a:pt x="0" y="1157"/>
                    <a:pt x="1320" y="2134"/>
                    <a:pt x="2254" y="2134"/>
                  </a:cubicBezTo>
                  <a:cubicBezTo>
                    <a:pt x="2317" y="2134"/>
                    <a:pt x="2379" y="2130"/>
                    <a:pt x="2438" y="2120"/>
                  </a:cubicBezTo>
                  <a:lnTo>
                    <a:pt x="2438" y="2120"/>
                  </a:lnTo>
                  <a:lnTo>
                    <a:pt x="1565" y="2662"/>
                  </a:lnTo>
                  <a:cubicBezTo>
                    <a:pt x="1565" y="2662"/>
                    <a:pt x="3672" y="2722"/>
                    <a:pt x="4454" y="4077"/>
                  </a:cubicBezTo>
                  <a:cubicBezTo>
                    <a:pt x="4454" y="4077"/>
                    <a:pt x="3894" y="3840"/>
                    <a:pt x="3466" y="3840"/>
                  </a:cubicBezTo>
                  <a:cubicBezTo>
                    <a:pt x="3388" y="3840"/>
                    <a:pt x="3315" y="3847"/>
                    <a:pt x="3250" y="3866"/>
                  </a:cubicBezTo>
                  <a:cubicBezTo>
                    <a:pt x="3250" y="3866"/>
                    <a:pt x="6380" y="6424"/>
                    <a:pt x="6531" y="7507"/>
                  </a:cubicBezTo>
                  <a:cubicBezTo>
                    <a:pt x="6531" y="7507"/>
                    <a:pt x="5779" y="6812"/>
                    <a:pt x="5187" y="6812"/>
                  </a:cubicBezTo>
                  <a:cubicBezTo>
                    <a:pt x="5163" y="6812"/>
                    <a:pt x="5139" y="6813"/>
                    <a:pt x="5116" y="6815"/>
                  </a:cubicBezTo>
                  <a:cubicBezTo>
                    <a:pt x="5116" y="6815"/>
                    <a:pt x="6801" y="8380"/>
                    <a:pt x="6922" y="9193"/>
                  </a:cubicBezTo>
                  <a:cubicBezTo>
                    <a:pt x="6922" y="9193"/>
                    <a:pt x="6049" y="8711"/>
                    <a:pt x="5658" y="8711"/>
                  </a:cubicBezTo>
                  <a:cubicBezTo>
                    <a:pt x="5658" y="8711"/>
                    <a:pt x="6862" y="10065"/>
                    <a:pt x="6982" y="11089"/>
                  </a:cubicBezTo>
                  <a:cubicBezTo>
                    <a:pt x="6982" y="11089"/>
                    <a:pt x="6621" y="10396"/>
                    <a:pt x="6230" y="10276"/>
                  </a:cubicBezTo>
                  <a:lnTo>
                    <a:pt x="6230" y="10276"/>
                  </a:lnTo>
                  <a:cubicBezTo>
                    <a:pt x="6230" y="10276"/>
                    <a:pt x="7163" y="11901"/>
                    <a:pt x="6922" y="13075"/>
                  </a:cubicBezTo>
                  <a:lnTo>
                    <a:pt x="7554" y="12985"/>
                  </a:lnTo>
                  <a:cubicBezTo>
                    <a:pt x="7554" y="12985"/>
                    <a:pt x="10473" y="9133"/>
                    <a:pt x="7855" y="3294"/>
                  </a:cubicBezTo>
                  <a:cubicBezTo>
                    <a:pt x="6687" y="720"/>
                    <a:pt x="5022" y="0"/>
                    <a:pt x="35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3928475" y="1739300"/>
              <a:ext cx="392025" cy="214600"/>
            </a:xfrm>
            <a:custGeom>
              <a:avLst/>
              <a:gdLst/>
              <a:ahLst/>
              <a:cxnLst/>
              <a:rect l="l" t="t" r="r" b="b"/>
              <a:pathLst>
                <a:path w="15681" h="8584" extrusionOk="0">
                  <a:moveTo>
                    <a:pt x="10258" y="0"/>
                  </a:moveTo>
                  <a:cubicBezTo>
                    <a:pt x="9013" y="0"/>
                    <a:pt x="7580" y="228"/>
                    <a:pt x="5990" y="849"/>
                  </a:cubicBezTo>
                  <a:cubicBezTo>
                    <a:pt x="1" y="3137"/>
                    <a:pt x="3402" y="8584"/>
                    <a:pt x="3402" y="8584"/>
                  </a:cubicBezTo>
                  <a:cubicBezTo>
                    <a:pt x="3402" y="8584"/>
                    <a:pt x="4605" y="7139"/>
                    <a:pt x="4485" y="6206"/>
                  </a:cubicBezTo>
                  <a:lnTo>
                    <a:pt x="4485" y="6206"/>
                  </a:lnTo>
                  <a:lnTo>
                    <a:pt x="4967" y="7109"/>
                  </a:lnTo>
                  <a:cubicBezTo>
                    <a:pt x="4967" y="7109"/>
                    <a:pt x="5147" y="5002"/>
                    <a:pt x="6592" y="4280"/>
                  </a:cubicBezTo>
                  <a:lnTo>
                    <a:pt x="6592" y="4280"/>
                  </a:lnTo>
                  <a:cubicBezTo>
                    <a:pt x="6592" y="4280"/>
                    <a:pt x="6200" y="5033"/>
                    <a:pt x="6291" y="5454"/>
                  </a:cubicBezTo>
                  <a:cubicBezTo>
                    <a:pt x="6291" y="5454"/>
                    <a:pt x="9029" y="2444"/>
                    <a:pt x="10083" y="2414"/>
                  </a:cubicBezTo>
                  <a:lnTo>
                    <a:pt x="10083" y="2414"/>
                  </a:lnTo>
                  <a:cubicBezTo>
                    <a:pt x="10083" y="2414"/>
                    <a:pt x="9270" y="3197"/>
                    <a:pt x="9330" y="3799"/>
                  </a:cubicBezTo>
                  <a:cubicBezTo>
                    <a:pt x="9330" y="3799"/>
                    <a:pt x="10955" y="2234"/>
                    <a:pt x="11828" y="2113"/>
                  </a:cubicBezTo>
                  <a:lnTo>
                    <a:pt x="11828" y="2113"/>
                  </a:lnTo>
                  <a:cubicBezTo>
                    <a:pt x="11828" y="2113"/>
                    <a:pt x="11256" y="2926"/>
                    <a:pt x="11256" y="3317"/>
                  </a:cubicBezTo>
                  <a:cubicBezTo>
                    <a:pt x="11256" y="3317"/>
                    <a:pt x="12641" y="2174"/>
                    <a:pt x="13694" y="2113"/>
                  </a:cubicBezTo>
                  <a:lnTo>
                    <a:pt x="13694" y="2113"/>
                  </a:lnTo>
                  <a:cubicBezTo>
                    <a:pt x="13694" y="2113"/>
                    <a:pt x="12972" y="2444"/>
                    <a:pt x="12882" y="2836"/>
                  </a:cubicBezTo>
                  <a:cubicBezTo>
                    <a:pt x="12882" y="2836"/>
                    <a:pt x="14073" y="2229"/>
                    <a:pt x="15133" y="2229"/>
                  </a:cubicBezTo>
                  <a:cubicBezTo>
                    <a:pt x="15322" y="2229"/>
                    <a:pt x="15507" y="2248"/>
                    <a:pt x="15680" y="2294"/>
                  </a:cubicBezTo>
                  <a:lnTo>
                    <a:pt x="15650" y="1692"/>
                  </a:lnTo>
                  <a:cubicBezTo>
                    <a:pt x="15650" y="1692"/>
                    <a:pt x="13652" y="0"/>
                    <a:pt x="10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4270050" y="1939575"/>
              <a:ext cx="264875" cy="472525"/>
            </a:xfrm>
            <a:custGeom>
              <a:avLst/>
              <a:gdLst/>
              <a:ahLst/>
              <a:cxnLst/>
              <a:rect l="l" t="t" r="r" b="b"/>
              <a:pathLst>
                <a:path w="10595" h="18901" extrusionOk="0">
                  <a:moveTo>
                    <a:pt x="8578" y="1"/>
                  </a:moveTo>
                  <a:cubicBezTo>
                    <a:pt x="8578" y="1"/>
                    <a:pt x="633" y="7645"/>
                    <a:pt x="1" y="18630"/>
                  </a:cubicBezTo>
                  <a:lnTo>
                    <a:pt x="3973" y="18900"/>
                  </a:lnTo>
                  <a:cubicBezTo>
                    <a:pt x="3973" y="18900"/>
                    <a:pt x="4696" y="7133"/>
                    <a:pt x="10594" y="121"/>
                  </a:cubicBezTo>
                  <a:lnTo>
                    <a:pt x="8578" y="1"/>
                  </a:ln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4476975" y="1786325"/>
              <a:ext cx="317525" cy="197675"/>
            </a:xfrm>
            <a:custGeom>
              <a:avLst/>
              <a:gdLst/>
              <a:ahLst/>
              <a:cxnLst/>
              <a:rect l="l" t="t" r="r" b="b"/>
              <a:pathLst>
                <a:path w="12701" h="7907" extrusionOk="0">
                  <a:moveTo>
                    <a:pt x="8357" y="1"/>
                  </a:moveTo>
                  <a:cubicBezTo>
                    <a:pt x="7658" y="1"/>
                    <a:pt x="6854" y="166"/>
                    <a:pt x="5929" y="563"/>
                  </a:cubicBezTo>
                  <a:cubicBezTo>
                    <a:pt x="451" y="2911"/>
                    <a:pt x="0" y="7455"/>
                    <a:pt x="0" y="7455"/>
                  </a:cubicBezTo>
                  <a:lnTo>
                    <a:pt x="331" y="7907"/>
                  </a:lnTo>
                  <a:cubicBezTo>
                    <a:pt x="903" y="6913"/>
                    <a:pt x="2558" y="6402"/>
                    <a:pt x="2558" y="6402"/>
                  </a:cubicBezTo>
                  <a:cubicBezTo>
                    <a:pt x="2479" y="6362"/>
                    <a:pt x="2371" y="6348"/>
                    <a:pt x="2254" y="6348"/>
                  </a:cubicBezTo>
                  <a:cubicBezTo>
                    <a:pt x="1927" y="6348"/>
                    <a:pt x="1535" y="6462"/>
                    <a:pt x="1535" y="6462"/>
                  </a:cubicBezTo>
                  <a:cubicBezTo>
                    <a:pt x="2287" y="5860"/>
                    <a:pt x="3973" y="5680"/>
                    <a:pt x="3973" y="5680"/>
                  </a:cubicBezTo>
                  <a:cubicBezTo>
                    <a:pt x="3762" y="5409"/>
                    <a:pt x="2829" y="5228"/>
                    <a:pt x="2829" y="5228"/>
                  </a:cubicBezTo>
                  <a:cubicBezTo>
                    <a:pt x="3461" y="4747"/>
                    <a:pt x="5598" y="4747"/>
                    <a:pt x="5598" y="4747"/>
                  </a:cubicBezTo>
                  <a:cubicBezTo>
                    <a:pt x="5237" y="4295"/>
                    <a:pt x="4153" y="4295"/>
                    <a:pt x="4153" y="4295"/>
                  </a:cubicBezTo>
                  <a:cubicBezTo>
                    <a:pt x="4597" y="3887"/>
                    <a:pt x="6108" y="3803"/>
                    <a:pt x="7274" y="3803"/>
                  </a:cubicBezTo>
                  <a:cubicBezTo>
                    <a:pt x="8084" y="3803"/>
                    <a:pt x="8728" y="3844"/>
                    <a:pt x="8728" y="3844"/>
                  </a:cubicBezTo>
                  <a:cubicBezTo>
                    <a:pt x="8487" y="3513"/>
                    <a:pt x="7734" y="3242"/>
                    <a:pt x="7734" y="3242"/>
                  </a:cubicBezTo>
                  <a:cubicBezTo>
                    <a:pt x="7949" y="3176"/>
                    <a:pt x="8164" y="3148"/>
                    <a:pt x="8374" y="3148"/>
                  </a:cubicBezTo>
                  <a:cubicBezTo>
                    <a:pt x="9607" y="3148"/>
                    <a:pt x="10684" y="4115"/>
                    <a:pt x="10684" y="4115"/>
                  </a:cubicBezTo>
                  <a:lnTo>
                    <a:pt x="10413" y="3212"/>
                  </a:lnTo>
                  <a:lnTo>
                    <a:pt x="10413" y="3212"/>
                  </a:lnTo>
                  <a:cubicBezTo>
                    <a:pt x="10985" y="3904"/>
                    <a:pt x="12700" y="4115"/>
                    <a:pt x="12700" y="4115"/>
                  </a:cubicBezTo>
                  <a:cubicBezTo>
                    <a:pt x="12700" y="4115"/>
                    <a:pt x="11844" y="1"/>
                    <a:pt x="8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4485250" y="1915725"/>
              <a:ext cx="369425" cy="192425"/>
            </a:xfrm>
            <a:custGeom>
              <a:avLst/>
              <a:gdLst/>
              <a:ahLst/>
              <a:cxnLst/>
              <a:rect l="l" t="t" r="r" b="b"/>
              <a:pathLst>
                <a:path w="14777" h="7697" extrusionOk="0">
                  <a:moveTo>
                    <a:pt x="5544" y="0"/>
                  </a:moveTo>
                  <a:cubicBezTo>
                    <a:pt x="2055" y="0"/>
                    <a:pt x="90" y="1858"/>
                    <a:pt x="90" y="1858"/>
                  </a:cubicBezTo>
                  <a:lnTo>
                    <a:pt x="0" y="2460"/>
                  </a:lnTo>
                  <a:cubicBezTo>
                    <a:pt x="217" y="2387"/>
                    <a:pt x="454" y="2359"/>
                    <a:pt x="695" y="2359"/>
                  </a:cubicBezTo>
                  <a:cubicBezTo>
                    <a:pt x="1658" y="2359"/>
                    <a:pt x="2679" y="2821"/>
                    <a:pt x="2679" y="2821"/>
                  </a:cubicBezTo>
                  <a:cubicBezTo>
                    <a:pt x="2558" y="2460"/>
                    <a:pt x="1896" y="2159"/>
                    <a:pt x="1896" y="2159"/>
                  </a:cubicBezTo>
                  <a:cubicBezTo>
                    <a:pt x="2889" y="2159"/>
                    <a:pt x="4243" y="3152"/>
                    <a:pt x="4243" y="3152"/>
                  </a:cubicBezTo>
                  <a:cubicBezTo>
                    <a:pt x="4243" y="2821"/>
                    <a:pt x="3702" y="2068"/>
                    <a:pt x="3702" y="2068"/>
                  </a:cubicBezTo>
                  <a:lnTo>
                    <a:pt x="3702" y="2068"/>
                  </a:lnTo>
                  <a:cubicBezTo>
                    <a:pt x="4484" y="2129"/>
                    <a:pt x="6109" y="3513"/>
                    <a:pt x="6109" y="3513"/>
                  </a:cubicBezTo>
                  <a:cubicBezTo>
                    <a:pt x="6109" y="2911"/>
                    <a:pt x="5297" y="2249"/>
                    <a:pt x="5297" y="2249"/>
                  </a:cubicBezTo>
                  <a:cubicBezTo>
                    <a:pt x="6320" y="2249"/>
                    <a:pt x="9029" y="4927"/>
                    <a:pt x="9029" y="4927"/>
                  </a:cubicBezTo>
                  <a:cubicBezTo>
                    <a:pt x="9059" y="4506"/>
                    <a:pt x="8698" y="3814"/>
                    <a:pt x="8697" y="3814"/>
                  </a:cubicBezTo>
                  <a:lnTo>
                    <a:pt x="8697" y="3814"/>
                  </a:lnTo>
                  <a:cubicBezTo>
                    <a:pt x="10082" y="4416"/>
                    <a:pt x="10353" y="6372"/>
                    <a:pt x="10353" y="6372"/>
                  </a:cubicBezTo>
                  <a:lnTo>
                    <a:pt x="10774" y="5529"/>
                  </a:lnTo>
                  <a:lnTo>
                    <a:pt x="10774" y="5529"/>
                  </a:lnTo>
                  <a:cubicBezTo>
                    <a:pt x="10684" y="6432"/>
                    <a:pt x="11888" y="7696"/>
                    <a:pt x="11888" y="7696"/>
                  </a:cubicBezTo>
                  <a:cubicBezTo>
                    <a:pt x="11888" y="7696"/>
                    <a:pt x="14777" y="2430"/>
                    <a:pt x="9059" y="594"/>
                  </a:cubicBezTo>
                  <a:cubicBezTo>
                    <a:pt x="7759" y="165"/>
                    <a:pt x="6584" y="0"/>
                    <a:pt x="55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4270050" y="1752950"/>
              <a:ext cx="255850" cy="212250"/>
            </a:xfrm>
            <a:custGeom>
              <a:avLst/>
              <a:gdLst/>
              <a:ahLst/>
              <a:cxnLst/>
              <a:rect l="l" t="t" r="r" b="b"/>
              <a:pathLst>
                <a:path w="10234" h="8490" extrusionOk="0">
                  <a:moveTo>
                    <a:pt x="3556" y="0"/>
                  </a:moveTo>
                  <a:cubicBezTo>
                    <a:pt x="1295" y="0"/>
                    <a:pt x="1" y="2440"/>
                    <a:pt x="1" y="2440"/>
                  </a:cubicBezTo>
                  <a:cubicBezTo>
                    <a:pt x="1" y="2440"/>
                    <a:pt x="440" y="2521"/>
                    <a:pt x="936" y="2521"/>
                  </a:cubicBezTo>
                  <a:cubicBezTo>
                    <a:pt x="1350" y="2521"/>
                    <a:pt x="1804" y="2465"/>
                    <a:pt x="2078" y="2260"/>
                  </a:cubicBezTo>
                  <a:lnTo>
                    <a:pt x="2078" y="2260"/>
                  </a:lnTo>
                  <a:lnTo>
                    <a:pt x="1656" y="2922"/>
                  </a:lnTo>
                  <a:cubicBezTo>
                    <a:pt x="1656" y="2922"/>
                    <a:pt x="2325" y="2601"/>
                    <a:pt x="3083" y="2601"/>
                  </a:cubicBezTo>
                  <a:cubicBezTo>
                    <a:pt x="3462" y="2601"/>
                    <a:pt x="3863" y="2681"/>
                    <a:pt x="4214" y="2922"/>
                  </a:cubicBezTo>
                  <a:cubicBezTo>
                    <a:pt x="4214" y="2922"/>
                    <a:pt x="3522" y="2952"/>
                    <a:pt x="3281" y="3193"/>
                  </a:cubicBezTo>
                  <a:cubicBezTo>
                    <a:pt x="3281" y="3193"/>
                    <a:pt x="6381" y="3915"/>
                    <a:pt x="6832" y="4607"/>
                  </a:cubicBezTo>
                  <a:cubicBezTo>
                    <a:pt x="6832" y="4607"/>
                    <a:pt x="6513" y="4516"/>
                    <a:pt x="6177" y="4516"/>
                  </a:cubicBezTo>
                  <a:cubicBezTo>
                    <a:pt x="5966" y="4516"/>
                    <a:pt x="5749" y="4551"/>
                    <a:pt x="5599" y="4667"/>
                  </a:cubicBezTo>
                  <a:cubicBezTo>
                    <a:pt x="5599" y="4667"/>
                    <a:pt x="7344" y="5149"/>
                    <a:pt x="7735" y="5720"/>
                  </a:cubicBezTo>
                  <a:cubicBezTo>
                    <a:pt x="7735" y="5720"/>
                    <a:pt x="7581" y="5709"/>
                    <a:pt x="7385" y="5709"/>
                  </a:cubicBezTo>
                  <a:cubicBezTo>
                    <a:pt x="7141" y="5709"/>
                    <a:pt x="6832" y="5727"/>
                    <a:pt x="6682" y="5811"/>
                  </a:cubicBezTo>
                  <a:cubicBezTo>
                    <a:pt x="6682" y="5811"/>
                    <a:pt x="8006" y="6352"/>
                    <a:pt x="8458" y="7075"/>
                  </a:cubicBezTo>
                  <a:cubicBezTo>
                    <a:pt x="8458" y="7075"/>
                    <a:pt x="7996" y="6767"/>
                    <a:pt x="7736" y="6767"/>
                  </a:cubicBezTo>
                  <a:cubicBezTo>
                    <a:pt x="7714" y="6767"/>
                    <a:pt x="7694" y="6769"/>
                    <a:pt x="7675" y="6774"/>
                  </a:cubicBezTo>
                  <a:cubicBezTo>
                    <a:pt x="7675" y="6774"/>
                    <a:pt x="8909" y="7586"/>
                    <a:pt x="9120" y="8489"/>
                  </a:cubicBezTo>
                  <a:lnTo>
                    <a:pt x="9511" y="8128"/>
                  </a:lnTo>
                  <a:cubicBezTo>
                    <a:pt x="9511" y="8128"/>
                    <a:pt x="10233" y="4366"/>
                    <a:pt x="6321" y="1146"/>
                  </a:cubicBezTo>
                  <a:cubicBezTo>
                    <a:pt x="5286" y="309"/>
                    <a:pt x="4360" y="0"/>
                    <a:pt x="3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4388175" y="1715350"/>
              <a:ext cx="169325" cy="271650"/>
            </a:xfrm>
            <a:custGeom>
              <a:avLst/>
              <a:gdLst/>
              <a:ahLst/>
              <a:cxnLst/>
              <a:rect l="l" t="t" r="r" b="b"/>
              <a:pathLst>
                <a:path w="6773" h="10866" extrusionOk="0">
                  <a:moveTo>
                    <a:pt x="2039" y="1"/>
                  </a:moveTo>
                  <a:cubicBezTo>
                    <a:pt x="922" y="1"/>
                    <a:pt x="1" y="393"/>
                    <a:pt x="1" y="393"/>
                  </a:cubicBezTo>
                  <a:cubicBezTo>
                    <a:pt x="1" y="393"/>
                    <a:pt x="994" y="1537"/>
                    <a:pt x="1746" y="1567"/>
                  </a:cubicBezTo>
                  <a:lnTo>
                    <a:pt x="994" y="1838"/>
                  </a:lnTo>
                  <a:cubicBezTo>
                    <a:pt x="994" y="1838"/>
                    <a:pt x="2619" y="2199"/>
                    <a:pt x="2980" y="3433"/>
                  </a:cubicBezTo>
                  <a:cubicBezTo>
                    <a:pt x="2980" y="3433"/>
                    <a:pt x="2408" y="3071"/>
                    <a:pt x="2077" y="3071"/>
                  </a:cubicBezTo>
                  <a:cubicBezTo>
                    <a:pt x="2077" y="3071"/>
                    <a:pt x="4064" y="5599"/>
                    <a:pt x="4003" y="6412"/>
                  </a:cubicBezTo>
                  <a:cubicBezTo>
                    <a:pt x="4003" y="6412"/>
                    <a:pt x="3462" y="5690"/>
                    <a:pt x="3010" y="5660"/>
                  </a:cubicBezTo>
                  <a:lnTo>
                    <a:pt x="3010" y="5660"/>
                  </a:lnTo>
                  <a:cubicBezTo>
                    <a:pt x="3010" y="5660"/>
                    <a:pt x="4064" y="7134"/>
                    <a:pt x="4034" y="7796"/>
                  </a:cubicBezTo>
                  <a:cubicBezTo>
                    <a:pt x="4034" y="7796"/>
                    <a:pt x="3432" y="7285"/>
                    <a:pt x="3161" y="7255"/>
                  </a:cubicBezTo>
                  <a:lnTo>
                    <a:pt x="3161" y="7255"/>
                  </a:lnTo>
                  <a:cubicBezTo>
                    <a:pt x="3161" y="7255"/>
                    <a:pt x="3853" y="8488"/>
                    <a:pt x="3823" y="9301"/>
                  </a:cubicBezTo>
                  <a:cubicBezTo>
                    <a:pt x="3823" y="9301"/>
                    <a:pt x="3612" y="8699"/>
                    <a:pt x="3371" y="8609"/>
                  </a:cubicBezTo>
                  <a:lnTo>
                    <a:pt x="3371" y="8609"/>
                  </a:lnTo>
                  <a:cubicBezTo>
                    <a:pt x="3372" y="8609"/>
                    <a:pt x="3823" y="9993"/>
                    <a:pt x="3402" y="10866"/>
                  </a:cubicBezTo>
                  <a:lnTo>
                    <a:pt x="3853" y="10836"/>
                  </a:lnTo>
                  <a:cubicBezTo>
                    <a:pt x="3853" y="10836"/>
                    <a:pt x="6772" y="8308"/>
                    <a:pt x="5719" y="3372"/>
                  </a:cubicBezTo>
                  <a:cubicBezTo>
                    <a:pt x="5134" y="614"/>
                    <a:pt x="3434" y="1"/>
                    <a:pt x="2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4212875" y="1885425"/>
              <a:ext cx="307000" cy="140700"/>
            </a:xfrm>
            <a:custGeom>
              <a:avLst/>
              <a:gdLst/>
              <a:ahLst/>
              <a:cxnLst/>
              <a:rect l="l" t="t" r="r" b="b"/>
              <a:pathLst>
                <a:path w="12280" h="5628" extrusionOk="0">
                  <a:moveTo>
                    <a:pt x="6541" y="1"/>
                  </a:moveTo>
                  <a:cubicBezTo>
                    <a:pt x="6058" y="1"/>
                    <a:pt x="5543" y="38"/>
                    <a:pt x="4997" y="121"/>
                  </a:cubicBezTo>
                  <a:cubicBezTo>
                    <a:pt x="1" y="873"/>
                    <a:pt x="1686" y="5628"/>
                    <a:pt x="1686" y="5628"/>
                  </a:cubicBezTo>
                  <a:cubicBezTo>
                    <a:pt x="1686" y="5628"/>
                    <a:pt x="2860" y="4725"/>
                    <a:pt x="2920" y="3973"/>
                  </a:cubicBezTo>
                  <a:lnTo>
                    <a:pt x="3161" y="4725"/>
                  </a:lnTo>
                  <a:cubicBezTo>
                    <a:pt x="3161" y="4725"/>
                    <a:pt x="3642" y="3160"/>
                    <a:pt x="4876" y="2829"/>
                  </a:cubicBezTo>
                  <a:lnTo>
                    <a:pt x="4876" y="2829"/>
                  </a:lnTo>
                  <a:cubicBezTo>
                    <a:pt x="4876" y="2829"/>
                    <a:pt x="4455" y="3341"/>
                    <a:pt x="4425" y="3672"/>
                  </a:cubicBezTo>
                  <a:cubicBezTo>
                    <a:pt x="4425" y="3672"/>
                    <a:pt x="6869" y="1978"/>
                    <a:pt x="7781" y="1978"/>
                  </a:cubicBezTo>
                  <a:cubicBezTo>
                    <a:pt x="7819" y="1978"/>
                    <a:pt x="7854" y="1980"/>
                    <a:pt x="7886" y="1986"/>
                  </a:cubicBezTo>
                  <a:cubicBezTo>
                    <a:pt x="7886" y="1986"/>
                    <a:pt x="7133" y="2438"/>
                    <a:pt x="7073" y="2919"/>
                  </a:cubicBezTo>
                  <a:cubicBezTo>
                    <a:pt x="7073" y="2919"/>
                    <a:pt x="8560" y="2016"/>
                    <a:pt x="9209" y="2016"/>
                  </a:cubicBezTo>
                  <a:cubicBezTo>
                    <a:pt x="9220" y="2016"/>
                    <a:pt x="9230" y="2016"/>
                    <a:pt x="9240" y="2016"/>
                  </a:cubicBezTo>
                  <a:cubicBezTo>
                    <a:pt x="9240" y="2016"/>
                    <a:pt x="8668" y="2588"/>
                    <a:pt x="8608" y="2859"/>
                  </a:cubicBezTo>
                  <a:cubicBezTo>
                    <a:pt x="8608" y="2859"/>
                    <a:pt x="9662" y="2332"/>
                    <a:pt x="10486" y="2332"/>
                  </a:cubicBezTo>
                  <a:cubicBezTo>
                    <a:pt x="10565" y="2332"/>
                    <a:pt x="10641" y="2337"/>
                    <a:pt x="10715" y="2348"/>
                  </a:cubicBezTo>
                  <a:cubicBezTo>
                    <a:pt x="10715" y="2348"/>
                    <a:pt x="10113" y="2528"/>
                    <a:pt x="9962" y="2769"/>
                  </a:cubicBezTo>
                  <a:cubicBezTo>
                    <a:pt x="9962" y="2769"/>
                    <a:pt x="10498" y="2632"/>
                    <a:pt x="11106" y="2632"/>
                  </a:cubicBezTo>
                  <a:cubicBezTo>
                    <a:pt x="11486" y="2632"/>
                    <a:pt x="11895" y="2686"/>
                    <a:pt x="12219" y="2859"/>
                  </a:cubicBezTo>
                  <a:lnTo>
                    <a:pt x="12279" y="2408"/>
                  </a:lnTo>
                  <a:cubicBezTo>
                    <a:pt x="12279" y="2408"/>
                    <a:pt x="10444" y="1"/>
                    <a:pt x="65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762200" y="2050925"/>
              <a:ext cx="944250" cy="422875"/>
            </a:xfrm>
            <a:custGeom>
              <a:avLst/>
              <a:gdLst/>
              <a:ahLst/>
              <a:cxnLst/>
              <a:rect l="l" t="t" r="r" b="b"/>
              <a:pathLst>
                <a:path w="37770" h="16915" extrusionOk="0">
                  <a:moveTo>
                    <a:pt x="1" y="16914"/>
                  </a:moveTo>
                  <a:cubicBezTo>
                    <a:pt x="1" y="16914"/>
                    <a:pt x="19021" y="1"/>
                    <a:pt x="37770" y="169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" name="Google Shape;175;p3"/>
          <p:cNvGrpSpPr/>
          <p:nvPr/>
        </p:nvGrpSpPr>
        <p:grpSpPr>
          <a:xfrm>
            <a:off x="3153145" y="993251"/>
            <a:ext cx="517687" cy="303035"/>
            <a:chOff x="5117225" y="3436800"/>
            <a:chExt cx="903625" cy="528950"/>
          </a:xfrm>
        </p:grpSpPr>
        <p:sp>
          <p:nvSpPr>
            <p:cNvPr id="176" name="Google Shape;176;p3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5"/>
          <p:cNvGrpSpPr/>
          <p:nvPr/>
        </p:nvGrpSpPr>
        <p:grpSpPr>
          <a:xfrm>
            <a:off x="40942" y="124116"/>
            <a:ext cx="689101" cy="199187"/>
            <a:chOff x="957742" y="3956041"/>
            <a:chExt cx="689101" cy="199187"/>
          </a:xfrm>
        </p:grpSpPr>
        <p:sp>
          <p:nvSpPr>
            <p:cNvPr id="223" name="Google Shape;223;p5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" name="Google Shape;232;p5"/>
          <p:cNvGrpSpPr/>
          <p:nvPr/>
        </p:nvGrpSpPr>
        <p:grpSpPr>
          <a:xfrm>
            <a:off x="40941" y="3210648"/>
            <a:ext cx="427323" cy="150428"/>
            <a:chOff x="7845885" y="3023120"/>
            <a:chExt cx="340036" cy="119701"/>
          </a:xfrm>
        </p:grpSpPr>
        <p:sp>
          <p:nvSpPr>
            <p:cNvPr id="233" name="Google Shape;233;p5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236;p5"/>
          <p:cNvGrpSpPr/>
          <p:nvPr/>
        </p:nvGrpSpPr>
        <p:grpSpPr>
          <a:xfrm>
            <a:off x="4616767" y="145891"/>
            <a:ext cx="689101" cy="199187"/>
            <a:chOff x="957742" y="3956041"/>
            <a:chExt cx="689101" cy="199187"/>
          </a:xfrm>
        </p:grpSpPr>
        <p:sp>
          <p:nvSpPr>
            <p:cNvPr id="237" name="Google Shape;237;p5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" name="Google Shape;246;p5"/>
          <p:cNvGrpSpPr/>
          <p:nvPr/>
        </p:nvGrpSpPr>
        <p:grpSpPr>
          <a:xfrm>
            <a:off x="8642766" y="148498"/>
            <a:ext cx="427323" cy="150428"/>
            <a:chOff x="7845885" y="3023120"/>
            <a:chExt cx="340036" cy="119701"/>
          </a:xfrm>
        </p:grpSpPr>
        <p:sp>
          <p:nvSpPr>
            <p:cNvPr id="247" name="Google Shape;247;p5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" name="Google Shape;250;p5"/>
          <p:cNvGrpSpPr/>
          <p:nvPr/>
        </p:nvGrpSpPr>
        <p:grpSpPr>
          <a:xfrm>
            <a:off x="8541866" y="4886685"/>
            <a:ext cx="427323" cy="150428"/>
            <a:chOff x="7845885" y="3023120"/>
            <a:chExt cx="340036" cy="119701"/>
          </a:xfrm>
        </p:grpSpPr>
        <p:sp>
          <p:nvSpPr>
            <p:cNvPr id="251" name="Google Shape;251;p5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" name="Google Shape;254;p5"/>
          <p:cNvGrpSpPr/>
          <p:nvPr/>
        </p:nvGrpSpPr>
        <p:grpSpPr>
          <a:xfrm>
            <a:off x="3291592" y="4837941"/>
            <a:ext cx="689101" cy="199187"/>
            <a:chOff x="957742" y="3956041"/>
            <a:chExt cx="689101" cy="199187"/>
          </a:xfrm>
        </p:grpSpPr>
        <p:sp>
          <p:nvSpPr>
            <p:cNvPr id="255" name="Google Shape;255;p5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264;p5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265" name="Google Shape;265;p5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7" name="Google Shape;267;p5"/>
          <p:cNvSpPr/>
          <p:nvPr/>
        </p:nvSpPr>
        <p:spPr>
          <a:xfrm>
            <a:off x="7414648" y="1830968"/>
            <a:ext cx="139" cy="13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CD4D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5"/>
          <p:cNvSpPr txBox="1">
            <a:spLocks noGrp="1"/>
          </p:cNvSpPr>
          <p:nvPr>
            <p:ph type="subTitle" idx="1"/>
          </p:nvPr>
        </p:nvSpPr>
        <p:spPr>
          <a:xfrm>
            <a:off x="4261525" y="3014376"/>
            <a:ext cx="3201600" cy="52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600" b="1">
                <a:solidFill>
                  <a:schemeClr val="lt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269" name="Google Shape;269;p5"/>
          <p:cNvSpPr txBox="1">
            <a:spLocks noGrp="1"/>
          </p:cNvSpPr>
          <p:nvPr>
            <p:ph type="subTitle" idx="2"/>
          </p:nvPr>
        </p:nvSpPr>
        <p:spPr>
          <a:xfrm>
            <a:off x="4261525" y="1327301"/>
            <a:ext cx="3201600" cy="52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600" b="1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ua"/>
              <a:buNone/>
              <a:defRPr sz="24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270" name="Google Shape;270;p5"/>
          <p:cNvSpPr txBox="1">
            <a:spLocks noGrp="1"/>
          </p:cNvSpPr>
          <p:nvPr>
            <p:ph type="subTitle" idx="3"/>
          </p:nvPr>
        </p:nvSpPr>
        <p:spPr>
          <a:xfrm>
            <a:off x="4261525" y="3384387"/>
            <a:ext cx="3201600" cy="9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1" name="Google Shape;271;p5"/>
          <p:cNvSpPr txBox="1">
            <a:spLocks noGrp="1"/>
          </p:cNvSpPr>
          <p:nvPr>
            <p:ph type="subTitle" idx="4"/>
          </p:nvPr>
        </p:nvSpPr>
        <p:spPr>
          <a:xfrm>
            <a:off x="4261525" y="1697312"/>
            <a:ext cx="3201600" cy="9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5"/>
          <p:cNvSpPr txBox="1">
            <a:spLocks noGrp="1"/>
          </p:cNvSpPr>
          <p:nvPr>
            <p:ph type="title"/>
          </p:nvPr>
        </p:nvSpPr>
        <p:spPr>
          <a:xfrm>
            <a:off x="1004750" y="479825"/>
            <a:ext cx="7134600" cy="57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6"/>
          <p:cNvGrpSpPr/>
          <p:nvPr/>
        </p:nvGrpSpPr>
        <p:grpSpPr>
          <a:xfrm>
            <a:off x="8428892" y="4869666"/>
            <a:ext cx="689101" cy="199187"/>
            <a:chOff x="957742" y="3956041"/>
            <a:chExt cx="689101" cy="199187"/>
          </a:xfrm>
        </p:grpSpPr>
        <p:sp>
          <p:nvSpPr>
            <p:cNvPr id="275" name="Google Shape;275;p6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" name="Google Shape;284;p6"/>
          <p:cNvGrpSpPr/>
          <p:nvPr/>
        </p:nvGrpSpPr>
        <p:grpSpPr>
          <a:xfrm>
            <a:off x="5128888" y="4869580"/>
            <a:ext cx="688825" cy="199363"/>
            <a:chOff x="1442663" y="2442130"/>
            <a:chExt cx="688825" cy="199363"/>
          </a:xfrm>
        </p:grpSpPr>
        <p:sp>
          <p:nvSpPr>
            <p:cNvPr id="285" name="Google Shape;285;p6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6" name="Google Shape;286;p6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287" name="Google Shape;287;p6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6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6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6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6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5" name="Google Shape;295;p6"/>
          <p:cNvGrpSpPr/>
          <p:nvPr/>
        </p:nvGrpSpPr>
        <p:grpSpPr>
          <a:xfrm>
            <a:off x="144866" y="4869898"/>
            <a:ext cx="427323" cy="150428"/>
            <a:chOff x="7845885" y="3023120"/>
            <a:chExt cx="340036" cy="119701"/>
          </a:xfrm>
        </p:grpSpPr>
        <p:sp>
          <p:nvSpPr>
            <p:cNvPr id="296" name="Google Shape;296;p6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" name="Google Shape;299;p6"/>
          <p:cNvGrpSpPr/>
          <p:nvPr/>
        </p:nvGrpSpPr>
        <p:grpSpPr>
          <a:xfrm>
            <a:off x="8646026" y="2692223"/>
            <a:ext cx="429490" cy="150426"/>
            <a:chOff x="7631139" y="1747973"/>
            <a:chExt cx="429490" cy="150426"/>
          </a:xfrm>
        </p:grpSpPr>
        <p:sp>
          <p:nvSpPr>
            <p:cNvPr id="300" name="Google Shape;300;p6"/>
            <p:cNvSpPr/>
            <p:nvPr/>
          </p:nvSpPr>
          <p:spPr>
            <a:xfrm>
              <a:off x="7631139" y="1747973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0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1"/>
                    <a:pt x="173" y="487"/>
                    <a:pt x="384" y="487"/>
                  </a:cubicBezTo>
                  <a:cubicBezTo>
                    <a:pt x="493" y="487"/>
                    <a:pt x="611" y="436"/>
                    <a:pt x="721" y="280"/>
                  </a:cubicBezTo>
                  <a:cubicBezTo>
                    <a:pt x="832" y="436"/>
                    <a:pt x="950" y="487"/>
                    <a:pt x="1058" y="487"/>
                  </a:cubicBezTo>
                  <a:cubicBezTo>
                    <a:pt x="1268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9" y="321"/>
                    <a:pt x="1264" y="321"/>
                  </a:cubicBezTo>
                  <a:cubicBezTo>
                    <a:pt x="1120" y="321"/>
                    <a:pt x="910" y="265"/>
                    <a:pt x="72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7860748" y="1747973"/>
              <a:ext cx="199881" cy="67844"/>
            </a:xfrm>
            <a:custGeom>
              <a:avLst/>
              <a:gdLst/>
              <a:ahLst/>
              <a:cxnLst/>
              <a:rect l="l" t="t" r="r" b="b"/>
              <a:pathLst>
                <a:path w="1439" h="488" extrusionOk="0">
                  <a:moveTo>
                    <a:pt x="718" y="0"/>
                  </a:moveTo>
                  <a:cubicBezTo>
                    <a:pt x="531" y="265"/>
                    <a:pt x="321" y="321"/>
                    <a:pt x="176" y="321"/>
                  </a:cubicBezTo>
                  <a:cubicBezTo>
                    <a:pt x="70" y="321"/>
                    <a:pt x="0" y="291"/>
                    <a:pt x="0" y="291"/>
                  </a:cubicBezTo>
                  <a:lnTo>
                    <a:pt x="0" y="291"/>
                  </a:lnTo>
                  <a:cubicBezTo>
                    <a:pt x="0" y="291"/>
                    <a:pt x="173" y="487"/>
                    <a:pt x="383" y="487"/>
                  </a:cubicBezTo>
                  <a:cubicBezTo>
                    <a:pt x="491" y="487"/>
                    <a:pt x="609" y="436"/>
                    <a:pt x="718" y="280"/>
                  </a:cubicBezTo>
                  <a:cubicBezTo>
                    <a:pt x="829" y="436"/>
                    <a:pt x="947" y="487"/>
                    <a:pt x="1055" y="487"/>
                  </a:cubicBezTo>
                  <a:cubicBezTo>
                    <a:pt x="1266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1"/>
                    <a:pt x="1263" y="321"/>
                  </a:cubicBezTo>
                  <a:cubicBezTo>
                    <a:pt x="1118" y="321"/>
                    <a:pt x="907" y="265"/>
                    <a:pt x="71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7745318" y="1830554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1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2"/>
                    <a:pt x="173" y="486"/>
                    <a:pt x="383" y="486"/>
                  </a:cubicBezTo>
                  <a:cubicBezTo>
                    <a:pt x="492" y="486"/>
                    <a:pt x="611" y="434"/>
                    <a:pt x="721" y="278"/>
                  </a:cubicBezTo>
                  <a:cubicBezTo>
                    <a:pt x="832" y="435"/>
                    <a:pt x="951" y="487"/>
                    <a:pt x="1059" y="487"/>
                  </a:cubicBezTo>
                  <a:cubicBezTo>
                    <a:pt x="1269" y="487"/>
                    <a:pt x="1439" y="292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3"/>
                    <a:pt x="1261" y="323"/>
                  </a:cubicBezTo>
                  <a:cubicBezTo>
                    <a:pt x="1117" y="323"/>
                    <a:pt x="908" y="266"/>
                    <a:pt x="721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6"/>
          <p:cNvGrpSpPr/>
          <p:nvPr/>
        </p:nvGrpSpPr>
        <p:grpSpPr>
          <a:xfrm>
            <a:off x="-283062" y="1009655"/>
            <a:ext cx="688825" cy="199363"/>
            <a:chOff x="1442663" y="2442130"/>
            <a:chExt cx="688825" cy="199363"/>
          </a:xfrm>
        </p:grpSpPr>
        <p:sp>
          <p:nvSpPr>
            <p:cNvPr id="304" name="Google Shape;304;p6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5" name="Google Shape;305;p6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306" name="Google Shape;306;p6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6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6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6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6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6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6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4" name="Google Shape;314;p6"/>
          <p:cNvGrpSpPr/>
          <p:nvPr/>
        </p:nvGrpSpPr>
        <p:grpSpPr>
          <a:xfrm>
            <a:off x="218914" y="74648"/>
            <a:ext cx="429490" cy="150426"/>
            <a:chOff x="7631139" y="1747973"/>
            <a:chExt cx="429490" cy="150426"/>
          </a:xfrm>
        </p:grpSpPr>
        <p:sp>
          <p:nvSpPr>
            <p:cNvPr id="315" name="Google Shape;315;p6"/>
            <p:cNvSpPr/>
            <p:nvPr/>
          </p:nvSpPr>
          <p:spPr>
            <a:xfrm>
              <a:off x="7631139" y="1747973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0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1"/>
                    <a:pt x="173" y="487"/>
                    <a:pt x="384" y="487"/>
                  </a:cubicBezTo>
                  <a:cubicBezTo>
                    <a:pt x="493" y="487"/>
                    <a:pt x="611" y="436"/>
                    <a:pt x="721" y="280"/>
                  </a:cubicBezTo>
                  <a:cubicBezTo>
                    <a:pt x="832" y="436"/>
                    <a:pt x="950" y="487"/>
                    <a:pt x="1058" y="487"/>
                  </a:cubicBezTo>
                  <a:cubicBezTo>
                    <a:pt x="1268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9" y="321"/>
                    <a:pt x="1264" y="321"/>
                  </a:cubicBezTo>
                  <a:cubicBezTo>
                    <a:pt x="1120" y="321"/>
                    <a:pt x="910" y="265"/>
                    <a:pt x="72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7860748" y="1747973"/>
              <a:ext cx="199881" cy="67844"/>
            </a:xfrm>
            <a:custGeom>
              <a:avLst/>
              <a:gdLst/>
              <a:ahLst/>
              <a:cxnLst/>
              <a:rect l="l" t="t" r="r" b="b"/>
              <a:pathLst>
                <a:path w="1439" h="488" extrusionOk="0">
                  <a:moveTo>
                    <a:pt x="718" y="0"/>
                  </a:moveTo>
                  <a:cubicBezTo>
                    <a:pt x="531" y="265"/>
                    <a:pt x="321" y="321"/>
                    <a:pt x="176" y="321"/>
                  </a:cubicBezTo>
                  <a:cubicBezTo>
                    <a:pt x="70" y="321"/>
                    <a:pt x="0" y="291"/>
                    <a:pt x="0" y="291"/>
                  </a:cubicBezTo>
                  <a:lnTo>
                    <a:pt x="0" y="291"/>
                  </a:lnTo>
                  <a:cubicBezTo>
                    <a:pt x="0" y="291"/>
                    <a:pt x="173" y="487"/>
                    <a:pt x="383" y="487"/>
                  </a:cubicBezTo>
                  <a:cubicBezTo>
                    <a:pt x="491" y="487"/>
                    <a:pt x="609" y="436"/>
                    <a:pt x="718" y="280"/>
                  </a:cubicBezTo>
                  <a:cubicBezTo>
                    <a:pt x="829" y="436"/>
                    <a:pt x="947" y="487"/>
                    <a:pt x="1055" y="487"/>
                  </a:cubicBezTo>
                  <a:cubicBezTo>
                    <a:pt x="1266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1"/>
                    <a:pt x="1263" y="321"/>
                  </a:cubicBezTo>
                  <a:cubicBezTo>
                    <a:pt x="1118" y="321"/>
                    <a:pt x="907" y="265"/>
                    <a:pt x="71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7745318" y="1830554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1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2"/>
                    <a:pt x="173" y="486"/>
                    <a:pt x="383" y="486"/>
                  </a:cubicBezTo>
                  <a:cubicBezTo>
                    <a:pt x="492" y="486"/>
                    <a:pt x="611" y="434"/>
                    <a:pt x="721" y="278"/>
                  </a:cubicBezTo>
                  <a:cubicBezTo>
                    <a:pt x="832" y="435"/>
                    <a:pt x="951" y="487"/>
                    <a:pt x="1059" y="487"/>
                  </a:cubicBezTo>
                  <a:cubicBezTo>
                    <a:pt x="1269" y="487"/>
                    <a:pt x="1439" y="292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3"/>
                    <a:pt x="1261" y="323"/>
                  </a:cubicBezTo>
                  <a:cubicBezTo>
                    <a:pt x="1117" y="323"/>
                    <a:pt x="908" y="266"/>
                    <a:pt x="721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" name="Google Shape;318;p6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319" name="Google Shape;319;p6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6"/>
          <p:cNvSpPr txBox="1">
            <a:spLocks noGrp="1"/>
          </p:cNvSpPr>
          <p:nvPr>
            <p:ph type="title"/>
          </p:nvPr>
        </p:nvSpPr>
        <p:spPr>
          <a:xfrm>
            <a:off x="1004750" y="475488"/>
            <a:ext cx="7134600" cy="57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6"/>
          <p:cNvSpPr/>
          <p:nvPr/>
        </p:nvSpPr>
        <p:spPr>
          <a:xfrm>
            <a:off x="7419012" y="3312266"/>
            <a:ext cx="139" cy="13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lose/>
              </a:path>
            </a:pathLst>
          </a:custGeom>
          <a:solidFill>
            <a:srgbClr val="CD4D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6"/>
          <p:cNvSpPr/>
          <p:nvPr/>
        </p:nvSpPr>
        <p:spPr>
          <a:xfrm>
            <a:off x="658398" y="475500"/>
            <a:ext cx="897369" cy="1201343"/>
          </a:xfrm>
          <a:custGeom>
            <a:avLst/>
            <a:gdLst/>
            <a:ahLst/>
            <a:cxnLst/>
            <a:rect l="l" t="t" r="r" b="b"/>
            <a:pathLst>
              <a:path w="49510" h="66281" extrusionOk="0">
                <a:moveTo>
                  <a:pt x="49510" y="0"/>
                </a:moveTo>
                <a:cubicBezTo>
                  <a:pt x="44189" y="1549"/>
                  <a:pt x="25665" y="3435"/>
                  <a:pt x="17582" y="9295"/>
                </a:cubicBezTo>
                <a:cubicBezTo>
                  <a:pt x="9499" y="15155"/>
                  <a:pt x="3639" y="25663"/>
                  <a:pt x="1012" y="35161"/>
                </a:cubicBezTo>
                <a:cubicBezTo>
                  <a:pt x="-1615" y="44659"/>
                  <a:pt x="1685" y="61094"/>
                  <a:pt x="1820" y="66281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324" name="Google Shape;324;p6"/>
          <p:cNvGrpSpPr/>
          <p:nvPr/>
        </p:nvGrpSpPr>
        <p:grpSpPr>
          <a:xfrm>
            <a:off x="7966081" y="628503"/>
            <a:ext cx="599946" cy="409516"/>
            <a:chOff x="2212950" y="1121175"/>
            <a:chExt cx="918050" cy="626650"/>
          </a:xfrm>
        </p:grpSpPr>
        <p:sp>
          <p:nvSpPr>
            <p:cNvPr id="325" name="Google Shape;325;p6"/>
            <p:cNvSpPr/>
            <p:nvPr/>
          </p:nvSpPr>
          <p:spPr>
            <a:xfrm>
              <a:off x="2212950" y="1121550"/>
              <a:ext cx="918050" cy="473050"/>
            </a:xfrm>
            <a:custGeom>
              <a:avLst/>
              <a:gdLst/>
              <a:ahLst/>
              <a:cxnLst/>
              <a:rect l="l" t="t" r="r" b="b"/>
              <a:pathLst>
                <a:path w="36722" h="18922" extrusionOk="0">
                  <a:moveTo>
                    <a:pt x="22100" y="0"/>
                  </a:moveTo>
                  <a:cubicBezTo>
                    <a:pt x="20471" y="0"/>
                    <a:pt x="19688" y="2447"/>
                    <a:pt x="19688" y="2447"/>
                  </a:cubicBezTo>
                  <a:cubicBezTo>
                    <a:pt x="19688" y="2447"/>
                    <a:pt x="19026" y="1815"/>
                    <a:pt x="16829" y="972"/>
                  </a:cubicBezTo>
                  <a:cubicBezTo>
                    <a:pt x="16106" y="698"/>
                    <a:pt x="15538" y="555"/>
                    <a:pt x="15054" y="555"/>
                  </a:cubicBezTo>
                  <a:cubicBezTo>
                    <a:pt x="14046" y="555"/>
                    <a:pt x="13400" y="1175"/>
                    <a:pt x="12465" y="2537"/>
                  </a:cubicBezTo>
                  <a:cubicBezTo>
                    <a:pt x="11081" y="4523"/>
                    <a:pt x="10930" y="6329"/>
                    <a:pt x="10930" y="6329"/>
                  </a:cubicBezTo>
                  <a:cubicBezTo>
                    <a:pt x="10930" y="6329"/>
                    <a:pt x="9636" y="4945"/>
                    <a:pt x="8432" y="4794"/>
                  </a:cubicBezTo>
                  <a:cubicBezTo>
                    <a:pt x="8406" y="4791"/>
                    <a:pt x="8379" y="4789"/>
                    <a:pt x="8353" y="4789"/>
                  </a:cubicBezTo>
                  <a:cubicBezTo>
                    <a:pt x="7155" y="4789"/>
                    <a:pt x="6166" y="8067"/>
                    <a:pt x="5724" y="9098"/>
                  </a:cubicBezTo>
                  <a:cubicBezTo>
                    <a:pt x="5303" y="10151"/>
                    <a:pt x="5423" y="10301"/>
                    <a:pt x="3858" y="11656"/>
                  </a:cubicBezTo>
                  <a:cubicBezTo>
                    <a:pt x="2233" y="13010"/>
                    <a:pt x="2353" y="14033"/>
                    <a:pt x="2143" y="14906"/>
                  </a:cubicBezTo>
                  <a:cubicBezTo>
                    <a:pt x="1962" y="15809"/>
                    <a:pt x="879" y="17043"/>
                    <a:pt x="307" y="18186"/>
                  </a:cubicBezTo>
                  <a:cubicBezTo>
                    <a:pt x="0" y="18783"/>
                    <a:pt x="1000" y="18922"/>
                    <a:pt x="1994" y="18922"/>
                  </a:cubicBezTo>
                  <a:cubicBezTo>
                    <a:pt x="2853" y="18922"/>
                    <a:pt x="3707" y="18818"/>
                    <a:pt x="3707" y="18818"/>
                  </a:cubicBezTo>
                  <a:lnTo>
                    <a:pt x="36721" y="18668"/>
                  </a:lnTo>
                  <a:cubicBezTo>
                    <a:pt x="36721" y="18668"/>
                    <a:pt x="34073" y="11114"/>
                    <a:pt x="32869" y="9338"/>
                  </a:cubicBezTo>
                  <a:cubicBezTo>
                    <a:pt x="32427" y="8669"/>
                    <a:pt x="31873" y="8449"/>
                    <a:pt x="31351" y="8449"/>
                  </a:cubicBezTo>
                  <a:cubicBezTo>
                    <a:pt x="30490" y="8449"/>
                    <a:pt x="29717" y="9049"/>
                    <a:pt x="29679" y="9218"/>
                  </a:cubicBezTo>
                  <a:cubicBezTo>
                    <a:pt x="29675" y="9249"/>
                    <a:pt x="29662" y="9266"/>
                    <a:pt x="29641" y="9266"/>
                  </a:cubicBezTo>
                  <a:cubicBezTo>
                    <a:pt x="29501" y="9266"/>
                    <a:pt x="29039" y="8557"/>
                    <a:pt x="28987" y="6961"/>
                  </a:cubicBezTo>
                  <a:cubicBezTo>
                    <a:pt x="28927" y="5095"/>
                    <a:pt x="26580" y="4072"/>
                    <a:pt x="25978" y="3229"/>
                  </a:cubicBezTo>
                  <a:cubicBezTo>
                    <a:pt x="25346" y="2417"/>
                    <a:pt x="25917" y="2296"/>
                    <a:pt x="23420" y="491"/>
                  </a:cubicBezTo>
                  <a:cubicBezTo>
                    <a:pt x="22930" y="141"/>
                    <a:pt x="22491" y="0"/>
                    <a:pt x="22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2374100" y="1133875"/>
              <a:ext cx="285925" cy="273050"/>
            </a:xfrm>
            <a:custGeom>
              <a:avLst/>
              <a:gdLst/>
              <a:ahLst/>
              <a:cxnLst/>
              <a:rect l="l" t="t" r="r" b="b"/>
              <a:pathLst>
                <a:path w="11437" h="10922" extrusionOk="0">
                  <a:moveTo>
                    <a:pt x="8632" y="1"/>
                  </a:moveTo>
                  <a:cubicBezTo>
                    <a:pt x="7628" y="1"/>
                    <a:pt x="6982" y="615"/>
                    <a:pt x="6049" y="1954"/>
                  </a:cubicBezTo>
                  <a:cubicBezTo>
                    <a:pt x="4665" y="3940"/>
                    <a:pt x="4514" y="5746"/>
                    <a:pt x="4514" y="5746"/>
                  </a:cubicBezTo>
                  <a:cubicBezTo>
                    <a:pt x="4514" y="5746"/>
                    <a:pt x="3220" y="4361"/>
                    <a:pt x="2016" y="4211"/>
                  </a:cubicBezTo>
                  <a:cubicBezTo>
                    <a:pt x="2008" y="4210"/>
                    <a:pt x="1999" y="4210"/>
                    <a:pt x="1990" y="4210"/>
                  </a:cubicBezTo>
                  <a:cubicBezTo>
                    <a:pt x="1189" y="4210"/>
                    <a:pt x="506" y="5549"/>
                    <a:pt x="0" y="6799"/>
                  </a:cubicBezTo>
                  <a:cubicBezTo>
                    <a:pt x="0" y="6799"/>
                    <a:pt x="1150" y="6130"/>
                    <a:pt x="2131" y="6130"/>
                  </a:cubicBezTo>
                  <a:cubicBezTo>
                    <a:pt x="2622" y="6130"/>
                    <a:pt x="3070" y="6297"/>
                    <a:pt x="3311" y="6799"/>
                  </a:cubicBezTo>
                  <a:cubicBezTo>
                    <a:pt x="4033" y="8304"/>
                    <a:pt x="3672" y="8815"/>
                    <a:pt x="3311" y="9327"/>
                  </a:cubicBezTo>
                  <a:cubicBezTo>
                    <a:pt x="2919" y="9869"/>
                    <a:pt x="3461" y="10922"/>
                    <a:pt x="3461" y="10922"/>
                  </a:cubicBezTo>
                  <a:cubicBezTo>
                    <a:pt x="3461" y="10922"/>
                    <a:pt x="4394" y="8996"/>
                    <a:pt x="5176" y="7010"/>
                  </a:cubicBezTo>
                  <a:cubicBezTo>
                    <a:pt x="5989" y="4993"/>
                    <a:pt x="5899" y="2857"/>
                    <a:pt x="7102" y="2315"/>
                  </a:cubicBezTo>
                  <a:cubicBezTo>
                    <a:pt x="8254" y="1825"/>
                    <a:pt x="9930" y="895"/>
                    <a:pt x="10441" y="895"/>
                  </a:cubicBezTo>
                  <a:cubicBezTo>
                    <a:pt x="10464" y="895"/>
                    <a:pt x="10485" y="896"/>
                    <a:pt x="10503" y="900"/>
                  </a:cubicBezTo>
                  <a:cubicBezTo>
                    <a:pt x="10568" y="910"/>
                    <a:pt x="10638" y="915"/>
                    <a:pt x="10708" y="915"/>
                  </a:cubicBezTo>
                  <a:cubicBezTo>
                    <a:pt x="11060" y="915"/>
                    <a:pt x="11436" y="810"/>
                    <a:pt x="11436" y="810"/>
                  </a:cubicBezTo>
                  <a:cubicBezTo>
                    <a:pt x="11135" y="660"/>
                    <a:pt x="10804" y="569"/>
                    <a:pt x="10413" y="419"/>
                  </a:cubicBezTo>
                  <a:cubicBezTo>
                    <a:pt x="9687" y="144"/>
                    <a:pt x="9118" y="1"/>
                    <a:pt x="8632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2705875" y="1121175"/>
              <a:ext cx="106875" cy="193975"/>
            </a:xfrm>
            <a:custGeom>
              <a:avLst/>
              <a:gdLst/>
              <a:ahLst/>
              <a:cxnLst/>
              <a:rect l="l" t="t" r="r" b="b"/>
              <a:pathLst>
                <a:path w="4275" h="7759" extrusionOk="0">
                  <a:moveTo>
                    <a:pt x="2397" y="1"/>
                  </a:moveTo>
                  <a:cubicBezTo>
                    <a:pt x="779" y="1"/>
                    <a:pt x="1" y="2432"/>
                    <a:pt x="1" y="2432"/>
                  </a:cubicBezTo>
                  <a:cubicBezTo>
                    <a:pt x="1" y="2432"/>
                    <a:pt x="2138" y="4659"/>
                    <a:pt x="2318" y="5441"/>
                  </a:cubicBezTo>
                  <a:cubicBezTo>
                    <a:pt x="2469" y="6224"/>
                    <a:pt x="3071" y="7758"/>
                    <a:pt x="3071" y="7758"/>
                  </a:cubicBezTo>
                  <a:cubicBezTo>
                    <a:pt x="3071" y="7758"/>
                    <a:pt x="3010" y="6163"/>
                    <a:pt x="3071" y="5802"/>
                  </a:cubicBezTo>
                  <a:cubicBezTo>
                    <a:pt x="3161" y="5471"/>
                    <a:pt x="2950" y="3635"/>
                    <a:pt x="2589" y="2823"/>
                  </a:cubicBezTo>
                  <a:cubicBezTo>
                    <a:pt x="2303" y="2147"/>
                    <a:pt x="3095" y="820"/>
                    <a:pt x="3898" y="820"/>
                  </a:cubicBezTo>
                  <a:cubicBezTo>
                    <a:pt x="4024" y="820"/>
                    <a:pt x="4151" y="853"/>
                    <a:pt x="4274" y="927"/>
                  </a:cubicBezTo>
                  <a:cubicBezTo>
                    <a:pt x="4094" y="806"/>
                    <a:pt x="3913" y="656"/>
                    <a:pt x="3733" y="506"/>
                  </a:cubicBezTo>
                  <a:cubicBezTo>
                    <a:pt x="3237" y="145"/>
                    <a:pt x="2792" y="1"/>
                    <a:pt x="2397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2954925" y="1329350"/>
              <a:ext cx="103100" cy="116700"/>
            </a:xfrm>
            <a:custGeom>
              <a:avLst/>
              <a:gdLst/>
              <a:ahLst/>
              <a:cxnLst/>
              <a:rect l="l" t="t" r="r" b="b"/>
              <a:pathLst>
                <a:path w="4124" h="4668" extrusionOk="0">
                  <a:moveTo>
                    <a:pt x="1816" y="0"/>
                  </a:moveTo>
                  <a:cubicBezTo>
                    <a:pt x="901" y="0"/>
                    <a:pt x="58" y="691"/>
                    <a:pt x="0" y="846"/>
                  </a:cubicBezTo>
                  <a:cubicBezTo>
                    <a:pt x="0" y="876"/>
                    <a:pt x="1264" y="1839"/>
                    <a:pt x="1595" y="2561"/>
                  </a:cubicBezTo>
                  <a:cubicBezTo>
                    <a:pt x="1926" y="3314"/>
                    <a:pt x="1746" y="4668"/>
                    <a:pt x="1746" y="4668"/>
                  </a:cubicBezTo>
                  <a:cubicBezTo>
                    <a:pt x="1746" y="4668"/>
                    <a:pt x="2318" y="4126"/>
                    <a:pt x="2257" y="3615"/>
                  </a:cubicBezTo>
                  <a:cubicBezTo>
                    <a:pt x="2197" y="3073"/>
                    <a:pt x="2137" y="1959"/>
                    <a:pt x="2498" y="1809"/>
                  </a:cubicBezTo>
                  <a:cubicBezTo>
                    <a:pt x="2574" y="1778"/>
                    <a:pt x="2687" y="1759"/>
                    <a:pt x="2821" y="1759"/>
                  </a:cubicBezTo>
                  <a:cubicBezTo>
                    <a:pt x="3214" y="1759"/>
                    <a:pt x="3786" y="1924"/>
                    <a:pt x="4123" y="2441"/>
                  </a:cubicBezTo>
                  <a:cubicBezTo>
                    <a:pt x="3822" y="1779"/>
                    <a:pt x="3521" y="1177"/>
                    <a:pt x="3281" y="846"/>
                  </a:cubicBezTo>
                  <a:cubicBezTo>
                    <a:pt x="2851" y="213"/>
                    <a:pt x="2322" y="0"/>
                    <a:pt x="181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3063250" y="1404650"/>
              <a:ext cx="1550" cy="6050"/>
            </a:xfrm>
            <a:custGeom>
              <a:avLst/>
              <a:gdLst/>
              <a:ahLst/>
              <a:cxnLst/>
              <a:rect l="l" t="t" r="r" b="b"/>
              <a:pathLst>
                <a:path w="62" h="242" extrusionOk="0">
                  <a:moveTo>
                    <a:pt x="1" y="1"/>
                  </a:moveTo>
                  <a:cubicBezTo>
                    <a:pt x="11" y="32"/>
                    <a:pt x="22" y="59"/>
                    <a:pt x="31" y="85"/>
                  </a:cubicBezTo>
                  <a:lnTo>
                    <a:pt x="31" y="85"/>
                  </a:lnTo>
                  <a:cubicBezTo>
                    <a:pt x="23" y="45"/>
                    <a:pt x="16" y="15"/>
                    <a:pt x="1" y="1"/>
                  </a:cubicBezTo>
                  <a:close/>
                  <a:moveTo>
                    <a:pt x="31" y="85"/>
                  </a:moveTo>
                  <a:cubicBezTo>
                    <a:pt x="38" y="127"/>
                    <a:pt x="46" y="180"/>
                    <a:pt x="61" y="241"/>
                  </a:cubicBezTo>
                  <a:cubicBezTo>
                    <a:pt x="61" y="182"/>
                    <a:pt x="48" y="136"/>
                    <a:pt x="31" y="85"/>
                  </a:cubicBez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2652475" y="1155625"/>
              <a:ext cx="142975" cy="215200"/>
            </a:xfrm>
            <a:custGeom>
              <a:avLst/>
              <a:gdLst/>
              <a:ahLst/>
              <a:cxnLst/>
              <a:rect l="l" t="t" r="r" b="b"/>
              <a:pathLst>
                <a:path w="5719" h="8608" extrusionOk="0">
                  <a:moveTo>
                    <a:pt x="331" y="0"/>
                  </a:moveTo>
                  <a:lnTo>
                    <a:pt x="0" y="60"/>
                  </a:lnTo>
                  <a:cubicBezTo>
                    <a:pt x="0" y="60"/>
                    <a:pt x="2919" y="1505"/>
                    <a:pt x="3762" y="3732"/>
                  </a:cubicBezTo>
                  <a:cubicBezTo>
                    <a:pt x="4575" y="5929"/>
                    <a:pt x="5718" y="8607"/>
                    <a:pt x="5718" y="8607"/>
                  </a:cubicBezTo>
                  <a:cubicBezTo>
                    <a:pt x="5447" y="7283"/>
                    <a:pt x="5176" y="5989"/>
                    <a:pt x="4845" y="4695"/>
                  </a:cubicBezTo>
                  <a:cubicBezTo>
                    <a:pt x="4575" y="3642"/>
                    <a:pt x="4093" y="2859"/>
                    <a:pt x="3371" y="2077"/>
                  </a:cubicBezTo>
                  <a:cubicBezTo>
                    <a:pt x="3190" y="1836"/>
                    <a:pt x="3010" y="1655"/>
                    <a:pt x="2829" y="1415"/>
                  </a:cubicBezTo>
                  <a:cubicBezTo>
                    <a:pt x="2739" y="1355"/>
                    <a:pt x="2618" y="1204"/>
                    <a:pt x="2558" y="1114"/>
                  </a:cubicBezTo>
                  <a:cubicBezTo>
                    <a:pt x="1806" y="632"/>
                    <a:pt x="331" y="0"/>
                    <a:pt x="331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2807450" y="1141325"/>
              <a:ext cx="166300" cy="226475"/>
            </a:xfrm>
            <a:custGeom>
              <a:avLst/>
              <a:gdLst/>
              <a:ahLst/>
              <a:cxnLst/>
              <a:rect l="l" t="t" r="r" b="b"/>
              <a:pathLst>
                <a:path w="6652" h="9059" extrusionOk="0">
                  <a:moveTo>
                    <a:pt x="1" y="0"/>
                  </a:moveTo>
                  <a:cubicBezTo>
                    <a:pt x="1" y="0"/>
                    <a:pt x="904" y="632"/>
                    <a:pt x="1174" y="963"/>
                  </a:cubicBezTo>
                  <a:lnTo>
                    <a:pt x="1445" y="1264"/>
                  </a:lnTo>
                  <a:cubicBezTo>
                    <a:pt x="1445" y="1264"/>
                    <a:pt x="1536" y="1806"/>
                    <a:pt x="1957" y="2438"/>
                  </a:cubicBezTo>
                  <a:cubicBezTo>
                    <a:pt x="2408" y="3070"/>
                    <a:pt x="3702" y="3732"/>
                    <a:pt x="4214" y="4635"/>
                  </a:cubicBezTo>
                  <a:cubicBezTo>
                    <a:pt x="4726" y="5538"/>
                    <a:pt x="4936" y="6381"/>
                    <a:pt x="5117" y="7103"/>
                  </a:cubicBezTo>
                  <a:cubicBezTo>
                    <a:pt x="5297" y="7825"/>
                    <a:pt x="5719" y="8397"/>
                    <a:pt x="6140" y="8638"/>
                  </a:cubicBezTo>
                  <a:cubicBezTo>
                    <a:pt x="6233" y="8702"/>
                    <a:pt x="6311" y="8760"/>
                    <a:pt x="6376" y="8810"/>
                  </a:cubicBezTo>
                  <a:lnTo>
                    <a:pt x="6376" y="8810"/>
                  </a:lnTo>
                  <a:cubicBezTo>
                    <a:pt x="6165" y="8616"/>
                    <a:pt x="5904" y="8364"/>
                    <a:pt x="5869" y="8277"/>
                  </a:cubicBezTo>
                  <a:cubicBezTo>
                    <a:pt x="5779" y="8126"/>
                    <a:pt x="5598" y="6922"/>
                    <a:pt x="5388" y="5749"/>
                  </a:cubicBezTo>
                  <a:cubicBezTo>
                    <a:pt x="5388" y="5749"/>
                    <a:pt x="4846" y="4364"/>
                    <a:pt x="3612" y="3431"/>
                  </a:cubicBezTo>
                  <a:cubicBezTo>
                    <a:pt x="2378" y="2468"/>
                    <a:pt x="2137" y="2167"/>
                    <a:pt x="1927" y="1505"/>
                  </a:cubicBezTo>
                  <a:cubicBezTo>
                    <a:pt x="1686" y="813"/>
                    <a:pt x="272" y="31"/>
                    <a:pt x="272" y="31"/>
                  </a:cubicBezTo>
                  <a:lnTo>
                    <a:pt x="1" y="0"/>
                  </a:lnTo>
                  <a:close/>
                  <a:moveTo>
                    <a:pt x="6376" y="8810"/>
                  </a:moveTo>
                  <a:cubicBezTo>
                    <a:pt x="6526" y="8949"/>
                    <a:pt x="6652" y="9059"/>
                    <a:pt x="6652" y="9059"/>
                  </a:cubicBezTo>
                  <a:cubicBezTo>
                    <a:pt x="6652" y="9059"/>
                    <a:pt x="6582" y="8972"/>
                    <a:pt x="6376" y="881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2648700" y="1628400"/>
              <a:ext cx="221225" cy="119425"/>
            </a:xfrm>
            <a:custGeom>
              <a:avLst/>
              <a:gdLst/>
              <a:ahLst/>
              <a:cxnLst/>
              <a:rect l="l" t="t" r="r" b="b"/>
              <a:pathLst>
                <a:path w="8849" h="4777" extrusionOk="0">
                  <a:moveTo>
                    <a:pt x="3916" y="0"/>
                  </a:moveTo>
                  <a:cubicBezTo>
                    <a:pt x="3695" y="0"/>
                    <a:pt x="3502" y="104"/>
                    <a:pt x="3401" y="362"/>
                  </a:cubicBezTo>
                  <a:cubicBezTo>
                    <a:pt x="3130" y="1024"/>
                    <a:pt x="2859" y="1566"/>
                    <a:pt x="246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716" y="2468"/>
                    <a:pt x="0" y="3672"/>
                    <a:pt x="843" y="4184"/>
                  </a:cubicBezTo>
                  <a:cubicBezTo>
                    <a:pt x="1448" y="4579"/>
                    <a:pt x="2088" y="4777"/>
                    <a:pt x="3320" y="4777"/>
                  </a:cubicBezTo>
                  <a:cubicBezTo>
                    <a:pt x="3683" y="4777"/>
                    <a:pt x="4096" y="4760"/>
                    <a:pt x="4575" y="4725"/>
                  </a:cubicBezTo>
                  <a:cubicBezTo>
                    <a:pt x="4575" y="4725"/>
                    <a:pt x="5093" y="4764"/>
                    <a:pt x="5763" y="4764"/>
                  </a:cubicBezTo>
                  <a:cubicBezTo>
                    <a:pt x="6970" y="4764"/>
                    <a:pt x="8670" y="4639"/>
                    <a:pt x="8728" y="3943"/>
                  </a:cubicBezTo>
                  <a:cubicBezTo>
                    <a:pt x="8848" y="2829"/>
                    <a:pt x="7825" y="2890"/>
                    <a:pt x="7494" y="2137"/>
                  </a:cubicBezTo>
                  <a:cubicBezTo>
                    <a:pt x="7228" y="1583"/>
                    <a:pt x="6618" y="1028"/>
                    <a:pt x="6027" y="1028"/>
                  </a:cubicBezTo>
                  <a:cubicBezTo>
                    <a:pt x="5816" y="1028"/>
                    <a:pt x="5607" y="1098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88" y="0"/>
                    <a:pt x="3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2648700" y="1628400"/>
              <a:ext cx="187375" cy="118975"/>
            </a:xfrm>
            <a:custGeom>
              <a:avLst/>
              <a:gdLst/>
              <a:ahLst/>
              <a:cxnLst/>
              <a:rect l="l" t="t" r="r" b="b"/>
              <a:pathLst>
                <a:path w="7495" h="4759" extrusionOk="0">
                  <a:moveTo>
                    <a:pt x="3903" y="0"/>
                  </a:moveTo>
                  <a:cubicBezTo>
                    <a:pt x="3681" y="0"/>
                    <a:pt x="3491" y="104"/>
                    <a:pt x="3401" y="362"/>
                  </a:cubicBezTo>
                  <a:cubicBezTo>
                    <a:pt x="3100" y="1024"/>
                    <a:pt x="2859" y="1566"/>
                    <a:pt x="243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656" y="2468"/>
                    <a:pt x="0" y="3672"/>
                    <a:pt x="843" y="4154"/>
                  </a:cubicBezTo>
                  <a:cubicBezTo>
                    <a:pt x="1481" y="4546"/>
                    <a:pt x="2119" y="4759"/>
                    <a:pt x="3392" y="4759"/>
                  </a:cubicBezTo>
                  <a:cubicBezTo>
                    <a:pt x="3681" y="4759"/>
                    <a:pt x="4002" y="4748"/>
                    <a:pt x="4364" y="4725"/>
                  </a:cubicBezTo>
                  <a:cubicBezTo>
                    <a:pt x="3461" y="4635"/>
                    <a:pt x="2227" y="4003"/>
                    <a:pt x="1746" y="3793"/>
                  </a:cubicBezTo>
                  <a:cubicBezTo>
                    <a:pt x="1174" y="3552"/>
                    <a:pt x="2348" y="1746"/>
                    <a:pt x="2799" y="1626"/>
                  </a:cubicBezTo>
                  <a:cubicBezTo>
                    <a:pt x="2838" y="1618"/>
                    <a:pt x="2873" y="1614"/>
                    <a:pt x="2904" y="1614"/>
                  </a:cubicBezTo>
                  <a:cubicBezTo>
                    <a:pt x="3241" y="1614"/>
                    <a:pt x="3190" y="2017"/>
                    <a:pt x="3190" y="2017"/>
                  </a:cubicBezTo>
                  <a:cubicBezTo>
                    <a:pt x="3190" y="2017"/>
                    <a:pt x="3431" y="1716"/>
                    <a:pt x="3642" y="1174"/>
                  </a:cubicBezTo>
                  <a:cubicBezTo>
                    <a:pt x="3766" y="895"/>
                    <a:pt x="3977" y="760"/>
                    <a:pt x="4203" y="760"/>
                  </a:cubicBezTo>
                  <a:cubicBezTo>
                    <a:pt x="4415" y="760"/>
                    <a:pt x="4640" y="880"/>
                    <a:pt x="4816" y="1114"/>
                  </a:cubicBezTo>
                  <a:cubicBezTo>
                    <a:pt x="5207" y="1596"/>
                    <a:pt x="4906" y="2137"/>
                    <a:pt x="4906" y="2137"/>
                  </a:cubicBezTo>
                  <a:cubicBezTo>
                    <a:pt x="4906" y="2137"/>
                    <a:pt x="5237" y="1776"/>
                    <a:pt x="5688" y="1566"/>
                  </a:cubicBezTo>
                  <a:cubicBezTo>
                    <a:pt x="5747" y="1534"/>
                    <a:pt x="5820" y="1521"/>
                    <a:pt x="5903" y="1521"/>
                  </a:cubicBezTo>
                  <a:cubicBezTo>
                    <a:pt x="6467" y="1521"/>
                    <a:pt x="7494" y="2137"/>
                    <a:pt x="7494" y="2137"/>
                  </a:cubicBezTo>
                  <a:cubicBezTo>
                    <a:pt x="7248" y="1601"/>
                    <a:pt x="6622" y="1033"/>
                    <a:pt x="6020" y="1033"/>
                  </a:cubicBezTo>
                  <a:cubicBezTo>
                    <a:pt x="5810" y="1033"/>
                    <a:pt x="5604" y="1101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76" y="0"/>
                    <a:pt x="390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2765325" y="1747275"/>
              <a:ext cx="5275" cy="25"/>
            </a:xfrm>
            <a:custGeom>
              <a:avLst/>
              <a:gdLst/>
              <a:ahLst/>
              <a:cxnLst/>
              <a:rect l="l" t="t" r="r" b="b"/>
              <a:pathLst>
                <a:path w="211" h="1" extrusionOk="0">
                  <a:moveTo>
                    <a:pt x="0" y="1"/>
                  </a:moveTo>
                  <a:lnTo>
                    <a:pt x="211" y="1"/>
                  </a:ln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2800675" y="1691600"/>
              <a:ext cx="68500" cy="55700"/>
            </a:xfrm>
            <a:custGeom>
              <a:avLst/>
              <a:gdLst/>
              <a:ahLst/>
              <a:cxnLst/>
              <a:rect l="l" t="t" r="r" b="b"/>
              <a:pathLst>
                <a:path w="2740" h="2228" extrusionOk="0">
                  <a:moveTo>
                    <a:pt x="1716" y="1"/>
                  </a:moveTo>
                  <a:lnTo>
                    <a:pt x="1716" y="1"/>
                  </a:lnTo>
                  <a:cubicBezTo>
                    <a:pt x="1716" y="1"/>
                    <a:pt x="2107" y="663"/>
                    <a:pt x="1987" y="1114"/>
                  </a:cubicBezTo>
                  <a:cubicBezTo>
                    <a:pt x="1866" y="1596"/>
                    <a:pt x="1114" y="1897"/>
                    <a:pt x="783" y="2047"/>
                  </a:cubicBezTo>
                  <a:cubicBezTo>
                    <a:pt x="518" y="2106"/>
                    <a:pt x="109" y="2222"/>
                    <a:pt x="7" y="2227"/>
                  </a:cubicBezTo>
                  <a:lnTo>
                    <a:pt x="7" y="2227"/>
                  </a:lnTo>
                  <a:cubicBezTo>
                    <a:pt x="1149" y="2197"/>
                    <a:pt x="2589" y="2046"/>
                    <a:pt x="2649" y="1415"/>
                  </a:cubicBezTo>
                  <a:cubicBezTo>
                    <a:pt x="2739" y="542"/>
                    <a:pt x="2167" y="392"/>
                    <a:pt x="1716" y="1"/>
                  </a:cubicBezTo>
                  <a:close/>
                  <a:moveTo>
                    <a:pt x="7" y="2227"/>
                  </a:moveTo>
                  <a:cubicBezTo>
                    <a:pt x="5" y="2227"/>
                    <a:pt x="3" y="2227"/>
                    <a:pt x="1" y="2228"/>
                  </a:cubicBezTo>
                  <a:cubicBezTo>
                    <a:pt x="3" y="2228"/>
                    <a:pt x="5" y="2227"/>
                    <a:pt x="7" y="2227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9"/>
          <p:cNvGrpSpPr/>
          <p:nvPr/>
        </p:nvGrpSpPr>
        <p:grpSpPr>
          <a:xfrm>
            <a:off x="8760038" y="1913230"/>
            <a:ext cx="688825" cy="199363"/>
            <a:chOff x="1442663" y="2442130"/>
            <a:chExt cx="688825" cy="199363"/>
          </a:xfrm>
        </p:grpSpPr>
        <p:sp>
          <p:nvSpPr>
            <p:cNvPr id="480" name="Google Shape;480;p9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1" name="Google Shape;481;p9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482" name="Google Shape;482;p9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9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9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9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9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9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9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90" name="Google Shape;490;p9"/>
          <p:cNvGrpSpPr/>
          <p:nvPr/>
        </p:nvGrpSpPr>
        <p:grpSpPr>
          <a:xfrm>
            <a:off x="-226912" y="2599380"/>
            <a:ext cx="688825" cy="199363"/>
            <a:chOff x="1442663" y="2442130"/>
            <a:chExt cx="688825" cy="199363"/>
          </a:xfrm>
        </p:grpSpPr>
        <p:sp>
          <p:nvSpPr>
            <p:cNvPr id="491" name="Google Shape;491;p9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2" name="Google Shape;492;p9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493" name="Google Shape;493;p9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9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9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9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9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9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9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1" name="Google Shape;501;p9"/>
          <p:cNvGrpSpPr/>
          <p:nvPr/>
        </p:nvGrpSpPr>
        <p:grpSpPr>
          <a:xfrm>
            <a:off x="8343917" y="4803416"/>
            <a:ext cx="689101" cy="199187"/>
            <a:chOff x="957742" y="3956041"/>
            <a:chExt cx="689101" cy="199187"/>
          </a:xfrm>
        </p:grpSpPr>
        <p:sp>
          <p:nvSpPr>
            <p:cNvPr id="502" name="Google Shape;502;p9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9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9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9"/>
          <p:cNvGrpSpPr/>
          <p:nvPr/>
        </p:nvGrpSpPr>
        <p:grpSpPr>
          <a:xfrm>
            <a:off x="175691" y="215898"/>
            <a:ext cx="427323" cy="150428"/>
            <a:chOff x="7845885" y="3023120"/>
            <a:chExt cx="340036" cy="119701"/>
          </a:xfrm>
        </p:grpSpPr>
        <p:sp>
          <p:nvSpPr>
            <p:cNvPr id="512" name="Google Shape;512;p9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" name="Google Shape;515;p9"/>
          <p:cNvGrpSpPr/>
          <p:nvPr/>
        </p:nvGrpSpPr>
        <p:grpSpPr>
          <a:xfrm>
            <a:off x="8374092" y="167141"/>
            <a:ext cx="689101" cy="199187"/>
            <a:chOff x="957742" y="3956041"/>
            <a:chExt cx="689101" cy="199187"/>
          </a:xfrm>
        </p:grpSpPr>
        <p:sp>
          <p:nvSpPr>
            <p:cNvPr id="516" name="Google Shape;516;p9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9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9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9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5" name="Google Shape;525;p9"/>
          <p:cNvGrpSpPr/>
          <p:nvPr/>
        </p:nvGrpSpPr>
        <p:grpSpPr>
          <a:xfrm>
            <a:off x="3147391" y="4938973"/>
            <a:ext cx="427323" cy="150428"/>
            <a:chOff x="7845885" y="3023120"/>
            <a:chExt cx="340036" cy="119701"/>
          </a:xfrm>
        </p:grpSpPr>
        <p:sp>
          <p:nvSpPr>
            <p:cNvPr id="526" name="Google Shape;526;p9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9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" name="Google Shape;529;p9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530" name="Google Shape;530;p9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9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2" name="Google Shape;532;p9"/>
          <p:cNvSpPr/>
          <p:nvPr/>
        </p:nvSpPr>
        <p:spPr>
          <a:xfrm>
            <a:off x="1746847" y="1831046"/>
            <a:ext cx="139" cy="13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CD4D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9"/>
          <p:cNvSpPr txBox="1">
            <a:spLocks noGrp="1"/>
          </p:cNvSpPr>
          <p:nvPr>
            <p:ph type="title"/>
          </p:nvPr>
        </p:nvSpPr>
        <p:spPr>
          <a:xfrm>
            <a:off x="2046575" y="1621200"/>
            <a:ext cx="50508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34" name="Google Shape;534;p9"/>
          <p:cNvSpPr txBox="1">
            <a:spLocks noGrp="1"/>
          </p:cNvSpPr>
          <p:nvPr>
            <p:ph type="subTitle" idx="1"/>
          </p:nvPr>
        </p:nvSpPr>
        <p:spPr>
          <a:xfrm>
            <a:off x="2046775" y="2487600"/>
            <a:ext cx="5050800" cy="11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9"/>
          <p:cNvSpPr/>
          <p:nvPr/>
        </p:nvSpPr>
        <p:spPr>
          <a:xfrm>
            <a:off x="1092450" y="943075"/>
            <a:ext cx="6431184" cy="3431850"/>
          </a:xfrm>
          <a:custGeom>
            <a:avLst/>
            <a:gdLst/>
            <a:ahLst/>
            <a:cxnLst/>
            <a:rect l="l" t="t" r="r" b="b"/>
            <a:pathLst>
              <a:path w="264033" h="137274" extrusionOk="0">
                <a:moveTo>
                  <a:pt x="134790" y="937"/>
                </a:moveTo>
                <a:cubicBezTo>
                  <a:pt x="118802" y="1657"/>
                  <a:pt x="61275" y="-3690"/>
                  <a:pt x="38860" y="5255"/>
                </a:cubicBezTo>
                <a:cubicBezTo>
                  <a:pt x="16446" y="14200"/>
                  <a:pt x="2771" y="36872"/>
                  <a:pt x="303" y="54608"/>
                </a:cubicBezTo>
                <a:cubicBezTo>
                  <a:pt x="-2165" y="72344"/>
                  <a:pt x="10842" y="98820"/>
                  <a:pt x="24054" y="111672"/>
                </a:cubicBezTo>
                <a:cubicBezTo>
                  <a:pt x="37266" y="124524"/>
                  <a:pt x="48422" y="130437"/>
                  <a:pt x="79576" y="131722"/>
                </a:cubicBezTo>
                <a:cubicBezTo>
                  <a:pt x="110730" y="133007"/>
                  <a:pt x="180236" y="118459"/>
                  <a:pt x="210979" y="119384"/>
                </a:cubicBezTo>
                <a:cubicBezTo>
                  <a:pt x="241722" y="120309"/>
                  <a:pt x="255191" y="134292"/>
                  <a:pt x="264033" y="137274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536" name="Google Shape;536;p9"/>
          <p:cNvGrpSpPr/>
          <p:nvPr/>
        </p:nvGrpSpPr>
        <p:grpSpPr>
          <a:xfrm>
            <a:off x="7032288" y="824825"/>
            <a:ext cx="918050" cy="626650"/>
            <a:chOff x="2212950" y="1121175"/>
            <a:chExt cx="918050" cy="626650"/>
          </a:xfrm>
        </p:grpSpPr>
        <p:sp>
          <p:nvSpPr>
            <p:cNvPr id="537" name="Google Shape;537;p9"/>
            <p:cNvSpPr/>
            <p:nvPr/>
          </p:nvSpPr>
          <p:spPr>
            <a:xfrm>
              <a:off x="2212950" y="1121550"/>
              <a:ext cx="918050" cy="473050"/>
            </a:xfrm>
            <a:custGeom>
              <a:avLst/>
              <a:gdLst/>
              <a:ahLst/>
              <a:cxnLst/>
              <a:rect l="l" t="t" r="r" b="b"/>
              <a:pathLst>
                <a:path w="36722" h="18922" extrusionOk="0">
                  <a:moveTo>
                    <a:pt x="22100" y="0"/>
                  </a:moveTo>
                  <a:cubicBezTo>
                    <a:pt x="20471" y="0"/>
                    <a:pt x="19688" y="2447"/>
                    <a:pt x="19688" y="2447"/>
                  </a:cubicBezTo>
                  <a:cubicBezTo>
                    <a:pt x="19688" y="2447"/>
                    <a:pt x="19026" y="1815"/>
                    <a:pt x="16829" y="972"/>
                  </a:cubicBezTo>
                  <a:cubicBezTo>
                    <a:pt x="16106" y="698"/>
                    <a:pt x="15538" y="555"/>
                    <a:pt x="15054" y="555"/>
                  </a:cubicBezTo>
                  <a:cubicBezTo>
                    <a:pt x="14046" y="555"/>
                    <a:pt x="13400" y="1175"/>
                    <a:pt x="12465" y="2537"/>
                  </a:cubicBezTo>
                  <a:cubicBezTo>
                    <a:pt x="11081" y="4523"/>
                    <a:pt x="10930" y="6329"/>
                    <a:pt x="10930" y="6329"/>
                  </a:cubicBezTo>
                  <a:cubicBezTo>
                    <a:pt x="10930" y="6329"/>
                    <a:pt x="9636" y="4945"/>
                    <a:pt x="8432" y="4794"/>
                  </a:cubicBezTo>
                  <a:cubicBezTo>
                    <a:pt x="8406" y="4791"/>
                    <a:pt x="8379" y="4789"/>
                    <a:pt x="8353" y="4789"/>
                  </a:cubicBezTo>
                  <a:cubicBezTo>
                    <a:pt x="7155" y="4789"/>
                    <a:pt x="6166" y="8067"/>
                    <a:pt x="5724" y="9098"/>
                  </a:cubicBezTo>
                  <a:cubicBezTo>
                    <a:pt x="5303" y="10151"/>
                    <a:pt x="5423" y="10301"/>
                    <a:pt x="3858" y="11656"/>
                  </a:cubicBezTo>
                  <a:cubicBezTo>
                    <a:pt x="2233" y="13010"/>
                    <a:pt x="2353" y="14033"/>
                    <a:pt x="2143" y="14906"/>
                  </a:cubicBezTo>
                  <a:cubicBezTo>
                    <a:pt x="1962" y="15809"/>
                    <a:pt x="879" y="17043"/>
                    <a:pt x="307" y="18186"/>
                  </a:cubicBezTo>
                  <a:cubicBezTo>
                    <a:pt x="0" y="18783"/>
                    <a:pt x="1000" y="18922"/>
                    <a:pt x="1994" y="18922"/>
                  </a:cubicBezTo>
                  <a:cubicBezTo>
                    <a:pt x="2853" y="18922"/>
                    <a:pt x="3707" y="18818"/>
                    <a:pt x="3707" y="18818"/>
                  </a:cubicBezTo>
                  <a:lnTo>
                    <a:pt x="36721" y="18668"/>
                  </a:lnTo>
                  <a:cubicBezTo>
                    <a:pt x="36721" y="18668"/>
                    <a:pt x="34073" y="11114"/>
                    <a:pt x="32869" y="9338"/>
                  </a:cubicBezTo>
                  <a:cubicBezTo>
                    <a:pt x="32427" y="8669"/>
                    <a:pt x="31873" y="8449"/>
                    <a:pt x="31351" y="8449"/>
                  </a:cubicBezTo>
                  <a:cubicBezTo>
                    <a:pt x="30490" y="8449"/>
                    <a:pt x="29717" y="9049"/>
                    <a:pt x="29679" y="9218"/>
                  </a:cubicBezTo>
                  <a:cubicBezTo>
                    <a:pt x="29675" y="9249"/>
                    <a:pt x="29662" y="9266"/>
                    <a:pt x="29641" y="9266"/>
                  </a:cubicBezTo>
                  <a:cubicBezTo>
                    <a:pt x="29501" y="9266"/>
                    <a:pt x="29039" y="8557"/>
                    <a:pt x="28987" y="6961"/>
                  </a:cubicBezTo>
                  <a:cubicBezTo>
                    <a:pt x="28927" y="5095"/>
                    <a:pt x="26580" y="4072"/>
                    <a:pt x="25978" y="3229"/>
                  </a:cubicBezTo>
                  <a:cubicBezTo>
                    <a:pt x="25346" y="2417"/>
                    <a:pt x="25917" y="2296"/>
                    <a:pt x="23420" y="491"/>
                  </a:cubicBezTo>
                  <a:cubicBezTo>
                    <a:pt x="22930" y="141"/>
                    <a:pt x="22491" y="0"/>
                    <a:pt x="22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2374100" y="1133875"/>
              <a:ext cx="285925" cy="273050"/>
            </a:xfrm>
            <a:custGeom>
              <a:avLst/>
              <a:gdLst/>
              <a:ahLst/>
              <a:cxnLst/>
              <a:rect l="l" t="t" r="r" b="b"/>
              <a:pathLst>
                <a:path w="11437" h="10922" extrusionOk="0">
                  <a:moveTo>
                    <a:pt x="8632" y="1"/>
                  </a:moveTo>
                  <a:cubicBezTo>
                    <a:pt x="7628" y="1"/>
                    <a:pt x="6982" y="615"/>
                    <a:pt x="6049" y="1954"/>
                  </a:cubicBezTo>
                  <a:cubicBezTo>
                    <a:pt x="4665" y="3940"/>
                    <a:pt x="4514" y="5746"/>
                    <a:pt x="4514" y="5746"/>
                  </a:cubicBezTo>
                  <a:cubicBezTo>
                    <a:pt x="4514" y="5746"/>
                    <a:pt x="3220" y="4361"/>
                    <a:pt x="2016" y="4211"/>
                  </a:cubicBezTo>
                  <a:cubicBezTo>
                    <a:pt x="2008" y="4210"/>
                    <a:pt x="1999" y="4210"/>
                    <a:pt x="1990" y="4210"/>
                  </a:cubicBezTo>
                  <a:cubicBezTo>
                    <a:pt x="1189" y="4210"/>
                    <a:pt x="506" y="5549"/>
                    <a:pt x="0" y="6799"/>
                  </a:cubicBezTo>
                  <a:cubicBezTo>
                    <a:pt x="0" y="6799"/>
                    <a:pt x="1150" y="6130"/>
                    <a:pt x="2131" y="6130"/>
                  </a:cubicBezTo>
                  <a:cubicBezTo>
                    <a:pt x="2622" y="6130"/>
                    <a:pt x="3070" y="6297"/>
                    <a:pt x="3311" y="6799"/>
                  </a:cubicBezTo>
                  <a:cubicBezTo>
                    <a:pt x="4033" y="8304"/>
                    <a:pt x="3672" y="8815"/>
                    <a:pt x="3311" y="9327"/>
                  </a:cubicBezTo>
                  <a:cubicBezTo>
                    <a:pt x="2919" y="9869"/>
                    <a:pt x="3461" y="10922"/>
                    <a:pt x="3461" y="10922"/>
                  </a:cubicBezTo>
                  <a:cubicBezTo>
                    <a:pt x="3461" y="10922"/>
                    <a:pt x="4394" y="8996"/>
                    <a:pt x="5176" y="7010"/>
                  </a:cubicBezTo>
                  <a:cubicBezTo>
                    <a:pt x="5989" y="4993"/>
                    <a:pt x="5899" y="2857"/>
                    <a:pt x="7102" y="2315"/>
                  </a:cubicBezTo>
                  <a:cubicBezTo>
                    <a:pt x="8254" y="1825"/>
                    <a:pt x="9930" y="895"/>
                    <a:pt x="10441" y="895"/>
                  </a:cubicBezTo>
                  <a:cubicBezTo>
                    <a:pt x="10464" y="895"/>
                    <a:pt x="10485" y="896"/>
                    <a:pt x="10503" y="900"/>
                  </a:cubicBezTo>
                  <a:cubicBezTo>
                    <a:pt x="10568" y="910"/>
                    <a:pt x="10638" y="915"/>
                    <a:pt x="10708" y="915"/>
                  </a:cubicBezTo>
                  <a:cubicBezTo>
                    <a:pt x="11060" y="915"/>
                    <a:pt x="11436" y="810"/>
                    <a:pt x="11436" y="810"/>
                  </a:cubicBezTo>
                  <a:cubicBezTo>
                    <a:pt x="11135" y="660"/>
                    <a:pt x="10804" y="569"/>
                    <a:pt x="10413" y="419"/>
                  </a:cubicBezTo>
                  <a:cubicBezTo>
                    <a:pt x="9687" y="144"/>
                    <a:pt x="9118" y="1"/>
                    <a:pt x="8632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2705875" y="1121175"/>
              <a:ext cx="106875" cy="193975"/>
            </a:xfrm>
            <a:custGeom>
              <a:avLst/>
              <a:gdLst/>
              <a:ahLst/>
              <a:cxnLst/>
              <a:rect l="l" t="t" r="r" b="b"/>
              <a:pathLst>
                <a:path w="4275" h="7759" extrusionOk="0">
                  <a:moveTo>
                    <a:pt x="2397" y="1"/>
                  </a:moveTo>
                  <a:cubicBezTo>
                    <a:pt x="779" y="1"/>
                    <a:pt x="1" y="2432"/>
                    <a:pt x="1" y="2432"/>
                  </a:cubicBezTo>
                  <a:cubicBezTo>
                    <a:pt x="1" y="2432"/>
                    <a:pt x="2138" y="4659"/>
                    <a:pt x="2318" y="5441"/>
                  </a:cubicBezTo>
                  <a:cubicBezTo>
                    <a:pt x="2469" y="6224"/>
                    <a:pt x="3071" y="7758"/>
                    <a:pt x="3071" y="7758"/>
                  </a:cubicBezTo>
                  <a:cubicBezTo>
                    <a:pt x="3071" y="7758"/>
                    <a:pt x="3010" y="6163"/>
                    <a:pt x="3071" y="5802"/>
                  </a:cubicBezTo>
                  <a:cubicBezTo>
                    <a:pt x="3161" y="5471"/>
                    <a:pt x="2950" y="3635"/>
                    <a:pt x="2589" y="2823"/>
                  </a:cubicBezTo>
                  <a:cubicBezTo>
                    <a:pt x="2303" y="2147"/>
                    <a:pt x="3095" y="820"/>
                    <a:pt x="3898" y="820"/>
                  </a:cubicBezTo>
                  <a:cubicBezTo>
                    <a:pt x="4024" y="820"/>
                    <a:pt x="4151" y="853"/>
                    <a:pt x="4274" y="927"/>
                  </a:cubicBezTo>
                  <a:cubicBezTo>
                    <a:pt x="4094" y="806"/>
                    <a:pt x="3913" y="656"/>
                    <a:pt x="3733" y="506"/>
                  </a:cubicBezTo>
                  <a:cubicBezTo>
                    <a:pt x="3237" y="145"/>
                    <a:pt x="2792" y="1"/>
                    <a:pt x="2397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2954925" y="1329350"/>
              <a:ext cx="103100" cy="116700"/>
            </a:xfrm>
            <a:custGeom>
              <a:avLst/>
              <a:gdLst/>
              <a:ahLst/>
              <a:cxnLst/>
              <a:rect l="l" t="t" r="r" b="b"/>
              <a:pathLst>
                <a:path w="4124" h="4668" extrusionOk="0">
                  <a:moveTo>
                    <a:pt x="1816" y="0"/>
                  </a:moveTo>
                  <a:cubicBezTo>
                    <a:pt x="901" y="0"/>
                    <a:pt x="58" y="691"/>
                    <a:pt x="0" y="846"/>
                  </a:cubicBezTo>
                  <a:cubicBezTo>
                    <a:pt x="0" y="876"/>
                    <a:pt x="1264" y="1839"/>
                    <a:pt x="1595" y="2561"/>
                  </a:cubicBezTo>
                  <a:cubicBezTo>
                    <a:pt x="1926" y="3314"/>
                    <a:pt x="1746" y="4668"/>
                    <a:pt x="1746" y="4668"/>
                  </a:cubicBezTo>
                  <a:cubicBezTo>
                    <a:pt x="1746" y="4668"/>
                    <a:pt x="2318" y="4126"/>
                    <a:pt x="2257" y="3615"/>
                  </a:cubicBezTo>
                  <a:cubicBezTo>
                    <a:pt x="2197" y="3073"/>
                    <a:pt x="2137" y="1959"/>
                    <a:pt x="2498" y="1809"/>
                  </a:cubicBezTo>
                  <a:cubicBezTo>
                    <a:pt x="2574" y="1778"/>
                    <a:pt x="2687" y="1759"/>
                    <a:pt x="2821" y="1759"/>
                  </a:cubicBezTo>
                  <a:cubicBezTo>
                    <a:pt x="3214" y="1759"/>
                    <a:pt x="3786" y="1924"/>
                    <a:pt x="4123" y="2441"/>
                  </a:cubicBezTo>
                  <a:cubicBezTo>
                    <a:pt x="3822" y="1779"/>
                    <a:pt x="3521" y="1177"/>
                    <a:pt x="3281" y="846"/>
                  </a:cubicBezTo>
                  <a:cubicBezTo>
                    <a:pt x="2851" y="213"/>
                    <a:pt x="2322" y="0"/>
                    <a:pt x="181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3063250" y="1404650"/>
              <a:ext cx="1550" cy="6050"/>
            </a:xfrm>
            <a:custGeom>
              <a:avLst/>
              <a:gdLst/>
              <a:ahLst/>
              <a:cxnLst/>
              <a:rect l="l" t="t" r="r" b="b"/>
              <a:pathLst>
                <a:path w="62" h="242" extrusionOk="0">
                  <a:moveTo>
                    <a:pt x="1" y="1"/>
                  </a:moveTo>
                  <a:cubicBezTo>
                    <a:pt x="11" y="32"/>
                    <a:pt x="22" y="59"/>
                    <a:pt x="31" y="85"/>
                  </a:cubicBezTo>
                  <a:lnTo>
                    <a:pt x="31" y="85"/>
                  </a:lnTo>
                  <a:cubicBezTo>
                    <a:pt x="23" y="45"/>
                    <a:pt x="16" y="15"/>
                    <a:pt x="1" y="1"/>
                  </a:cubicBezTo>
                  <a:close/>
                  <a:moveTo>
                    <a:pt x="31" y="85"/>
                  </a:moveTo>
                  <a:cubicBezTo>
                    <a:pt x="38" y="127"/>
                    <a:pt x="46" y="180"/>
                    <a:pt x="61" y="241"/>
                  </a:cubicBezTo>
                  <a:cubicBezTo>
                    <a:pt x="61" y="182"/>
                    <a:pt x="48" y="136"/>
                    <a:pt x="31" y="85"/>
                  </a:cubicBez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2652475" y="1155625"/>
              <a:ext cx="142975" cy="215200"/>
            </a:xfrm>
            <a:custGeom>
              <a:avLst/>
              <a:gdLst/>
              <a:ahLst/>
              <a:cxnLst/>
              <a:rect l="l" t="t" r="r" b="b"/>
              <a:pathLst>
                <a:path w="5719" h="8608" extrusionOk="0">
                  <a:moveTo>
                    <a:pt x="331" y="0"/>
                  </a:moveTo>
                  <a:lnTo>
                    <a:pt x="0" y="60"/>
                  </a:lnTo>
                  <a:cubicBezTo>
                    <a:pt x="0" y="60"/>
                    <a:pt x="2919" y="1505"/>
                    <a:pt x="3762" y="3732"/>
                  </a:cubicBezTo>
                  <a:cubicBezTo>
                    <a:pt x="4575" y="5929"/>
                    <a:pt x="5718" y="8607"/>
                    <a:pt x="5718" y="8607"/>
                  </a:cubicBezTo>
                  <a:cubicBezTo>
                    <a:pt x="5447" y="7283"/>
                    <a:pt x="5176" y="5989"/>
                    <a:pt x="4845" y="4695"/>
                  </a:cubicBezTo>
                  <a:cubicBezTo>
                    <a:pt x="4575" y="3642"/>
                    <a:pt x="4093" y="2859"/>
                    <a:pt x="3371" y="2077"/>
                  </a:cubicBezTo>
                  <a:cubicBezTo>
                    <a:pt x="3190" y="1836"/>
                    <a:pt x="3010" y="1655"/>
                    <a:pt x="2829" y="1415"/>
                  </a:cubicBezTo>
                  <a:cubicBezTo>
                    <a:pt x="2739" y="1355"/>
                    <a:pt x="2618" y="1204"/>
                    <a:pt x="2558" y="1114"/>
                  </a:cubicBezTo>
                  <a:cubicBezTo>
                    <a:pt x="1806" y="632"/>
                    <a:pt x="331" y="0"/>
                    <a:pt x="331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9"/>
            <p:cNvSpPr/>
            <p:nvPr/>
          </p:nvSpPr>
          <p:spPr>
            <a:xfrm>
              <a:off x="2807450" y="1141325"/>
              <a:ext cx="166300" cy="226475"/>
            </a:xfrm>
            <a:custGeom>
              <a:avLst/>
              <a:gdLst/>
              <a:ahLst/>
              <a:cxnLst/>
              <a:rect l="l" t="t" r="r" b="b"/>
              <a:pathLst>
                <a:path w="6652" h="9059" extrusionOk="0">
                  <a:moveTo>
                    <a:pt x="1" y="0"/>
                  </a:moveTo>
                  <a:cubicBezTo>
                    <a:pt x="1" y="0"/>
                    <a:pt x="904" y="632"/>
                    <a:pt x="1174" y="963"/>
                  </a:cubicBezTo>
                  <a:lnTo>
                    <a:pt x="1445" y="1264"/>
                  </a:lnTo>
                  <a:cubicBezTo>
                    <a:pt x="1445" y="1264"/>
                    <a:pt x="1536" y="1806"/>
                    <a:pt x="1957" y="2438"/>
                  </a:cubicBezTo>
                  <a:cubicBezTo>
                    <a:pt x="2408" y="3070"/>
                    <a:pt x="3702" y="3732"/>
                    <a:pt x="4214" y="4635"/>
                  </a:cubicBezTo>
                  <a:cubicBezTo>
                    <a:pt x="4726" y="5538"/>
                    <a:pt x="4936" y="6381"/>
                    <a:pt x="5117" y="7103"/>
                  </a:cubicBezTo>
                  <a:cubicBezTo>
                    <a:pt x="5297" y="7825"/>
                    <a:pt x="5719" y="8397"/>
                    <a:pt x="6140" y="8638"/>
                  </a:cubicBezTo>
                  <a:cubicBezTo>
                    <a:pt x="6233" y="8702"/>
                    <a:pt x="6311" y="8760"/>
                    <a:pt x="6376" y="8810"/>
                  </a:cubicBezTo>
                  <a:lnTo>
                    <a:pt x="6376" y="8810"/>
                  </a:lnTo>
                  <a:cubicBezTo>
                    <a:pt x="6165" y="8616"/>
                    <a:pt x="5904" y="8364"/>
                    <a:pt x="5869" y="8277"/>
                  </a:cubicBezTo>
                  <a:cubicBezTo>
                    <a:pt x="5779" y="8126"/>
                    <a:pt x="5598" y="6922"/>
                    <a:pt x="5388" y="5749"/>
                  </a:cubicBezTo>
                  <a:cubicBezTo>
                    <a:pt x="5388" y="5749"/>
                    <a:pt x="4846" y="4364"/>
                    <a:pt x="3612" y="3431"/>
                  </a:cubicBezTo>
                  <a:cubicBezTo>
                    <a:pt x="2378" y="2468"/>
                    <a:pt x="2137" y="2167"/>
                    <a:pt x="1927" y="1505"/>
                  </a:cubicBezTo>
                  <a:cubicBezTo>
                    <a:pt x="1686" y="813"/>
                    <a:pt x="272" y="31"/>
                    <a:pt x="272" y="31"/>
                  </a:cubicBezTo>
                  <a:lnTo>
                    <a:pt x="1" y="0"/>
                  </a:lnTo>
                  <a:close/>
                  <a:moveTo>
                    <a:pt x="6376" y="8810"/>
                  </a:moveTo>
                  <a:cubicBezTo>
                    <a:pt x="6526" y="8949"/>
                    <a:pt x="6652" y="9059"/>
                    <a:pt x="6652" y="9059"/>
                  </a:cubicBezTo>
                  <a:cubicBezTo>
                    <a:pt x="6652" y="9059"/>
                    <a:pt x="6582" y="8972"/>
                    <a:pt x="6376" y="881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2648700" y="1628400"/>
              <a:ext cx="221225" cy="119425"/>
            </a:xfrm>
            <a:custGeom>
              <a:avLst/>
              <a:gdLst/>
              <a:ahLst/>
              <a:cxnLst/>
              <a:rect l="l" t="t" r="r" b="b"/>
              <a:pathLst>
                <a:path w="8849" h="4777" extrusionOk="0">
                  <a:moveTo>
                    <a:pt x="3916" y="0"/>
                  </a:moveTo>
                  <a:cubicBezTo>
                    <a:pt x="3695" y="0"/>
                    <a:pt x="3502" y="104"/>
                    <a:pt x="3401" y="362"/>
                  </a:cubicBezTo>
                  <a:cubicBezTo>
                    <a:pt x="3130" y="1024"/>
                    <a:pt x="2859" y="1566"/>
                    <a:pt x="246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716" y="2468"/>
                    <a:pt x="0" y="3672"/>
                    <a:pt x="843" y="4184"/>
                  </a:cubicBezTo>
                  <a:cubicBezTo>
                    <a:pt x="1448" y="4579"/>
                    <a:pt x="2088" y="4777"/>
                    <a:pt x="3320" y="4777"/>
                  </a:cubicBezTo>
                  <a:cubicBezTo>
                    <a:pt x="3683" y="4777"/>
                    <a:pt x="4096" y="4760"/>
                    <a:pt x="4575" y="4725"/>
                  </a:cubicBezTo>
                  <a:cubicBezTo>
                    <a:pt x="4575" y="4725"/>
                    <a:pt x="5093" y="4764"/>
                    <a:pt x="5763" y="4764"/>
                  </a:cubicBezTo>
                  <a:cubicBezTo>
                    <a:pt x="6970" y="4764"/>
                    <a:pt x="8670" y="4639"/>
                    <a:pt x="8728" y="3943"/>
                  </a:cubicBezTo>
                  <a:cubicBezTo>
                    <a:pt x="8848" y="2829"/>
                    <a:pt x="7825" y="2890"/>
                    <a:pt x="7494" y="2137"/>
                  </a:cubicBezTo>
                  <a:cubicBezTo>
                    <a:pt x="7228" y="1583"/>
                    <a:pt x="6618" y="1028"/>
                    <a:pt x="6027" y="1028"/>
                  </a:cubicBezTo>
                  <a:cubicBezTo>
                    <a:pt x="5816" y="1028"/>
                    <a:pt x="5607" y="1098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88" y="0"/>
                    <a:pt x="3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2648700" y="1628400"/>
              <a:ext cx="187375" cy="118975"/>
            </a:xfrm>
            <a:custGeom>
              <a:avLst/>
              <a:gdLst/>
              <a:ahLst/>
              <a:cxnLst/>
              <a:rect l="l" t="t" r="r" b="b"/>
              <a:pathLst>
                <a:path w="7495" h="4759" extrusionOk="0">
                  <a:moveTo>
                    <a:pt x="3903" y="0"/>
                  </a:moveTo>
                  <a:cubicBezTo>
                    <a:pt x="3681" y="0"/>
                    <a:pt x="3491" y="104"/>
                    <a:pt x="3401" y="362"/>
                  </a:cubicBezTo>
                  <a:cubicBezTo>
                    <a:pt x="3100" y="1024"/>
                    <a:pt x="2859" y="1566"/>
                    <a:pt x="243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656" y="2468"/>
                    <a:pt x="0" y="3672"/>
                    <a:pt x="843" y="4154"/>
                  </a:cubicBezTo>
                  <a:cubicBezTo>
                    <a:pt x="1481" y="4546"/>
                    <a:pt x="2119" y="4759"/>
                    <a:pt x="3392" y="4759"/>
                  </a:cubicBezTo>
                  <a:cubicBezTo>
                    <a:pt x="3681" y="4759"/>
                    <a:pt x="4002" y="4748"/>
                    <a:pt x="4364" y="4725"/>
                  </a:cubicBezTo>
                  <a:cubicBezTo>
                    <a:pt x="3461" y="4635"/>
                    <a:pt x="2227" y="4003"/>
                    <a:pt x="1746" y="3793"/>
                  </a:cubicBezTo>
                  <a:cubicBezTo>
                    <a:pt x="1174" y="3552"/>
                    <a:pt x="2348" y="1746"/>
                    <a:pt x="2799" y="1626"/>
                  </a:cubicBezTo>
                  <a:cubicBezTo>
                    <a:pt x="2838" y="1618"/>
                    <a:pt x="2873" y="1614"/>
                    <a:pt x="2904" y="1614"/>
                  </a:cubicBezTo>
                  <a:cubicBezTo>
                    <a:pt x="3241" y="1614"/>
                    <a:pt x="3190" y="2017"/>
                    <a:pt x="3190" y="2017"/>
                  </a:cubicBezTo>
                  <a:cubicBezTo>
                    <a:pt x="3190" y="2017"/>
                    <a:pt x="3431" y="1716"/>
                    <a:pt x="3642" y="1174"/>
                  </a:cubicBezTo>
                  <a:cubicBezTo>
                    <a:pt x="3766" y="895"/>
                    <a:pt x="3977" y="760"/>
                    <a:pt x="4203" y="760"/>
                  </a:cubicBezTo>
                  <a:cubicBezTo>
                    <a:pt x="4415" y="760"/>
                    <a:pt x="4640" y="880"/>
                    <a:pt x="4816" y="1114"/>
                  </a:cubicBezTo>
                  <a:cubicBezTo>
                    <a:pt x="5207" y="1596"/>
                    <a:pt x="4906" y="2137"/>
                    <a:pt x="4906" y="2137"/>
                  </a:cubicBezTo>
                  <a:cubicBezTo>
                    <a:pt x="4906" y="2137"/>
                    <a:pt x="5237" y="1776"/>
                    <a:pt x="5688" y="1566"/>
                  </a:cubicBezTo>
                  <a:cubicBezTo>
                    <a:pt x="5747" y="1534"/>
                    <a:pt x="5820" y="1521"/>
                    <a:pt x="5903" y="1521"/>
                  </a:cubicBezTo>
                  <a:cubicBezTo>
                    <a:pt x="6467" y="1521"/>
                    <a:pt x="7494" y="2137"/>
                    <a:pt x="7494" y="2137"/>
                  </a:cubicBezTo>
                  <a:cubicBezTo>
                    <a:pt x="7248" y="1601"/>
                    <a:pt x="6622" y="1033"/>
                    <a:pt x="6020" y="1033"/>
                  </a:cubicBezTo>
                  <a:cubicBezTo>
                    <a:pt x="5810" y="1033"/>
                    <a:pt x="5604" y="1101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76" y="0"/>
                    <a:pt x="390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2765325" y="1747275"/>
              <a:ext cx="5275" cy="25"/>
            </a:xfrm>
            <a:custGeom>
              <a:avLst/>
              <a:gdLst/>
              <a:ahLst/>
              <a:cxnLst/>
              <a:rect l="l" t="t" r="r" b="b"/>
              <a:pathLst>
                <a:path w="211" h="1" extrusionOk="0">
                  <a:moveTo>
                    <a:pt x="0" y="1"/>
                  </a:moveTo>
                  <a:lnTo>
                    <a:pt x="211" y="1"/>
                  </a:ln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2800675" y="1691600"/>
              <a:ext cx="68500" cy="55700"/>
            </a:xfrm>
            <a:custGeom>
              <a:avLst/>
              <a:gdLst/>
              <a:ahLst/>
              <a:cxnLst/>
              <a:rect l="l" t="t" r="r" b="b"/>
              <a:pathLst>
                <a:path w="2740" h="2228" extrusionOk="0">
                  <a:moveTo>
                    <a:pt x="1716" y="1"/>
                  </a:moveTo>
                  <a:lnTo>
                    <a:pt x="1716" y="1"/>
                  </a:lnTo>
                  <a:cubicBezTo>
                    <a:pt x="1716" y="1"/>
                    <a:pt x="2107" y="663"/>
                    <a:pt x="1987" y="1114"/>
                  </a:cubicBezTo>
                  <a:cubicBezTo>
                    <a:pt x="1866" y="1596"/>
                    <a:pt x="1114" y="1897"/>
                    <a:pt x="783" y="2047"/>
                  </a:cubicBezTo>
                  <a:cubicBezTo>
                    <a:pt x="518" y="2106"/>
                    <a:pt x="109" y="2222"/>
                    <a:pt x="7" y="2227"/>
                  </a:cubicBezTo>
                  <a:lnTo>
                    <a:pt x="7" y="2227"/>
                  </a:lnTo>
                  <a:cubicBezTo>
                    <a:pt x="1149" y="2197"/>
                    <a:pt x="2589" y="2046"/>
                    <a:pt x="2649" y="1415"/>
                  </a:cubicBezTo>
                  <a:cubicBezTo>
                    <a:pt x="2739" y="542"/>
                    <a:pt x="2167" y="392"/>
                    <a:pt x="1716" y="1"/>
                  </a:cubicBezTo>
                  <a:close/>
                  <a:moveTo>
                    <a:pt x="7" y="2227"/>
                  </a:moveTo>
                  <a:cubicBezTo>
                    <a:pt x="5" y="2227"/>
                    <a:pt x="3" y="2227"/>
                    <a:pt x="1" y="2228"/>
                  </a:cubicBezTo>
                  <a:cubicBezTo>
                    <a:pt x="3" y="2228"/>
                    <a:pt x="5" y="2227"/>
                    <a:pt x="7" y="2227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8" name="Google Shape;548;p9"/>
          <p:cNvGrpSpPr/>
          <p:nvPr/>
        </p:nvGrpSpPr>
        <p:grpSpPr>
          <a:xfrm>
            <a:off x="890683" y="3961735"/>
            <a:ext cx="762020" cy="413180"/>
            <a:chOff x="1088300" y="2336450"/>
            <a:chExt cx="952525" cy="516475"/>
          </a:xfrm>
        </p:grpSpPr>
        <p:sp>
          <p:nvSpPr>
            <p:cNvPr id="549" name="Google Shape;549;p9"/>
            <p:cNvSpPr/>
            <p:nvPr/>
          </p:nvSpPr>
          <p:spPr>
            <a:xfrm>
              <a:off x="1088300" y="2337350"/>
              <a:ext cx="952525" cy="515575"/>
            </a:xfrm>
            <a:custGeom>
              <a:avLst/>
              <a:gdLst/>
              <a:ahLst/>
              <a:cxnLst/>
              <a:rect l="l" t="t" r="r" b="b"/>
              <a:pathLst>
                <a:path w="38101" h="20623" extrusionOk="0">
                  <a:moveTo>
                    <a:pt x="16709" y="0"/>
                  </a:moveTo>
                  <a:cubicBezTo>
                    <a:pt x="15747" y="0"/>
                    <a:pt x="14911" y="433"/>
                    <a:pt x="14476" y="1515"/>
                  </a:cubicBezTo>
                  <a:cubicBezTo>
                    <a:pt x="13302" y="4464"/>
                    <a:pt x="12219" y="6721"/>
                    <a:pt x="10503" y="6721"/>
                  </a:cubicBezTo>
                  <a:cubicBezTo>
                    <a:pt x="9239" y="6721"/>
                    <a:pt x="8758" y="7865"/>
                    <a:pt x="8246" y="8828"/>
                  </a:cubicBezTo>
                  <a:cubicBezTo>
                    <a:pt x="7223" y="10694"/>
                    <a:pt x="0" y="15810"/>
                    <a:pt x="3611" y="18067"/>
                  </a:cubicBezTo>
                  <a:cubicBezTo>
                    <a:pt x="6331" y="19760"/>
                    <a:pt x="9087" y="20622"/>
                    <a:pt x="14654" y="20622"/>
                  </a:cubicBezTo>
                  <a:cubicBezTo>
                    <a:pt x="16111" y="20622"/>
                    <a:pt x="17760" y="20563"/>
                    <a:pt x="19652" y="20444"/>
                  </a:cubicBezTo>
                  <a:cubicBezTo>
                    <a:pt x="19652" y="20444"/>
                    <a:pt x="21925" y="20621"/>
                    <a:pt x="24852" y="20621"/>
                  </a:cubicBezTo>
                  <a:cubicBezTo>
                    <a:pt x="30025" y="20621"/>
                    <a:pt x="37243" y="20069"/>
                    <a:pt x="37589" y="17014"/>
                  </a:cubicBezTo>
                  <a:cubicBezTo>
                    <a:pt x="38100" y="12289"/>
                    <a:pt x="33736" y="12469"/>
                    <a:pt x="32202" y="9279"/>
                  </a:cubicBezTo>
                  <a:cubicBezTo>
                    <a:pt x="31064" y="6893"/>
                    <a:pt x="28407" y="4458"/>
                    <a:pt x="25834" y="4458"/>
                  </a:cubicBezTo>
                  <a:cubicBezTo>
                    <a:pt x="24934" y="4458"/>
                    <a:pt x="24044" y="4756"/>
                    <a:pt x="23233" y="5457"/>
                  </a:cubicBezTo>
                  <a:cubicBezTo>
                    <a:pt x="23233" y="5457"/>
                    <a:pt x="22993" y="4946"/>
                    <a:pt x="21367" y="2688"/>
                  </a:cubicBezTo>
                  <a:cubicBezTo>
                    <a:pt x="20345" y="1249"/>
                    <a:pt x="18344" y="0"/>
                    <a:pt x="16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1088300" y="2336450"/>
              <a:ext cx="805800" cy="515050"/>
            </a:xfrm>
            <a:custGeom>
              <a:avLst/>
              <a:gdLst/>
              <a:ahLst/>
              <a:cxnLst/>
              <a:rect l="l" t="t" r="r" b="b"/>
              <a:pathLst>
                <a:path w="32232" h="20602" extrusionOk="0">
                  <a:moveTo>
                    <a:pt x="16740" y="0"/>
                  </a:moveTo>
                  <a:cubicBezTo>
                    <a:pt x="15784" y="0"/>
                    <a:pt x="14958" y="433"/>
                    <a:pt x="14536" y="1521"/>
                  </a:cubicBezTo>
                  <a:cubicBezTo>
                    <a:pt x="13362" y="4440"/>
                    <a:pt x="12309" y="6697"/>
                    <a:pt x="10533" y="6697"/>
                  </a:cubicBezTo>
                  <a:cubicBezTo>
                    <a:pt x="9299" y="6697"/>
                    <a:pt x="8818" y="7871"/>
                    <a:pt x="8276" y="8804"/>
                  </a:cubicBezTo>
                  <a:cubicBezTo>
                    <a:pt x="7223" y="10700"/>
                    <a:pt x="0" y="15846"/>
                    <a:pt x="3581" y="18073"/>
                  </a:cubicBezTo>
                  <a:cubicBezTo>
                    <a:pt x="6324" y="19753"/>
                    <a:pt x="9087" y="20601"/>
                    <a:pt x="14652" y="20601"/>
                  </a:cubicBezTo>
                  <a:cubicBezTo>
                    <a:pt x="15865" y="20601"/>
                    <a:pt x="17211" y="20561"/>
                    <a:pt x="18719" y="20480"/>
                  </a:cubicBezTo>
                  <a:cubicBezTo>
                    <a:pt x="14837" y="20210"/>
                    <a:pt x="9600" y="17351"/>
                    <a:pt x="7464" y="16448"/>
                  </a:cubicBezTo>
                  <a:cubicBezTo>
                    <a:pt x="5086" y="15424"/>
                    <a:pt x="9961" y="7720"/>
                    <a:pt x="11978" y="7179"/>
                  </a:cubicBezTo>
                  <a:cubicBezTo>
                    <a:pt x="12190" y="7124"/>
                    <a:pt x="12378" y="7099"/>
                    <a:pt x="12543" y="7099"/>
                  </a:cubicBezTo>
                  <a:cubicBezTo>
                    <a:pt x="13928" y="7099"/>
                    <a:pt x="13784" y="8804"/>
                    <a:pt x="13784" y="8804"/>
                  </a:cubicBezTo>
                  <a:cubicBezTo>
                    <a:pt x="13784" y="8804"/>
                    <a:pt x="14716" y="7449"/>
                    <a:pt x="15649" y="5162"/>
                  </a:cubicBezTo>
                  <a:cubicBezTo>
                    <a:pt x="16132" y="3979"/>
                    <a:pt x="17009" y="3400"/>
                    <a:pt x="17973" y="3400"/>
                  </a:cubicBezTo>
                  <a:cubicBezTo>
                    <a:pt x="18872" y="3400"/>
                    <a:pt x="19846" y="3904"/>
                    <a:pt x="20645" y="4891"/>
                  </a:cubicBezTo>
                  <a:cubicBezTo>
                    <a:pt x="22300" y="6938"/>
                    <a:pt x="20946" y="9225"/>
                    <a:pt x="20946" y="9225"/>
                  </a:cubicBezTo>
                  <a:cubicBezTo>
                    <a:pt x="20946" y="9225"/>
                    <a:pt x="22421" y="7810"/>
                    <a:pt x="24407" y="6847"/>
                  </a:cubicBezTo>
                  <a:cubicBezTo>
                    <a:pt x="24654" y="6733"/>
                    <a:pt x="24958" y="6683"/>
                    <a:pt x="25301" y="6683"/>
                  </a:cubicBezTo>
                  <a:cubicBezTo>
                    <a:pt x="27760" y="6683"/>
                    <a:pt x="32232" y="9255"/>
                    <a:pt x="32232" y="9255"/>
                  </a:cubicBezTo>
                  <a:cubicBezTo>
                    <a:pt x="31095" y="6892"/>
                    <a:pt x="28455" y="4463"/>
                    <a:pt x="25891" y="4463"/>
                  </a:cubicBezTo>
                  <a:cubicBezTo>
                    <a:pt x="24993" y="4463"/>
                    <a:pt x="24105" y="4761"/>
                    <a:pt x="23293" y="5463"/>
                  </a:cubicBezTo>
                  <a:cubicBezTo>
                    <a:pt x="23293" y="5463"/>
                    <a:pt x="23023" y="4951"/>
                    <a:pt x="21398" y="2694"/>
                  </a:cubicBezTo>
                  <a:cubicBezTo>
                    <a:pt x="20391" y="1269"/>
                    <a:pt x="18376" y="0"/>
                    <a:pt x="16740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1739100" y="2612200"/>
              <a:ext cx="298700" cy="240025"/>
            </a:xfrm>
            <a:custGeom>
              <a:avLst/>
              <a:gdLst/>
              <a:ahLst/>
              <a:cxnLst/>
              <a:rect l="l" t="t" r="r" b="b"/>
              <a:pathLst>
                <a:path w="11948" h="9601" extrusionOk="0">
                  <a:moveTo>
                    <a:pt x="7554" y="1"/>
                  </a:moveTo>
                  <a:cubicBezTo>
                    <a:pt x="7554" y="1"/>
                    <a:pt x="9149" y="2679"/>
                    <a:pt x="8728" y="4665"/>
                  </a:cubicBezTo>
                  <a:cubicBezTo>
                    <a:pt x="8306" y="6652"/>
                    <a:pt x="4996" y="8096"/>
                    <a:pt x="3581" y="8668"/>
                  </a:cubicBezTo>
                  <a:cubicBezTo>
                    <a:pt x="2378" y="9119"/>
                    <a:pt x="602" y="9480"/>
                    <a:pt x="0" y="9601"/>
                  </a:cubicBezTo>
                  <a:cubicBezTo>
                    <a:pt x="4996" y="9511"/>
                    <a:pt x="11256" y="8848"/>
                    <a:pt x="11557" y="6020"/>
                  </a:cubicBezTo>
                  <a:cubicBezTo>
                    <a:pt x="11948" y="2318"/>
                    <a:pt x="9450" y="1626"/>
                    <a:pt x="7554" y="1"/>
                  </a:cubicBezTo>
                  <a:close/>
                </a:path>
              </a:pathLst>
            </a:custGeom>
            <a:solidFill>
              <a:srgbClr val="F2F2F2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9"/>
          <p:cNvGrpSpPr/>
          <p:nvPr/>
        </p:nvGrpSpPr>
        <p:grpSpPr>
          <a:xfrm>
            <a:off x="800943" y="535000"/>
            <a:ext cx="762001" cy="667246"/>
            <a:chOff x="3762200" y="1517175"/>
            <a:chExt cx="1092475" cy="956625"/>
          </a:xfrm>
        </p:grpSpPr>
        <p:sp>
          <p:nvSpPr>
            <p:cNvPr id="553" name="Google Shape;553;p9"/>
            <p:cNvSpPr/>
            <p:nvPr/>
          </p:nvSpPr>
          <p:spPr>
            <a:xfrm>
              <a:off x="4079700" y="1774825"/>
              <a:ext cx="257350" cy="642550"/>
            </a:xfrm>
            <a:custGeom>
              <a:avLst/>
              <a:gdLst/>
              <a:ahLst/>
              <a:cxnLst/>
              <a:rect l="l" t="t" r="r" b="b"/>
              <a:pathLst>
                <a:path w="10294" h="25702" extrusionOk="0">
                  <a:moveTo>
                    <a:pt x="10293" y="0"/>
                  </a:moveTo>
                  <a:lnTo>
                    <a:pt x="7765" y="391"/>
                  </a:lnTo>
                  <a:cubicBezTo>
                    <a:pt x="7765" y="391"/>
                    <a:pt x="1" y="11948"/>
                    <a:pt x="2168" y="25701"/>
                  </a:cubicBezTo>
                  <a:lnTo>
                    <a:pt x="7164" y="24949"/>
                  </a:lnTo>
                  <a:cubicBezTo>
                    <a:pt x="7164" y="24949"/>
                    <a:pt x="4876" y="10202"/>
                    <a:pt x="1029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4256525" y="1538175"/>
              <a:ext cx="387500" cy="299875"/>
            </a:xfrm>
            <a:custGeom>
              <a:avLst/>
              <a:gdLst/>
              <a:ahLst/>
              <a:cxnLst/>
              <a:rect l="l" t="t" r="r" b="b"/>
              <a:pathLst>
                <a:path w="15500" h="11995" extrusionOk="0">
                  <a:moveTo>
                    <a:pt x="10128" y="1"/>
                  </a:moveTo>
                  <a:cubicBezTo>
                    <a:pt x="8990" y="1"/>
                    <a:pt x="7671" y="402"/>
                    <a:pt x="6170" y="1461"/>
                  </a:cubicBezTo>
                  <a:cubicBezTo>
                    <a:pt x="0" y="5825"/>
                    <a:pt x="692" y="11543"/>
                    <a:pt x="692" y="11543"/>
                  </a:cubicBezTo>
                  <a:lnTo>
                    <a:pt x="1264" y="11994"/>
                  </a:lnTo>
                  <a:cubicBezTo>
                    <a:pt x="1655" y="10640"/>
                    <a:pt x="3582" y="9556"/>
                    <a:pt x="3582" y="9556"/>
                  </a:cubicBezTo>
                  <a:cubicBezTo>
                    <a:pt x="3525" y="9536"/>
                    <a:pt x="3461" y="9527"/>
                    <a:pt x="3392" y="9527"/>
                  </a:cubicBezTo>
                  <a:cubicBezTo>
                    <a:pt x="2955" y="9527"/>
                    <a:pt x="2348" y="9888"/>
                    <a:pt x="2348" y="9888"/>
                  </a:cubicBezTo>
                  <a:cubicBezTo>
                    <a:pt x="3100" y="8864"/>
                    <a:pt x="5116" y="8232"/>
                    <a:pt x="5116" y="8232"/>
                  </a:cubicBezTo>
                  <a:cubicBezTo>
                    <a:pt x="4785" y="7961"/>
                    <a:pt x="3582" y="7961"/>
                    <a:pt x="3582" y="7961"/>
                  </a:cubicBezTo>
                  <a:cubicBezTo>
                    <a:pt x="4214" y="7209"/>
                    <a:pt x="6862" y="6667"/>
                    <a:pt x="6862" y="6667"/>
                  </a:cubicBezTo>
                  <a:cubicBezTo>
                    <a:pt x="6617" y="6474"/>
                    <a:pt x="6234" y="6419"/>
                    <a:pt x="5876" y="6419"/>
                  </a:cubicBezTo>
                  <a:cubicBezTo>
                    <a:pt x="5398" y="6419"/>
                    <a:pt x="4966" y="6517"/>
                    <a:pt x="4966" y="6517"/>
                  </a:cubicBezTo>
                  <a:cubicBezTo>
                    <a:pt x="5778" y="5494"/>
                    <a:pt x="10503" y="4741"/>
                    <a:pt x="10503" y="4741"/>
                  </a:cubicBezTo>
                  <a:cubicBezTo>
                    <a:pt x="10142" y="4410"/>
                    <a:pt x="9149" y="4290"/>
                    <a:pt x="9149" y="4290"/>
                  </a:cubicBezTo>
                  <a:cubicBezTo>
                    <a:pt x="9611" y="4029"/>
                    <a:pt x="10116" y="3935"/>
                    <a:pt x="10603" y="3935"/>
                  </a:cubicBezTo>
                  <a:cubicBezTo>
                    <a:pt x="11860" y="3935"/>
                    <a:pt x="13001" y="4561"/>
                    <a:pt x="13001" y="4561"/>
                  </a:cubicBezTo>
                  <a:lnTo>
                    <a:pt x="12429" y="3507"/>
                  </a:lnTo>
                  <a:lnTo>
                    <a:pt x="12429" y="3507"/>
                  </a:lnTo>
                  <a:cubicBezTo>
                    <a:pt x="12954" y="3945"/>
                    <a:pt x="13906" y="4036"/>
                    <a:pt x="14612" y="4036"/>
                  </a:cubicBezTo>
                  <a:cubicBezTo>
                    <a:pt x="15119" y="4036"/>
                    <a:pt x="15499" y="3989"/>
                    <a:pt x="15499" y="3989"/>
                  </a:cubicBezTo>
                  <a:cubicBezTo>
                    <a:pt x="15499" y="3989"/>
                    <a:pt x="13713" y="1"/>
                    <a:pt x="10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4282100" y="1708100"/>
              <a:ext cx="458225" cy="203675"/>
            </a:xfrm>
            <a:custGeom>
              <a:avLst/>
              <a:gdLst/>
              <a:ahLst/>
              <a:cxnLst/>
              <a:rect l="l" t="t" r="r" b="b"/>
              <a:pathLst>
                <a:path w="18329" h="8147" extrusionOk="0">
                  <a:moveTo>
                    <a:pt x="9203" y="1"/>
                  </a:moveTo>
                  <a:cubicBezTo>
                    <a:pt x="2820" y="1"/>
                    <a:pt x="0" y="4114"/>
                    <a:pt x="0" y="4114"/>
                  </a:cubicBezTo>
                  <a:lnTo>
                    <a:pt x="151" y="4806"/>
                  </a:lnTo>
                  <a:cubicBezTo>
                    <a:pt x="712" y="4464"/>
                    <a:pt x="1465" y="4371"/>
                    <a:pt x="2121" y="4371"/>
                  </a:cubicBezTo>
                  <a:cubicBezTo>
                    <a:pt x="2907" y="4371"/>
                    <a:pt x="3552" y="4505"/>
                    <a:pt x="3552" y="4505"/>
                  </a:cubicBezTo>
                  <a:cubicBezTo>
                    <a:pt x="3311" y="4114"/>
                    <a:pt x="2378" y="3933"/>
                    <a:pt x="2378" y="3933"/>
                  </a:cubicBezTo>
                  <a:cubicBezTo>
                    <a:pt x="2532" y="3903"/>
                    <a:pt x="2698" y="3890"/>
                    <a:pt x="2869" y="3890"/>
                  </a:cubicBezTo>
                  <a:cubicBezTo>
                    <a:pt x="4070" y="3890"/>
                    <a:pt x="5568" y="4535"/>
                    <a:pt x="5568" y="4535"/>
                  </a:cubicBezTo>
                  <a:cubicBezTo>
                    <a:pt x="5448" y="4114"/>
                    <a:pt x="4545" y="3331"/>
                    <a:pt x="4545" y="3331"/>
                  </a:cubicBezTo>
                  <a:cubicBezTo>
                    <a:pt x="4598" y="3323"/>
                    <a:pt x="4656" y="3319"/>
                    <a:pt x="4716" y="3319"/>
                  </a:cubicBezTo>
                  <a:cubicBezTo>
                    <a:pt x="5787" y="3319"/>
                    <a:pt x="7915" y="4505"/>
                    <a:pt x="7915" y="4505"/>
                  </a:cubicBezTo>
                  <a:cubicBezTo>
                    <a:pt x="7765" y="3783"/>
                    <a:pt x="6591" y="3151"/>
                    <a:pt x="6591" y="3151"/>
                  </a:cubicBezTo>
                  <a:cubicBezTo>
                    <a:pt x="6653" y="3137"/>
                    <a:pt x="6722" y="3131"/>
                    <a:pt x="6798" y="3131"/>
                  </a:cubicBezTo>
                  <a:cubicBezTo>
                    <a:pt x="8223" y="3131"/>
                    <a:pt x="11888" y="5438"/>
                    <a:pt x="11888" y="5438"/>
                  </a:cubicBezTo>
                  <a:cubicBezTo>
                    <a:pt x="11858" y="4926"/>
                    <a:pt x="11166" y="4174"/>
                    <a:pt x="11166" y="4174"/>
                  </a:cubicBezTo>
                  <a:lnTo>
                    <a:pt x="11166" y="4174"/>
                  </a:lnTo>
                  <a:cubicBezTo>
                    <a:pt x="13032" y="4595"/>
                    <a:pt x="13874" y="6943"/>
                    <a:pt x="13874" y="6943"/>
                  </a:cubicBezTo>
                  <a:lnTo>
                    <a:pt x="14145" y="5769"/>
                  </a:lnTo>
                  <a:cubicBezTo>
                    <a:pt x="14326" y="6913"/>
                    <a:pt x="16131" y="8146"/>
                    <a:pt x="16131" y="8146"/>
                  </a:cubicBezTo>
                  <a:cubicBezTo>
                    <a:pt x="16131" y="8146"/>
                    <a:pt x="18328" y="833"/>
                    <a:pt x="10774" y="81"/>
                  </a:cubicBezTo>
                  <a:cubicBezTo>
                    <a:pt x="10228" y="26"/>
                    <a:pt x="9704" y="1"/>
                    <a:pt x="9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3973625" y="1584775"/>
              <a:ext cx="333325" cy="223175"/>
            </a:xfrm>
            <a:custGeom>
              <a:avLst/>
              <a:gdLst/>
              <a:ahLst/>
              <a:cxnLst/>
              <a:rect l="l" t="t" r="r" b="b"/>
              <a:pathLst>
                <a:path w="13333" h="8927" extrusionOk="0">
                  <a:moveTo>
                    <a:pt x="4651" y="1"/>
                  </a:moveTo>
                  <a:cubicBezTo>
                    <a:pt x="1166" y="1"/>
                    <a:pt x="1" y="4051"/>
                    <a:pt x="1" y="4051"/>
                  </a:cubicBezTo>
                  <a:cubicBezTo>
                    <a:pt x="1" y="4051"/>
                    <a:pt x="1897" y="3961"/>
                    <a:pt x="2498" y="3269"/>
                  </a:cubicBezTo>
                  <a:lnTo>
                    <a:pt x="2498" y="3269"/>
                  </a:lnTo>
                  <a:lnTo>
                    <a:pt x="2137" y="4202"/>
                  </a:lnTo>
                  <a:cubicBezTo>
                    <a:pt x="2137" y="4202"/>
                    <a:pt x="3248" y="3333"/>
                    <a:pt x="4476" y="3333"/>
                  </a:cubicBezTo>
                  <a:cubicBezTo>
                    <a:pt x="4748" y="3333"/>
                    <a:pt x="5025" y="3376"/>
                    <a:pt x="5297" y="3479"/>
                  </a:cubicBezTo>
                  <a:cubicBezTo>
                    <a:pt x="5297" y="3479"/>
                    <a:pt x="4485" y="3720"/>
                    <a:pt x="4214" y="4051"/>
                  </a:cubicBezTo>
                  <a:cubicBezTo>
                    <a:pt x="4214" y="4051"/>
                    <a:pt x="8277" y="4081"/>
                    <a:pt x="9029" y="4833"/>
                  </a:cubicBezTo>
                  <a:cubicBezTo>
                    <a:pt x="9029" y="4833"/>
                    <a:pt x="8980" y="4831"/>
                    <a:pt x="8898" y="4831"/>
                  </a:cubicBezTo>
                  <a:cubicBezTo>
                    <a:pt x="8591" y="4831"/>
                    <a:pt x="7827" y="4868"/>
                    <a:pt x="7494" y="5225"/>
                  </a:cubicBezTo>
                  <a:cubicBezTo>
                    <a:pt x="7494" y="5225"/>
                    <a:pt x="9751" y="5375"/>
                    <a:pt x="10383" y="5917"/>
                  </a:cubicBezTo>
                  <a:cubicBezTo>
                    <a:pt x="10383" y="5917"/>
                    <a:pt x="9360" y="6067"/>
                    <a:pt x="9119" y="6338"/>
                  </a:cubicBezTo>
                  <a:cubicBezTo>
                    <a:pt x="9119" y="6338"/>
                    <a:pt x="10865" y="6639"/>
                    <a:pt x="11617" y="7361"/>
                  </a:cubicBezTo>
                  <a:cubicBezTo>
                    <a:pt x="11617" y="7361"/>
                    <a:pt x="11174" y="7169"/>
                    <a:pt x="10812" y="7169"/>
                  </a:cubicBezTo>
                  <a:cubicBezTo>
                    <a:pt x="10722" y="7169"/>
                    <a:pt x="10636" y="7181"/>
                    <a:pt x="10564" y="7211"/>
                  </a:cubicBezTo>
                  <a:cubicBezTo>
                    <a:pt x="10564" y="7211"/>
                    <a:pt x="12309" y="7873"/>
                    <a:pt x="12821" y="8926"/>
                  </a:cubicBezTo>
                  <a:lnTo>
                    <a:pt x="13333" y="8535"/>
                  </a:lnTo>
                  <a:cubicBezTo>
                    <a:pt x="13333" y="8535"/>
                    <a:pt x="13182" y="3660"/>
                    <a:pt x="7494" y="771"/>
                  </a:cubicBezTo>
                  <a:cubicBezTo>
                    <a:pt x="6409" y="223"/>
                    <a:pt x="5466" y="1"/>
                    <a:pt x="46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4096275" y="1517175"/>
              <a:ext cx="261850" cy="326875"/>
            </a:xfrm>
            <a:custGeom>
              <a:avLst/>
              <a:gdLst/>
              <a:ahLst/>
              <a:cxnLst/>
              <a:rect l="l" t="t" r="r" b="b"/>
              <a:pathLst>
                <a:path w="10474" h="13075" extrusionOk="0">
                  <a:moveTo>
                    <a:pt x="3525" y="0"/>
                  </a:moveTo>
                  <a:cubicBezTo>
                    <a:pt x="1628" y="0"/>
                    <a:pt x="0" y="1157"/>
                    <a:pt x="0" y="1157"/>
                  </a:cubicBezTo>
                  <a:cubicBezTo>
                    <a:pt x="0" y="1157"/>
                    <a:pt x="1320" y="2134"/>
                    <a:pt x="2254" y="2134"/>
                  </a:cubicBezTo>
                  <a:cubicBezTo>
                    <a:pt x="2317" y="2134"/>
                    <a:pt x="2379" y="2130"/>
                    <a:pt x="2438" y="2120"/>
                  </a:cubicBezTo>
                  <a:lnTo>
                    <a:pt x="2438" y="2120"/>
                  </a:lnTo>
                  <a:lnTo>
                    <a:pt x="1565" y="2662"/>
                  </a:lnTo>
                  <a:cubicBezTo>
                    <a:pt x="1565" y="2662"/>
                    <a:pt x="3672" y="2722"/>
                    <a:pt x="4454" y="4077"/>
                  </a:cubicBezTo>
                  <a:cubicBezTo>
                    <a:pt x="4454" y="4077"/>
                    <a:pt x="3894" y="3840"/>
                    <a:pt x="3466" y="3840"/>
                  </a:cubicBezTo>
                  <a:cubicBezTo>
                    <a:pt x="3388" y="3840"/>
                    <a:pt x="3315" y="3847"/>
                    <a:pt x="3250" y="3866"/>
                  </a:cubicBezTo>
                  <a:cubicBezTo>
                    <a:pt x="3250" y="3866"/>
                    <a:pt x="6380" y="6424"/>
                    <a:pt x="6531" y="7507"/>
                  </a:cubicBezTo>
                  <a:cubicBezTo>
                    <a:pt x="6531" y="7507"/>
                    <a:pt x="5779" y="6812"/>
                    <a:pt x="5187" y="6812"/>
                  </a:cubicBezTo>
                  <a:cubicBezTo>
                    <a:pt x="5163" y="6812"/>
                    <a:pt x="5139" y="6813"/>
                    <a:pt x="5116" y="6815"/>
                  </a:cubicBezTo>
                  <a:cubicBezTo>
                    <a:pt x="5116" y="6815"/>
                    <a:pt x="6801" y="8380"/>
                    <a:pt x="6922" y="9193"/>
                  </a:cubicBezTo>
                  <a:cubicBezTo>
                    <a:pt x="6922" y="9193"/>
                    <a:pt x="6049" y="8711"/>
                    <a:pt x="5658" y="8711"/>
                  </a:cubicBezTo>
                  <a:cubicBezTo>
                    <a:pt x="5658" y="8711"/>
                    <a:pt x="6862" y="10065"/>
                    <a:pt x="6982" y="11089"/>
                  </a:cubicBezTo>
                  <a:cubicBezTo>
                    <a:pt x="6982" y="11089"/>
                    <a:pt x="6621" y="10396"/>
                    <a:pt x="6230" y="10276"/>
                  </a:cubicBezTo>
                  <a:lnTo>
                    <a:pt x="6230" y="10276"/>
                  </a:lnTo>
                  <a:cubicBezTo>
                    <a:pt x="6230" y="10276"/>
                    <a:pt x="7163" y="11901"/>
                    <a:pt x="6922" y="13075"/>
                  </a:cubicBezTo>
                  <a:lnTo>
                    <a:pt x="7554" y="12985"/>
                  </a:lnTo>
                  <a:cubicBezTo>
                    <a:pt x="7554" y="12985"/>
                    <a:pt x="10473" y="9133"/>
                    <a:pt x="7855" y="3294"/>
                  </a:cubicBezTo>
                  <a:cubicBezTo>
                    <a:pt x="6687" y="720"/>
                    <a:pt x="5022" y="0"/>
                    <a:pt x="35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3928475" y="1739300"/>
              <a:ext cx="392025" cy="214600"/>
            </a:xfrm>
            <a:custGeom>
              <a:avLst/>
              <a:gdLst/>
              <a:ahLst/>
              <a:cxnLst/>
              <a:rect l="l" t="t" r="r" b="b"/>
              <a:pathLst>
                <a:path w="15681" h="8584" extrusionOk="0">
                  <a:moveTo>
                    <a:pt x="10258" y="0"/>
                  </a:moveTo>
                  <a:cubicBezTo>
                    <a:pt x="9013" y="0"/>
                    <a:pt x="7580" y="228"/>
                    <a:pt x="5990" y="849"/>
                  </a:cubicBezTo>
                  <a:cubicBezTo>
                    <a:pt x="1" y="3137"/>
                    <a:pt x="3402" y="8584"/>
                    <a:pt x="3402" y="8584"/>
                  </a:cubicBezTo>
                  <a:cubicBezTo>
                    <a:pt x="3402" y="8584"/>
                    <a:pt x="4605" y="7139"/>
                    <a:pt x="4485" y="6206"/>
                  </a:cubicBezTo>
                  <a:lnTo>
                    <a:pt x="4485" y="6206"/>
                  </a:lnTo>
                  <a:lnTo>
                    <a:pt x="4967" y="7109"/>
                  </a:lnTo>
                  <a:cubicBezTo>
                    <a:pt x="4967" y="7109"/>
                    <a:pt x="5147" y="5002"/>
                    <a:pt x="6592" y="4280"/>
                  </a:cubicBezTo>
                  <a:lnTo>
                    <a:pt x="6592" y="4280"/>
                  </a:lnTo>
                  <a:cubicBezTo>
                    <a:pt x="6592" y="4280"/>
                    <a:pt x="6200" y="5033"/>
                    <a:pt x="6291" y="5454"/>
                  </a:cubicBezTo>
                  <a:cubicBezTo>
                    <a:pt x="6291" y="5454"/>
                    <a:pt x="9029" y="2444"/>
                    <a:pt x="10083" y="2414"/>
                  </a:cubicBezTo>
                  <a:lnTo>
                    <a:pt x="10083" y="2414"/>
                  </a:lnTo>
                  <a:cubicBezTo>
                    <a:pt x="10083" y="2414"/>
                    <a:pt x="9270" y="3197"/>
                    <a:pt x="9330" y="3799"/>
                  </a:cubicBezTo>
                  <a:cubicBezTo>
                    <a:pt x="9330" y="3799"/>
                    <a:pt x="10955" y="2234"/>
                    <a:pt x="11828" y="2113"/>
                  </a:cubicBezTo>
                  <a:lnTo>
                    <a:pt x="11828" y="2113"/>
                  </a:lnTo>
                  <a:cubicBezTo>
                    <a:pt x="11828" y="2113"/>
                    <a:pt x="11256" y="2926"/>
                    <a:pt x="11256" y="3317"/>
                  </a:cubicBezTo>
                  <a:cubicBezTo>
                    <a:pt x="11256" y="3317"/>
                    <a:pt x="12641" y="2174"/>
                    <a:pt x="13694" y="2113"/>
                  </a:cubicBezTo>
                  <a:lnTo>
                    <a:pt x="13694" y="2113"/>
                  </a:lnTo>
                  <a:cubicBezTo>
                    <a:pt x="13694" y="2113"/>
                    <a:pt x="12972" y="2444"/>
                    <a:pt x="12882" y="2836"/>
                  </a:cubicBezTo>
                  <a:cubicBezTo>
                    <a:pt x="12882" y="2836"/>
                    <a:pt x="14073" y="2229"/>
                    <a:pt x="15133" y="2229"/>
                  </a:cubicBezTo>
                  <a:cubicBezTo>
                    <a:pt x="15322" y="2229"/>
                    <a:pt x="15507" y="2248"/>
                    <a:pt x="15680" y="2294"/>
                  </a:cubicBezTo>
                  <a:lnTo>
                    <a:pt x="15650" y="1692"/>
                  </a:lnTo>
                  <a:cubicBezTo>
                    <a:pt x="15650" y="1692"/>
                    <a:pt x="13652" y="0"/>
                    <a:pt x="10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4270050" y="1939575"/>
              <a:ext cx="264875" cy="472525"/>
            </a:xfrm>
            <a:custGeom>
              <a:avLst/>
              <a:gdLst/>
              <a:ahLst/>
              <a:cxnLst/>
              <a:rect l="l" t="t" r="r" b="b"/>
              <a:pathLst>
                <a:path w="10595" h="18901" extrusionOk="0">
                  <a:moveTo>
                    <a:pt x="8578" y="1"/>
                  </a:moveTo>
                  <a:cubicBezTo>
                    <a:pt x="8578" y="1"/>
                    <a:pt x="633" y="7645"/>
                    <a:pt x="1" y="18630"/>
                  </a:cubicBezTo>
                  <a:lnTo>
                    <a:pt x="3973" y="18900"/>
                  </a:lnTo>
                  <a:cubicBezTo>
                    <a:pt x="3973" y="18900"/>
                    <a:pt x="4696" y="7133"/>
                    <a:pt x="10594" y="121"/>
                  </a:cubicBezTo>
                  <a:lnTo>
                    <a:pt x="8578" y="1"/>
                  </a:ln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4476975" y="1786325"/>
              <a:ext cx="317525" cy="197675"/>
            </a:xfrm>
            <a:custGeom>
              <a:avLst/>
              <a:gdLst/>
              <a:ahLst/>
              <a:cxnLst/>
              <a:rect l="l" t="t" r="r" b="b"/>
              <a:pathLst>
                <a:path w="12701" h="7907" extrusionOk="0">
                  <a:moveTo>
                    <a:pt x="8357" y="1"/>
                  </a:moveTo>
                  <a:cubicBezTo>
                    <a:pt x="7658" y="1"/>
                    <a:pt x="6854" y="166"/>
                    <a:pt x="5929" y="563"/>
                  </a:cubicBezTo>
                  <a:cubicBezTo>
                    <a:pt x="451" y="2911"/>
                    <a:pt x="0" y="7455"/>
                    <a:pt x="0" y="7455"/>
                  </a:cubicBezTo>
                  <a:lnTo>
                    <a:pt x="331" y="7907"/>
                  </a:lnTo>
                  <a:cubicBezTo>
                    <a:pt x="903" y="6913"/>
                    <a:pt x="2558" y="6402"/>
                    <a:pt x="2558" y="6402"/>
                  </a:cubicBezTo>
                  <a:cubicBezTo>
                    <a:pt x="2479" y="6362"/>
                    <a:pt x="2371" y="6348"/>
                    <a:pt x="2254" y="6348"/>
                  </a:cubicBezTo>
                  <a:cubicBezTo>
                    <a:pt x="1927" y="6348"/>
                    <a:pt x="1535" y="6462"/>
                    <a:pt x="1535" y="6462"/>
                  </a:cubicBezTo>
                  <a:cubicBezTo>
                    <a:pt x="2287" y="5860"/>
                    <a:pt x="3973" y="5680"/>
                    <a:pt x="3973" y="5680"/>
                  </a:cubicBezTo>
                  <a:cubicBezTo>
                    <a:pt x="3762" y="5409"/>
                    <a:pt x="2829" y="5228"/>
                    <a:pt x="2829" y="5228"/>
                  </a:cubicBezTo>
                  <a:cubicBezTo>
                    <a:pt x="3461" y="4747"/>
                    <a:pt x="5598" y="4747"/>
                    <a:pt x="5598" y="4747"/>
                  </a:cubicBezTo>
                  <a:cubicBezTo>
                    <a:pt x="5237" y="4295"/>
                    <a:pt x="4153" y="4295"/>
                    <a:pt x="4153" y="4295"/>
                  </a:cubicBezTo>
                  <a:cubicBezTo>
                    <a:pt x="4597" y="3887"/>
                    <a:pt x="6108" y="3803"/>
                    <a:pt x="7274" y="3803"/>
                  </a:cubicBezTo>
                  <a:cubicBezTo>
                    <a:pt x="8084" y="3803"/>
                    <a:pt x="8728" y="3844"/>
                    <a:pt x="8728" y="3844"/>
                  </a:cubicBezTo>
                  <a:cubicBezTo>
                    <a:pt x="8487" y="3513"/>
                    <a:pt x="7734" y="3242"/>
                    <a:pt x="7734" y="3242"/>
                  </a:cubicBezTo>
                  <a:cubicBezTo>
                    <a:pt x="7949" y="3176"/>
                    <a:pt x="8164" y="3148"/>
                    <a:pt x="8374" y="3148"/>
                  </a:cubicBezTo>
                  <a:cubicBezTo>
                    <a:pt x="9607" y="3148"/>
                    <a:pt x="10684" y="4115"/>
                    <a:pt x="10684" y="4115"/>
                  </a:cubicBezTo>
                  <a:lnTo>
                    <a:pt x="10413" y="3212"/>
                  </a:lnTo>
                  <a:lnTo>
                    <a:pt x="10413" y="3212"/>
                  </a:lnTo>
                  <a:cubicBezTo>
                    <a:pt x="10985" y="3904"/>
                    <a:pt x="12700" y="4115"/>
                    <a:pt x="12700" y="4115"/>
                  </a:cubicBezTo>
                  <a:cubicBezTo>
                    <a:pt x="12700" y="4115"/>
                    <a:pt x="11844" y="1"/>
                    <a:pt x="8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4485250" y="1915725"/>
              <a:ext cx="369425" cy="192425"/>
            </a:xfrm>
            <a:custGeom>
              <a:avLst/>
              <a:gdLst/>
              <a:ahLst/>
              <a:cxnLst/>
              <a:rect l="l" t="t" r="r" b="b"/>
              <a:pathLst>
                <a:path w="14777" h="7697" extrusionOk="0">
                  <a:moveTo>
                    <a:pt x="5544" y="0"/>
                  </a:moveTo>
                  <a:cubicBezTo>
                    <a:pt x="2055" y="0"/>
                    <a:pt x="90" y="1858"/>
                    <a:pt x="90" y="1858"/>
                  </a:cubicBezTo>
                  <a:lnTo>
                    <a:pt x="0" y="2460"/>
                  </a:lnTo>
                  <a:cubicBezTo>
                    <a:pt x="217" y="2387"/>
                    <a:pt x="454" y="2359"/>
                    <a:pt x="695" y="2359"/>
                  </a:cubicBezTo>
                  <a:cubicBezTo>
                    <a:pt x="1658" y="2359"/>
                    <a:pt x="2679" y="2821"/>
                    <a:pt x="2679" y="2821"/>
                  </a:cubicBezTo>
                  <a:cubicBezTo>
                    <a:pt x="2558" y="2460"/>
                    <a:pt x="1896" y="2159"/>
                    <a:pt x="1896" y="2159"/>
                  </a:cubicBezTo>
                  <a:cubicBezTo>
                    <a:pt x="2889" y="2159"/>
                    <a:pt x="4243" y="3152"/>
                    <a:pt x="4243" y="3152"/>
                  </a:cubicBezTo>
                  <a:cubicBezTo>
                    <a:pt x="4243" y="2821"/>
                    <a:pt x="3702" y="2068"/>
                    <a:pt x="3702" y="2068"/>
                  </a:cubicBezTo>
                  <a:lnTo>
                    <a:pt x="3702" y="2068"/>
                  </a:lnTo>
                  <a:cubicBezTo>
                    <a:pt x="4484" y="2129"/>
                    <a:pt x="6109" y="3513"/>
                    <a:pt x="6109" y="3513"/>
                  </a:cubicBezTo>
                  <a:cubicBezTo>
                    <a:pt x="6109" y="2911"/>
                    <a:pt x="5297" y="2249"/>
                    <a:pt x="5297" y="2249"/>
                  </a:cubicBezTo>
                  <a:cubicBezTo>
                    <a:pt x="6320" y="2249"/>
                    <a:pt x="9029" y="4927"/>
                    <a:pt x="9029" y="4927"/>
                  </a:cubicBezTo>
                  <a:cubicBezTo>
                    <a:pt x="9059" y="4506"/>
                    <a:pt x="8698" y="3814"/>
                    <a:pt x="8697" y="3814"/>
                  </a:cubicBezTo>
                  <a:lnTo>
                    <a:pt x="8697" y="3814"/>
                  </a:lnTo>
                  <a:cubicBezTo>
                    <a:pt x="10082" y="4416"/>
                    <a:pt x="10353" y="6372"/>
                    <a:pt x="10353" y="6372"/>
                  </a:cubicBezTo>
                  <a:lnTo>
                    <a:pt x="10774" y="5529"/>
                  </a:lnTo>
                  <a:lnTo>
                    <a:pt x="10774" y="5529"/>
                  </a:lnTo>
                  <a:cubicBezTo>
                    <a:pt x="10684" y="6432"/>
                    <a:pt x="11888" y="7696"/>
                    <a:pt x="11888" y="7696"/>
                  </a:cubicBezTo>
                  <a:cubicBezTo>
                    <a:pt x="11888" y="7696"/>
                    <a:pt x="14777" y="2430"/>
                    <a:pt x="9059" y="594"/>
                  </a:cubicBezTo>
                  <a:cubicBezTo>
                    <a:pt x="7759" y="165"/>
                    <a:pt x="6584" y="0"/>
                    <a:pt x="55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4270050" y="1752950"/>
              <a:ext cx="255850" cy="212250"/>
            </a:xfrm>
            <a:custGeom>
              <a:avLst/>
              <a:gdLst/>
              <a:ahLst/>
              <a:cxnLst/>
              <a:rect l="l" t="t" r="r" b="b"/>
              <a:pathLst>
                <a:path w="10234" h="8490" extrusionOk="0">
                  <a:moveTo>
                    <a:pt x="3556" y="0"/>
                  </a:moveTo>
                  <a:cubicBezTo>
                    <a:pt x="1295" y="0"/>
                    <a:pt x="1" y="2440"/>
                    <a:pt x="1" y="2440"/>
                  </a:cubicBezTo>
                  <a:cubicBezTo>
                    <a:pt x="1" y="2440"/>
                    <a:pt x="440" y="2521"/>
                    <a:pt x="936" y="2521"/>
                  </a:cubicBezTo>
                  <a:cubicBezTo>
                    <a:pt x="1350" y="2521"/>
                    <a:pt x="1804" y="2465"/>
                    <a:pt x="2078" y="2260"/>
                  </a:cubicBezTo>
                  <a:lnTo>
                    <a:pt x="2078" y="2260"/>
                  </a:lnTo>
                  <a:lnTo>
                    <a:pt x="1656" y="2922"/>
                  </a:lnTo>
                  <a:cubicBezTo>
                    <a:pt x="1656" y="2922"/>
                    <a:pt x="2325" y="2601"/>
                    <a:pt x="3083" y="2601"/>
                  </a:cubicBezTo>
                  <a:cubicBezTo>
                    <a:pt x="3462" y="2601"/>
                    <a:pt x="3863" y="2681"/>
                    <a:pt x="4214" y="2922"/>
                  </a:cubicBezTo>
                  <a:cubicBezTo>
                    <a:pt x="4214" y="2922"/>
                    <a:pt x="3522" y="2952"/>
                    <a:pt x="3281" y="3193"/>
                  </a:cubicBezTo>
                  <a:cubicBezTo>
                    <a:pt x="3281" y="3193"/>
                    <a:pt x="6381" y="3915"/>
                    <a:pt x="6832" y="4607"/>
                  </a:cubicBezTo>
                  <a:cubicBezTo>
                    <a:pt x="6832" y="4607"/>
                    <a:pt x="6513" y="4516"/>
                    <a:pt x="6177" y="4516"/>
                  </a:cubicBezTo>
                  <a:cubicBezTo>
                    <a:pt x="5966" y="4516"/>
                    <a:pt x="5749" y="4551"/>
                    <a:pt x="5599" y="4667"/>
                  </a:cubicBezTo>
                  <a:cubicBezTo>
                    <a:pt x="5599" y="4667"/>
                    <a:pt x="7344" y="5149"/>
                    <a:pt x="7735" y="5720"/>
                  </a:cubicBezTo>
                  <a:cubicBezTo>
                    <a:pt x="7735" y="5720"/>
                    <a:pt x="7581" y="5709"/>
                    <a:pt x="7385" y="5709"/>
                  </a:cubicBezTo>
                  <a:cubicBezTo>
                    <a:pt x="7141" y="5709"/>
                    <a:pt x="6832" y="5727"/>
                    <a:pt x="6682" y="5811"/>
                  </a:cubicBezTo>
                  <a:cubicBezTo>
                    <a:pt x="6682" y="5811"/>
                    <a:pt x="8006" y="6352"/>
                    <a:pt x="8458" y="7075"/>
                  </a:cubicBezTo>
                  <a:cubicBezTo>
                    <a:pt x="8458" y="7075"/>
                    <a:pt x="7996" y="6767"/>
                    <a:pt x="7736" y="6767"/>
                  </a:cubicBezTo>
                  <a:cubicBezTo>
                    <a:pt x="7714" y="6767"/>
                    <a:pt x="7694" y="6769"/>
                    <a:pt x="7675" y="6774"/>
                  </a:cubicBezTo>
                  <a:cubicBezTo>
                    <a:pt x="7675" y="6774"/>
                    <a:pt x="8909" y="7586"/>
                    <a:pt x="9120" y="8489"/>
                  </a:cubicBezTo>
                  <a:lnTo>
                    <a:pt x="9511" y="8128"/>
                  </a:lnTo>
                  <a:cubicBezTo>
                    <a:pt x="9511" y="8128"/>
                    <a:pt x="10233" y="4366"/>
                    <a:pt x="6321" y="1146"/>
                  </a:cubicBezTo>
                  <a:cubicBezTo>
                    <a:pt x="5286" y="309"/>
                    <a:pt x="4360" y="0"/>
                    <a:pt x="3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4388175" y="1715350"/>
              <a:ext cx="169325" cy="271650"/>
            </a:xfrm>
            <a:custGeom>
              <a:avLst/>
              <a:gdLst/>
              <a:ahLst/>
              <a:cxnLst/>
              <a:rect l="l" t="t" r="r" b="b"/>
              <a:pathLst>
                <a:path w="6773" h="10866" extrusionOk="0">
                  <a:moveTo>
                    <a:pt x="2039" y="1"/>
                  </a:moveTo>
                  <a:cubicBezTo>
                    <a:pt x="922" y="1"/>
                    <a:pt x="1" y="393"/>
                    <a:pt x="1" y="393"/>
                  </a:cubicBezTo>
                  <a:cubicBezTo>
                    <a:pt x="1" y="393"/>
                    <a:pt x="994" y="1537"/>
                    <a:pt x="1746" y="1567"/>
                  </a:cubicBezTo>
                  <a:lnTo>
                    <a:pt x="994" y="1838"/>
                  </a:lnTo>
                  <a:cubicBezTo>
                    <a:pt x="994" y="1838"/>
                    <a:pt x="2619" y="2199"/>
                    <a:pt x="2980" y="3433"/>
                  </a:cubicBezTo>
                  <a:cubicBezTo>
                    <a:pt x="2980" y="3433"/>
                    <a:pt x="2408" y="3071"/>
                    <a:pt x="2077" y="3071"/>
                  </a:cubicBezTo>
                  <a:cubicBezTo>
                    <a:pt x="2077" y="3071"/>
                    <a:pt x="4064" y="5599"/>
                    <a:pt x="4003" y="6412"/>
                  </a:cubicBezTo>
                  <a:cubicBezTo>
                    <a:pt x="4003" y="6412"/>
                    <a:pt x="3462" y="5690"/>
                    <a:pt x="3010" y="5660"/>
                  </a:cubicBezTo>
                  <a:lnTo>
                    <a:pt x="3010" y="5660"/>
                  </a:lnTo>
                  <a:cubicBezTo>
                    <a:pt x="3010" y="5660"/>
                    <a:pt x="4064" y="7134"/>
                    <a:pt x="4034" y="7796"/>
                  </a:cubicBezTo>
                  <a:cubicBezTo>
                    <a:pt x="4034" y="7796"/>
                    <a:pt x="3432" y="7285"/>
                    <a:pt x="3161" y="7255"/>
                  </a:cubicBezTo>
                  <a:lnTo>
                    <a:pt x="3161" y="7255"/>
                  </a:lnTo>
                  <a:cubicBezTo>
                    <a:pt x="3161" y="7255"/>
                    <a:pt x="3853" y="8488"/>
                    <a:pt x="3823" y="9301"/>
                  </a:cubicBezTo>
                  <a:cubicBezTo>
                    <a:pt x="3823" y="9301"/>
                    <a:pt x="3612" y="8699"/>
                    <a:pt x="3371" y="8609"/>
                  </a:cubicBezTo>
                  <a:lnTo>
                    <a:pt x="3371" y="8609"/>
                  </a:lnTo>
                  <a:cubicBezTo>
                    <a:pt x="3372" y="8609"/>
                    <a:pt x="3823" y="9993"/>
                    <a:pt x="3402" y="10866"/>
                  </a:cubicBezTo>
                  <a:lnTo>
                    <a:pt x="3853" y="10836"/>
                  </a:lnTo>
                  <a:cubicBezTo>
                    <a:pt x="3853" y="10836"/>
                    <a:pt x="6772" y="8308"/>
                    <a:pt x="5719" y="3372"/>
                  </a:cubicBezTo>
                  <a:cubicBezTo>
                    <a:pt x="5134" y="614"/>
                    <a:pt x="3434" y="1"/>
                    <a:pt x="2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4212875" y="1885425"/>
              <a:ext cx="307000" cy="140700"/>
            </a:xfrm>
            <a:custGeom>
              <a:avLst/>
              <a:gdLst/>
              <a:ahLst/>
              <a:cxnLst/>
              <a:rect l="l" t="t" r="r" b="b"/>
              <a:pathLst>
                <a:path w="12280" h="5628" extrusionOk="0">
                  <a:moveTo>
                    <a:pt x="6541" y="1"/>
                  </a:moveTo>
                  <a:cubicBezTo>
                    <a:pt x="6058" y="1"/>
                    <a:pt x="5543" y="38"/>
                    <a:pt x="4997" y="121"/>
                  </a:cubicBezTo>
                  <a:cubicBezTo>
                    <a:pt x="1" y="873"/>
                    <a:pt x="1686" y="5628"/>
                    <a:pt x="1686" y="5628"/>
                  </a:cubicBezTo>
                  <a:cubicBezTo>
                    <a:pt x="1686" y="5628"/>
                    <a:pt x="2860" y="4725"/>
                    <a:pt x="2920" y="3973"/>
                  </a:cubicBezTo>
                  <a:lnTo>
                    <a:pt x="3161" y="4725"/>
                  </a:lnTo>
                  <a:cubicBezTo>
                    <a:pt x="3161" y="4725"/>
                    <a:pt x="3642" y="3160"/>
                    <a:pt x="4876" y="2829"/>
                  </a:cubicBezTo>
                  <a:lnTo>
                    <a:pt x="4876" y="2829"/>
                  </a:lnTo>
                  <a:cubicBezTo>
                    <a:pt x="4876" y="2829"/>
                    <a:pt x="4455" y="3341"/>
                    <a:pt x="4425" y="3672"/>
                  </a:cubicBezTo>
                  <a:cubicBezTo>
                    <a:pt x="4425" y="3672"/>
                    <a:pt x="6869" y="1978"/>
                    <a:pt x="7781" y="1978"/>
                  </a:cubicBezTo>
                  <a:cubicBezTo>
                    <a:pt x="7819" y="1978"/>
                    <a:pt x="7854" y="1980"/>
                    <a:pt x="7886" y="1986"/>
                  </a:cubicBezTo>
                  <a:cubicBezTo>
                    <a:pt x="7886" y="1986"/>
                    <a:pt x="7133" y="2438"/>
                    <a:pt x="7073" y="2919"/>
                  </a:cubicBezTo>
                  <a:cubicBezTo>
                    <a:pt x="7073" y="2919"/>
                    <a:pt x="8560" y="2016"/>
                    <a:pt x="9209" y="2016"/>
                  </a:cubicBezTo>
                  <a:cubicBezTo>
                    <a:pt x="9220" y="2016"/>
                    <a:pt x="9230" y="2016"/>
                    <a:pt x="9240" y="2016"/>
                  </a:cubicBezTo>
                  <a:cubicBezTo>
                    <a:pt x="9240" y="2016"/>
                    <a:pt x="8668" y="2588"/>
                    <a:pt x="8608" y="2859"/>
                  </a:cubicBezTo>
                  <a:cubicBezTo>
                    <a:pt x="8608" y="2859"/>
                    <a:pt x="9662" y="2332"/>
                    <a:pt x="10486" y="2332"/>
                  </a:cubicBezTo>
                  <a:cubicBezTo>
                    <a:pt x="10565" y="2332"/>
                    <a:pt x="10641" y="2337"/>
                    <a:pt x="10715" y="2348"/>
                  </a:cubicBezTo>
                  <a:cubicBezTo>
                    <a:pt x="10715" y="2348"/>
                    <a:pt x="10113" y="2528"/>
                    <a:pt x="9962" y="2769"/>
                  </a:cubicBezTo>
                  <a:cubicBezTo>
                    <a:pt x="9962" y="2769"/>
                    <a:pt x="10498" y="2632"/>
                    <a:pt x="11106" y="2632"/>
                  </a:cubicBezTo>
                  <a:cubicBezTo>
                    <a:pt x="11486" y="2632"/>
                    <a:pt x="11895" y="2686"/>
                    <a:pt x="12219" y="2859"/>
                  </a:cubicBezTo>
                  <a:lnTo>
                    <a:pt x="12279" y="2408"/>
                  </a:lnTo>
                  <a:cubicBezTo>
                    <a:pt x="12279" y="2408"/>
                    <a:pt x="10444" y="1"/>
                    <a:pt x="65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3762200" y="2050925"/>
              <a:ext cx="944250" cy="422875"/>
            </a:xfrm>
            <a:custGeom>
              <a:avLst/>
              <a:gdLst/>
              <a:ahLst/>
              <a:cxnLst/>
              <a:rect l="l" t="t" r="r" b="b"/>
              <a:pathLst>
                <a:path w="37770" h="16915" extrusionOk="0">
                  <a:moveTo>
                    <a:pt x="1" y="16914"/>
                  </a:moveTo>
                  <a:cubicBezTo>
                    <a:pt x="1" y="16914"/>
                    <a:pt x="19021" y="1"/>
                    <a:pt x="37770" y="169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6" name="Google Shape;566;p9"/>
          <p:cNvGrpSpPr/>
          <p:nvPr/>
        </p:nvGrpSpPr>
        <p:grpSpPr>
          <a:xfrm>
            <a:off x="7232470" y="4191888"/>
            <a:ext cx="517687" cy="303035"/>
            <a:chOff x="5117225" y="3436800"/>
            <a:chExt cx="903625" cy="528950"/>
          </a:xfrm>
        </p:grpSpPr>
        <p:sp>
          <p:nvSpPr>
            <p:cNvPr id="567" name="Google Shape;567;p9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" name="Google Shape;628;p13"/>
          <p:cNvGrpSpPr/>
          <p:nvPr/>
        </p:nvGrpSpPr>
        <p:grpSpPr>
          <a:xfrm>
            <a:off x="5009741" y="71273"/>
            <a:ext cx="427323" cy="150428"/>
            <a:chOff x="7845885" y="3023120"/>
            <a:chExt cx="340036" cy="119701"/>
          </a:xfrm>
        </p:grpSpPr>
        <p:sp>
          <p:nvSpPr>
            <p:cNvPr id="629" name="Google Shape;629;p1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13"/>
          <p:cNvGrpSpPr/>
          <p:nvPr/>
        </p:nvGrpSpPr>
        <p:grpSpPr>
          <a:xfrm>
            <a:off x="8281813" y="89905"/>
            <a:ext cx="688825" cy="199363"/>
            <a:chOff x="1442663" y="2442130"/>
            <a:chExt cx="688825" cy="199363"/>
          </a:xfrm>
        </p:grpSpPr>
        <p:sp>
          <p:nvSpPr>
            <p:cNvPr id="633" name="Google Shape;633;p13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4" name="Google Shape;634;p13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635" name="Google Shape;635;p13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3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3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3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3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3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3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3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43" name="Google Shape;643;p13"/>
          <p:cNvGrpSpPr/>
          <p:nvPr/>
        </p:nvGrpSpPr>
        <p:grpSpPr>
          <a:xfrm>
            <a:off x="-151409" y="1938823"/>
            <a:ext cx="427323" cy="150428"/>
            <a:chOff x="7845885" y="3023120"/>
            <a:chExt cx="340036" cy="119701"/>
          </a:xfrm>
        </p:grpSpPr>
        <p:sp>
          <p:nvSpPr>
            <p:cNvPr id="644" name="Google Shape;644;p1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13"/>
          <p:cNvGrpSpPr/>
          <p:nvPr/>
        </p:nvGrpSpPr>
        <p:grpSpPr>
          <a:xfrm>
            <a:off x="3379766" y="4893498"/>
            <a:ext cx="427323" cy="150428"/>
            <a:chOff x="7845885" y="3023120"/>
            <a:chExt cx="340036" cy="119701"/>
          </a:xfrm>
        </p:grpSpPr>
        <p:sp>
          <p:nvSpPr>
            <p:cNvPr id="648" name="Google Shape;648;p1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" name="Google Shape;651;p13"/>
          <p:cNvGrpSpPr/>
          <p:nvPr/>
        </p:nvGrpSpPr>
        <p:grpSpPr>
          <a:xfrm>
            <a:off x="8428888" y="4869030"/>
            <a:ext cx="688825" cy="199363"/>
            <a:chOff x="1442663" y="2442130"/>
            <a:chExt cx="688825" cy="199363"/>
          </a:xfrm>
        </p:grpSpPr>
        <p:sp>
          <p:nvSpPr>
            <p:cNvPr id="652" name="Google Shape;652;p13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3" name="Google Shape;653;p13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654" name="Google Shape;654;p13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3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3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3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3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3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3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3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62" name="Google Shape;662;p13"/>
          <p:cNvGrpSpPr/>
          <p:nvPr/>
        </p:nvGrpSpPr>
        <p:grpSpPr>
          <a:xfrm>
            <a:off x="8016" y="114373"/>
            <a:ext cx="427323" cy="150428"/>
            <a:chOff x="7845885" y="3023120"/>
            <a:chExt cx="340036" cy="119701"/>
          </a:xfrm>
        </p:grpSpPr>
        <p:sp>
          <p:nvSpPr>
            <p:cNvPr id="663" name="Google Shape;663;p1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6" name="Google Shape;666;p13"/>
          <p:cNvSpPr/>
          <p:nvPr/>
        </p:nvSpPr>
        <p:spPr>
          <a:xfrm>
            <a:off x="209498" y="159053"/>
            <a:ext cx="8648805" cy="4749195"/>
          </a:xfrm>
          <a:custGeom>
            <a:avLst/>
            <a:gdLst/>
            <a:ahLst/>
            <a:cxnLst/>
            <a:rect l="l" t="t" r="r" b="b"/>
            <a:pathLst>
              <a:path w="115352" h="88390" extrusionOk="0">
                <a:moveTo>
                  <a:pt x="26915" y="1"/>
                </a:moveTo>
                <a:cubicBezTo>
                  <a:pt x="26675" y="1"/>
                  <a:pt x="26438" y="53"/>
                  <a:pt x="26220" y="154"/>
                </a:cubicBezTo>
                <a:lnTo>
                  <a:pt x="23823" y="1263"/>
                </a:lnTo>
                <a:cubicBezTo>
                  <a:pt x="23603" y="1365"/>
                  <a:pt x="23365" y="1416"/>
                  <a:pt x="23128" y="1416"/>
                </a:cubicBezTo>
                <a:cubicBezTo>
                  <a:pt x="22909" y="1416"/>
                  <a:pt x="22689" y="1373"/>
                  <a:pt x="22483" y="1286"/>
                </a:cubicBezTo>
                <a:lnTo>
                  <a:pt x="20336" y="380"/>
                </a:lnTo>
                <a:cubicBezTo>
                  <a:pt x="20133" y="294"/>
                  <a:pt x="19915" y="250"/>
                  <a:pt x="19694" y="250"/>
                </a:cubicBezTo>
                <a:cubicBezTo>
                  <a:pt x="19691" y="250"/>
                  <a:pt x="19689" y="250"/>
                  <a:pt x="19686" y="250"/>
                </a:cubicBezTo>
                <a:lnTo>
                  <a:pt x="2628" y="321"/>
                </a:lnTo>
                <a:cubicBezTo>
                  <a:pt x="1409" y="326"/>
                  <a:pt x="613" y="1600"/>
                  <a:pt x="1142" y="2697"/>
                </a:cubicBezTo>
                <a:lnTo>
                  <a:pt x="1370" y="3170"/>
                </a:lnTo>
                <a:cubicBezTo>
                  <a:pt x="1719" y="3893"/>
                  <a:pt x="1500" y="4761"/>
                  <a:pt x="849" y="5232"/>
                </a:cubicBezTo>
                <a:lnTo>
                  <a:pt x="702" y="5338"/>
                </a:lnTo>
                <a:cubicBezTo>
                  <a:pt x="263" y="5657"/>
                  <a:pt x="7" y="6169"/>
                  <a:pt x="17" y="6711"/>
                </a:cubicBezTo>
                <a:lnTo>
                  <a:pt x="311" y="22558"/>
                </a:lnTo>
                <a:cubicBezTo>
                  <a:pt x="319" y="22967"/>
                  <a:pt x="478" y="23359"/>
                  <a:pt x="756" y="23658"/>
                </a:cubicBezTo>
                <a:lnTo>
                  <a:pt x="1421" y="24370"/>
                </a:lnTo>
                <a:cubicBezTo>
                  <a:pt x="1975" y="24963"/>
                  <a:pt x="2016" y="25871"/>
                  <a:pt x="1521" y="26512"/>
                </a:cubicBezTo>
                <a:lnTo>
                  <a:pt x="790" y="27457"/>
                </a:lnTo>
                <a:cubicBezTo>
                  <a:pt x="568" y="27745"/>
                  <a:pt x="446" y="28100"/>
                  <a:pt x="445" y="28463"/>
                </a:cubicBezTo>
                <a:lnTo>
                  <a:pt x="387" y="42683"/>
                </a:lnTo>
                <a:cubicBezTo>
                  <a:pt x="385" y="43023"/>
                  <a:pt x="488" y="43354"/>
                  <a:pt x="681" y="43633"/>
                </a:cubicBezTo>
                <a:lnTo>
                  <a:pt x="1362" y="44616"/>
                </a:lnTo>
                <a:cubicBezTo>
                  <a:pt x="1733" y="45154"/>
                  <a:pt x="1755" y="45860"/>
                  <a:pt x="1417" y="46418"/>
                </a:cubicBezTo>
                <a:lnTo>
                  <a:pt x="562" y="47827"/>
                </a:lnTo>
                <a:cubicBezTo>
                  <a:pt x="406" y="48086"/>
                  <a:pt x="322" y="48383"/>
                  <a:pt x="322" y="48686"/>
                </a:cubicBezTo>
                <a:lnTo>
                  <a:pt x="322" y="60351"/>
                </a:lnTo>
                <a:cubicBezTo>
                  <a:pt x="322" y="60760"/>
                  <a:pt x="474" y="61154"/>
                  <a:pt x="747" y="61458"/>
                </a:cubicBezTo>
                <a:lnTo>
                  <a:pt x="907" y="61637"/>
                </a:lnTo>
                <a:cubicBezTo>
                  <a:pt x="1445" y="62235"/>
                  <a:pt x="1476" y="63133"/>
                  <a:pt x="979" y="63766"/>
                </a:cubicBezTo>
                <a:lnTo>
                  <a:pt x="354" y="64562"/>
                </a:lnTo>
                <a:cubicBezTo>
                  <a:pt x="125" y="64854"/>
                  <a:pt x="1" y="65214"/>
                  <a:pt x="1" y="65585"/>
                </a:cubicBezTo>
                <a:lnTo>
                  <a:pt x="1" y="84606"/>
                </a:lnTo>
                <a:cubicBezTo>
                  <a:pt x="1" y="85521"/>
                  <a:pt x="743" y="86263"/>
                  <a:pt x="1658" y="86263"/>
                </a:cubicBezTo>
                <a:lnTo>
                  <a:pt x="19788" y="86263"/>
                </a:lnTo>
                <a:cubicBezTo>
                  <a:pt x="20218" y="86263"/>
                  <a:pt x="20631" y="86096"/>
                  <a:pt x="20940" y="85796"/>
                </a:cubicBezTo>
                <a:lnTo>
                  <a:pt x="21565" y="85191"/>
                </a:lnTo>
                <a:cubicBezTo>
                  <a:pt x="21887" y="84879"/>
                  <a:pt x="22303" y="84724"/>
                  <a:pt x="22717" y="84724"/>
                </a:cubicBezTo>
                <a:cubicBezTo>
                  <a:pt x="23170" y="84724"/>
                  <a:pt x="23621" y="84909"/>
                  <a:pt x="23949" y="85273"/>
                </a:cubicBezTo>
                <a:lnTo>
                  <a:pt x="25851" y="87388"/>
                </a:lnTo>
                <a:cubicBezTo>
                  <a:pt x="26165" y="87737"/>
                  <a:pt x="26613" y="87936"/>
                  <a:pt x="27082" y="87936"/>
                </a:cubicBezTo>
                <a:lnTo>
                  <a:pt x="39268" y="87936"/>
                </a:lnTo>
                <a:cubicBezTo>
                  <a:pt x="39790" y="87936"/>
                  <a:pt x="40282" y="87689"/>
                  <a:pt x="40594" y="87271"/>
                </a:cubicBezTo>
                <a:lnTo>
                  <a:pt x="41245" y="86400"/>
                </a:lnTo>
                <a:cubicBezTo>
                  <a:pt x="41576" y="85957"/>
                  <a:pt x="42074" y="85735"/>
                  <a:pt x="42572" y="85735"/>
                </a:cubicBezTo>
                <a:cubicBezTo>
                  <a:pt x="43055" y="85735"/>
                  <a:pt x="43538" y="85944"/>
                  <a:pt x="43870" y="86363"/>
                </a:cubicBezTo>
                <a:lnTo>
                  <a:pt x="44619" y="87308"/>
                </a:lnTo>
                <a:cubicBezTo>
                  <a:pt x="44932" y="87704"/>
                  <a:pt x="45412" y="87936"/>
                  <a:pt x="45917" y="87936"/>
                </a:cubicBezTo>
                <a:lnTo>
                  <a:pt x="81714" y="87936"/>
                </a:lnTo>
                <a:cubicBezTo>
                  <a:pt x="82098" y="87936"/>
                  <a:pt x="82471" y="87802"/>
                  <a:pt x="82768" y="87556"/>
                </a:cubicBezTo>
                <a:lnTo>
                  <a:pt x="83347" y="87079"/>
                </a:lnTo>
                <a:cubicBezTo>
                  <a:pt x="83652" y="86827"/>
                  <a:pt x="84026" y="86699"/>
                  <a:pt x="84403" y="86699"/>
                </a:cubicBezTo>
                <a:cubicBezTo>
                  <a:pt x="84713" y="86699"/>
                  <a:pt x="85025" y="86787"/>
                  <a:pt x="85299" y="86963"/>
                </a:cubicBezTo>
                <a:lnTo>
                  <a:pt x="87104" y="88127"/>
                </a:lnTo>
                <a:cubicBezTo>
                  <a:pt x="87371" y="88299"/>
                  <a:pt x="87683" y="88390"/>
                  <a:pt x="88001" y="88390"/>
                </a:cubicBezTo>
                <a:lnTo>
                  <a:pt x="103018" y="88390"/>
                </a:lnTo>
                <a:cubicBezTo>
                  <a:pt x="103305" y="88390"/>
                  <a:pt x="103588" y="88315"/>
                  <a:pt x="103839" y="88172"/>
                </a:cubicBezTo>
                <a:lnTo>
                  <a:pt x="105753" y="87079"/>
                </a:lnTo>
                <a:cubicBezTo>
                  <a:pt x="106006" y="86935"/>
                  <a:pt x="106289" y="86861"/>
                  <a:pt x="106574" y="86861"/>
                </a:cubicBezTo>
                <a:cubicBezTo>
                  <a:pt x="106747" y="86861"/>
                  <a:pt x="106920" y="86888"/>
                  <a:pt x="107088" y="86943"/>
                </a:cubicBezTo>
                <a:lnTo>
                  <a:pt x="110622" y="88095"/>
                </a:lnTo>
                <a:cubicBezTo>
                  <a:pt x="110794" y="88152"/>
                  <a:pt x="110968" y="88178"/>
                  <a:pt x="111138" y="88178"/>
                </a:cubicBezTo>
                <a:cubicBezTo>
                  <a:pt x="112018" y="88178"/>
                  <a:pt x="112792" y="87465"/>
                  <a:pt x="112792" y="86521"/>
                </a:cubicBezTo>
                <a:lnTo>
                  <a:pt x="112792" y="67884"/>
                </a:lnTo>
                <a:cubicBezTo>
                  <a:pt x="112792" y="67787"/>
                  <a:pt x="112783" y="67690"/>
                  <a:pt x="112765" y="67594"/>
                </a:cubicBezTo>
                <a:lnTo>
                  <a:pt x="112180" y="64309"/>
                </a:lnTo>
                <a:cubicBezTo>
                  <a:pt x="112120" y="63972"/>
                  <a:pt x="112167" y="63624"/>
                  <a:pt x="112313" y="63313"/>
                </a:cubicBezTo>
                <a:lnTo>
                  <a:pt x="114038" y="59647"/>
                </a:lnTo>
                <a:cubicBezTo>
                  <a:pt x="114142" y="59427"/>
                  <a:pt x="114196" y="59186"/>
                  <a:pt x="114196" y="58942"/>
                </a:cubicBezTo>
                <a:lnTo>
                  <a:pt x="114196" y="38167"/>
                </a:lnTo>
                <a:cubicBezTo>
                  <a:pt x="114196" y="37791"/>
                  <a:pt x="114069" y="37427"/>
                  <a:pt x="113834" y="37133"/>
                </a:cubicBezTo>
                <a:lnTo>
                  <a:pt x="113537" y="36761"/>
                </a:lnTo>
                <a:cubicBezTo>
                  <a:pt x="112937" y="36010"/>
                  <a:pt x="113101" y="34909"/>
                  <a:pt x="113892" y="34363"/>
                </a:cubicBezTo>
                <a:cubicBezTo>
                  <a:pt x="114341" y="34054"/>
                  <a:pt x="114609" y="33544"/>
                  <a:pt x="114609" y="32998"/>
                </a:cubicBezTo>
                <a:lnTo>
                  <a:pt x="114609" y="22669"/>
                </a:lnTo>
                <a:cubicBezTo>
                  <a:pt x="114609" y="22483"/>
                  <a:pt x="114578" y="22297"/>
                  <a:pt x="114516" y="22121"/>
                </a:cubicBezTo>
                <a:lnTo>
                  <a:pt x="113366" y="18841"/>
                </a:lnTo>
                <a:cubicBezTo>
                  <a:pt x="113165" y="18266"/>
                  <a:pt x="113295" y="17628"/>
                  <a:pt x="113704" y="17178"/>
                </a:cubicBezTo>
                <a:lnTo>
                  <a:pt x="114921" y="15839"/>
                </a:lnTo>
                <a:cubicBezTo>
                  <a:pt x="115199" y="15535"/>
                  <a:pt x="115352" y="15137"/>
                  <a:pt x="115352" y="14725"/>
                </a:cubicBezTo>
                <a:lnTo>
                  <a:pt x="115352" y="2483"/>
                </a:lnTo>
                <a:cubicBezTo>
                  <a:pt x="115352" y="1569"/>
                  <a:pt x="114611" y="827"/>
                  <a:pt x="113695" y="827"/>
                </a:cubicBezTo>
                <a:lnTo>
                  <a:pt x="104248" y="827"/>
                </a:lnTo>
                <a:cubicBezTo>
                  <a:pt x="103999" y="827"/>
                  <a:pt x="103754" y="882"/>
                  <a:pt x="103530" y="990"/>
                </a:cubicBezTo>
                <a:lnTo>
                  <a:pt x="100360" y="2513"/>
                </a:lnTo>
                <a:cubicBezTo>
                  <a:pt x="100134" y="2621"/>
                  <a:pt x="99888" y="2676"/>
                  <a:pt x="99643" y="2676"/>
                </a:cubicBezTo>
                <a:cubicBezTo>
                  <a:pt x="99401" y="2676"/>
                  <a:pt x="99159" y="2623"/>
                  <a:pt x="98935" y="2517"/>
                </a:cubicBezTo>
                <a:lnTo>
                  <a:pt x="95697" y="986"/>
                </a:lnTo>
                <a:cubicBezTo>
                  <a:pt x="95476" y="881"/>
                  <a:pt x="95234" y="827"/>
                  <a:pt x="94990" y="827"/>
                </a:cubicBezTo>
                <a:lnTo>
                  <a:pt x="66620" y="827"/>
                </a:lnTo>
                <a:cubicBezTo>
                  <a:pt x="66345" y="827"/>
                  <a:pt x="66075" y="895"/>
                  <a:pt x="65833" y="1025"/>
                </a:cubicBezTo>
                <a:lnTo>
                  <a:pt x="63857" y="2090"/>
                </a:lnTo>
                <a:cubicBezTo>
                  <a:pt x="63612" y="2222"/>
                  <a:pt x="63342" y="2288"/>
                  <a:pt x="63072" y="2288"/>
                </a:cubicBezTo>
                <a:cubicBezTo>
                  <a:pt x="62800" y="2288"/>
                  <a:pt x="62528" y="2221"/>
                  <a:pt x="62281" y="2087"/>
                </a:cubicBezTo>
                <a:lnTo>
                  <a:pt x="58806" y="201"/>
                </a:lnTo>
                <a:cubicBezTo>
                  <a:pt x="58563" y="70"/>
                  <a:pt x="58291" y="1"/>
                  <a:pt x="580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13"/>
          <p:cNvSpPr/>
          <p:nvPr/>
        </p:nvSpPr>
        <p:spPr>
          <a:xfrm>
            <a:off x="1746829" y="1831042"/>
            <a:ext cx="139" cy="13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CD4D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13"/>
          <p:cNvSpPr txBox="1">
            <a:spLocks noGrp="1"/>
          </p:cNvSpPr>
          <p:nvPr>
            <p:ph type="title" hasCustomPrompt="1"/>
          </p:nvPr>
        </p:nvSpPr>
        <p:spPr>
          <a:xfrm>
            <a:off x="1267794" y="1861601"/>
            <a:ext cx="1328400" cy="6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69" name="Google Shape;669;p13"/>
          <p:cNvSpPr txBox="1">
            <a:spLocks noGrp="1"/>
          </p:cNvSpPr>
          <p:nvPr>
            <p:ph type="subTitle" idx="1"/>
          </p:nvPr>
        </p:nvSpPr>
        <p:spPr>
          <a:xfrm>
            <a:off x="715049" y="2915700"/>
            <a:ext cx="243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0" name="Google Shape;670;p13"/>
          <p:cNvSpPr txBox="1">
            <a:spLocks noGrp="1"/>
          </p:cNvSpPr>
          <p:nvPr>
            <p:ph type="title" idx="2" hasCustomPrompt="1"/>
          </p:nvPr>
        </p:nvSpPr>
        <p:spPr>
          <a:xfrm>
            <a:off x="3907645" y="1861601"/>
            <a:ext cx="1328400" cy="6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1" name="Google Shape;671;p13"/>
          <p:cNvSpPr txBox="1">
            <a:spLocks noGrp="1"/>
          </p:cNvSpPr>
          <p:nvPr>
            <p:ph type="subTitle" idx="3"/>
          </p:nvPr>
        </p:nvSpPr>
        <p:spPr>
          <a:xfrm>
            <a:off x="3354900" y="2915700"/>
            <a:ext cx="243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2" name="Google Shape;672;p13"/>
          <p:cNvSpPr txBox="1">
            <a:spLocks noGrp="1"/>
          </p:cNvSpPr>
          <p:nvPr>
            <p:ph type="title" idx="4" hasCustomPrompt="1"/>
          </p:nvPr>
        </p:nvSpPr>
        <p:spPr>
          <a:xfrm>
            <a:off x="6547496" y="1861601"/>
            <a:ext cx="1328400" cy="6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3" name="Google Shape;673;p13"/>
          <p:cNvSpPr txBox="1">
            <a:spLocks noGrp="1"/>
          </p:cNvSpPr>
          <p:nvPr>
            <p:ph type="subTitle" idx="5"/>
          </p:nvPr>
        </p:nvSpPr>
        <p:spPr>
          <a:xfrm>
            <a:off x="5994751" y="2915700"/>
            <a:ext cx="243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13"/>
          <p:cNvSpPr txBox="1">
            <a:spLocks noGrp="1"/>
          </p:cNvSpPr>
          <p:nvPr>
            <p:ph type="title" idx="6"/>
          </p:nvPr>
        </p:nvSpPr>
        <p:spPr>
          <a:xfrm>
            <a:off x="1004750" y="475502"/>
            <a:ext cx="7134600" cy="55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5" name="Google Shape;675;p13"/>
          <p:cNvSpPr txBox="1">
            <a:spLocks noGrp="1"/>
          </p:cNvSpPr>
          <p:nvPr>
            <p:ph type="subTitle" idx="7"/>
          </p:nvPr>
        </p:nvSpPr>
        <p:spPr>
          <a:xfrm>
            <a:off x="715049" y="2509544"/>
            <a:ext cx="243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6" name="Google Shape;676;p13"/>
          <p:cNvSpPr txBox="1">
            <a:spLocks noGrp="1"/>
          </p:cNvSpPr>
          <p:nvPr>
            <p:ph type="subTitle" idx="8"/>
          </p:nvPr>
        </p:nvSpPr>
        <p:spPr>
          <a:xfrm>
            <a:off x="3354900" y="2509544"/>
            <a:ext cx="243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7" name="Google Shape;677;p13"/>
          <p:cNvSpPr txBox="1">
            <a:spLocks noGrp="1"/>
          </p:cNvSpPr>
          <p:nvPr>
            <p:ph type="subTitle" idx="9"/>
          </p:nvPr>
        </p:nvSpPr>
        <p:spPr>
          <a:xfrm>
            <a:off x="5994751" y="2509544"/>
            <a:ext cx="243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78" name="Google Shape;678;p13"/>
          <p:cNvGrpSpPr/>
          <p:nvPr/>
        </p:nvGrpSpPr>
        <p:grpSpPr>
          <a:xfrm>
            <a:off x="870857" y="3812210"/>
            <a:ext cx="810455" cy="553207"/>
            <a:chOff x="2212950" y="1121175"/>
            <a:chExt cx="918050" cy="626650"/>
          </a:xfrm>
        </p:grpSpPr>
        <p:sp>
          <p:nvSpPr>
            <p:cNvPr id="679" name="Google Shape;679;p13"/>
            <p:cNvSpPr/>
            <p:nvPr/>
          </p:nvSpPr>
          <p:spPr>
            <a:xfrm>
              <a:off x="2212950" y="1121550"/>
              <a:ext cx="918050" cy="473050"/>
            </a:xfrm>
            <a:custGeom>
              <a:avLst/>
              <a:gdLst/>
              <a:ahLst/>
              <a:cxnLst/>
              <a:rect l="l" t="t" r="r" b="b"/>
              <a:pathLst>
                <a:path w="36722" h="18922" extrusionOk="0">
                  <a:moveTo>
                    <a:pt x="22100" y="0"/>
                  </a:moveTo>
                  <a:cubicBezTo>
                    <a:pt x="20471" y="0"/>
                    <a:pt x="19688" y="2447"/>
                    <a:pt x="19688" y="2447"/>
                  </a:cubicBezTo>
                  <a:cubicBezTo>
                    <a:pt x="19688" y="2447"/>
                    <a:pt x="19026" y="1815"/>
                    <a:pt x="16829" y="972"/>
                  </a:cubicBezTo>
                  <a:cubicBezTo>
                    <a:pt x="16106" y="698"/>
                    <a:pt x="15538" y="555"/>
                    <a:pt x="15054" y="555"/>
                  </a:cubicBezTo>
                  <a:cubicBezTo>
                    <a:pt x="14046" y="555"/>
                    <a:pt x="13400" y="1175"/>
                    <a:pt x="12465" y="2537"/>
                  </a:cubicBezTo>
                  <a:cubicBezTo>
                    <a:pt x="11081" y="4523"/>
                    <a:pt x="10930" y="6329"/>
                    <a:pt x="10930" y="6329"/>
                  </a:cubicBezTo>
                  <a:cubicBezTo>
                    <a:pt x="10930" y="6329"/>
                    <a:pt x="9636" y="4945"/>
                    <a:pt x="8432" y="4794"/>
                  </a:cubicBezTo>
                  <a:cubicBezTo>
                    <a:pt x="8406" y="4791"/>
                    <a:pt x="8379" y="4789"/>
                    <a:pt x="8353" y="4789"/>
                  </a:cubicBezTo>
                  <a:cubicBezTo>
                    <a:pt x="7155" y="4789"/>
                    <a:pt x="6166" y="8067"/>
                    <a:pt x="5724" y="9098"/>
                  </a:cubicBezTo>
                  <a:cubicBezTo>
                    <a:pt x="5303" y="10151"/>
                    <a:pt x="5423" y="10301"/>
                    <a:pt x="3858" y="11656"/>
                  </a:cubicBezTo>
                  <a:cubicBezTo>
                    <a:pt x="2233" y="13010"/>
                    <a:pt x="2353" y="14033"/>
                    <a:pt x="2143" y="14906"/>
                  </a:cubicBezTo>
                  <a:cubicBezTo>
                    <a:pt x="1962" y="15809"/>
                    <a:pt x="879" y="17043"/>
                    <a:pt x="307" y="18186"/>
                  </a:cubicBezTo>
                  <a:cubicBezTo>
                    <a:pt x="0" y="18783"/>
                    <a:pt x="1000" y="18922"/>
                    <a:pt x="1994" y="18922"/>
                  </a:cubicBezTo>
                  <a:cubicBezTo>
                    <a:pt x="2853" y="18922"/>
                    <a:pt x="3707" y="18818"/>
                    <a:pt x="3707" y="18818"/>
                  </a:cubicBezTo>
                  <a:lnTo>
                    <a:pt x="36721" y="18668"/>
                  </a:lnTo>
                  <a:cubicBezTo>
                    <a:pt x="36721" y="18668"/>
                    <a:pt x="34073" y="11114"/>
                    <a:pt x="32869" y="9338"/>
                  </a:cubicBezTo>
                  <a:cubicBezTo>
                    <a:pt x="32427" y="8669"/>
                    <a:pt x="31873" y="8449"/>
                    <a:pt x="31351" y="8449"/>
                  </a:cubicBezTo>
                  <a:cubicBezTo>
                    <a:pt x="30490" y="8449"/>
                    <a:pt x="29717" y="9049"/>
                    <a:pt x="29679" y="9218"/>
                  </a:cubicBezTo>
                  <a:cubicBezTo>
                    <a:pt x="29675" y="9249"/>
                    <a:pt x="29662" y="9266"/>
                    <a:pt x="29641" y="9266"/>
                  </a:cubicBezTo>
                  <a:cubicBezTo>
                    <a:pt x="29501" y="9266"/>
                    <a:pt x="29039" y="8557"/>
                    <a:pt x="28987" y="6961"/>
                  </a:cubicBezTo>
                  <a:cubicBezTo>
                    <a:pt x="28927" y="5095"/>
                    <a:pt x="26580" y="4072"/>
                    <a:pt x="25978" y="3229"/>
                  </a:cubicBezTo>
                  <a:cubicBezTo>
                    <a:pt x="25346" y="2417"/>
                    <a:pt x="25917" y="2296"/>
                    <a:pt x="23420" y="491"/>
                  </a:cubicBezTo>
                  <a:cubicBezTo>
                    <a:pt x="22930" y="141"/>
                    <a:pt x="22491" y="0"/>
                    <a:pt x="22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3"/>
            <p:cNvSpPr/>
            <p:nvPr/>
          </p:nvSpPr>
          <p:spPr>
            <a:xfrm>
              <a:off x="2374100" y="1133875"/>
              <a:ext cx="285925" cy="273050"/>
            </a:xfrm>
            <a:custGeom>
              <a:avLst/>
              <a:gdLst/>
              <a:ahLst/>
              <a:cxnLst/>
              <a:rect l="l" t="t" r="r" b="b"/>
              <a:pathLst>
                <a:path w="11437" h="10922" extrusionOk="0">
                  <a:moveTo>
                    <a:pt x="8632" y="1"/>
                  </a:moveTo>
                  <a:cubicBezTo>
                    <a:pt x="7628" y="1"/>
                    <a:pt x="6982" y="615"/>
                    <a:pt x="6049" y="1954"/>
                  </a:cubicBezTo>
                  <a:cubicBezTo>
                    <a:pt x="4665" y="3940"/>
                    <a:pt x="4514" y="5746"/>
                    <a:pt x="4514" y="5746"/>
                  </a:cubicBezTo>
                  <a:cubicBezTo>
                    <a:pt x="4514" y="5746"/>
                    <a:pt x="3220" y="4361"/>
                    <a:pt x="2016" y="4211"/>
                  </a:cubicBezTo>
                  <a:cubicBezTo>
                    <a:pt x="2008" y="4210"/>
                    <a:pt x="1999" y="4210"/>
                    <a:pt x="1990" y="4210"/>
                  </a:cubicBezTo>
                  <a:cubicBezTo>
                    <a:pt x="1189" y="4210"/>
                    <a:pt x="506" y="5549"/>
                    <a:pt x="0" y="6799"/>
                  </a:cubicBezTo>
                  <a:cubicBezTo>
                    <a:pt x="0" y="6799"/>
                    <a:pt x="1150" y="6130"/>
                    <a:pt x="2131" y="6130"/>
                  </a:cubicBezTo>
                  <a:cubicBezTo>
                    <a:pt x="2622" y="6130"/>
                    <a:pt x="3070" y="6297"/>
                    <a:pt x="3311" y="6799"/>
                  </a:cubicBezTo>
                  <a:cubicBezTo>
                    <a:pt x="4033" y="8304"/>
                    <a:pt x="3672" y="8815"/>
                    <a:pt x="3311" y="9327"/>
                  </a:cubicBezTo>
                  <a:cubicBezTo>
                    <a:pt x="2919" y="9869"/>
                    <a:pt x="3461" y="10922"/>
                    <a:pt x="3461" y="10922"/>
                  </a:cubicBezTo>
                  <a:cubicBezTo>
                    <a:pt x="3461" y="10922"/>
                    <a:pt x="4394" y="8996"/>
                    <a:pt x="5176" y="7010"/>
                  </a:cubicBezTo>
                  <a:cubicBezTo>
                    <a:pt x="5989" y="4993"/>
                    <a:pt x="5899" y="2857"/>
                    <a:pt x="7102" y="2315"/>
                  </a:cubicBezTo>
                  <a:cubicBezTo>
                    <a:pt x="8254" y="1825"/>
                    <a:pt x="9930" y="895"/>
                    <a:pt x="10441" y="895"/>
                  </a:cubicBezTo>
                  <a:cubicBezTo>
                    <a:pt x="10464" y="895"/>
                    <a:pt x="10485" y="896"/>
                    <a:pt x="10503" y="900"/>
                  </a:cubicBezTo>
                  <a:cubicBezTo>
                    <a:pt x="10568" y="910"/>
                    <a:pt x="10638" y="915"/>
                    <a:pt x="10708" y="915"/>
                  </a:cubicBezTo>
                  <a:cubicBezTo>
                    <a:pt x="11060" y="915"/>
                    <a:pt x="11436" y="810"/>
                    <a:pt x="11436" y="810"/>
                  </a:cubicBezTo>
                  <a:cubicBezTo>
                    <a:pt x="11135" y="660"/>
                    <a:pt x="10804" y="569"/>
                    <a:pt x="10413" y="419"/>
                  </a:cubicBezTo>
                  <a:cubicBezTo>
                    <a:pt x="9687" y="144"/>
                    <a:pt x="9118" y="1"/>
                    <a:pt x="8632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3"/>
            <p:cNvSpPr/>
            <p:nvPr/>
          </p:nvSpPr>
          <p:spPr>
            <a:xfrm>
              <a:off x="2705875" y="1121175"/>
              <a:ext cx="106875" cy="193975"/>
            </a:xfrm>
            <a:custGeom>
              <a:avLst/>
              <a:gdLst/>
              <a:ahLst/>
              <a:cxnLst/>
              <a:rect l="l" t="t" r="r" b="b"/>
              <a:pathLst>
                <a:path w="4275" h="7759" extrusionOk="0">
                  <a:moveTo>
                    <a:pt x="2397" y="1"/>
                  </a:moveTo>
                  <a:cubicBezTo>
                    <a:pt x="779" y="1"/>
                    <a:pt x="1" y="2432"/>
                    <a:pt x="1" y="2432"/>
                  </a:cubicBezTo>
                  <a:cubicBezTo>
                    <a:pt x="1" y="2432"/>
                    <a:pt x="2138" y="4659"/>
                    <a:pt x="2318" y="5441"/>
                  </a:cubicBezTo>
                  <a:cubicBezTo>
                    <a:pt x="2469" y="6224"/>
                    <a:pt x="3071" y="7758"/>
                    <a:pt x="3071" y="7758"/>
                  </a:cubicBezTo>
                  <a:cubicBezTo>
                    <a:pt x="3071" y="7758"/>
                    <a:pt x="3010" y="6163"/>
                    <a:pt x="3071" y="5802"/>
                  </a:cubicBezTo>
                  <a:cubicBezTo>
                    <a:pt x="3161" y="5471"/>
                    <a:pt x="2950" y="3635"/>
                    <a:pt x="2589" y="2823"/>
                  </a:cubicBezTo>
                  <a:cubicBezTo>
                    <a:pt x="2303" y="2147"/>
                    <a:pt x="3095" y="820"/>
                    <a:pt x="3898" y="820"/>
                  </a:cubicBezTo>
                  <a:cubicBezTo>
                    <a:pt x="4024" y="820"/>
                    <a:pt x="4151" y="853"/>
                    <a:pt x="4274" y="927"/>
                  </a:cubicBezTo>
                  <a:cubicBezTo>
                    <a:pt x="4094" y="806"/>
                    <a:pt x="3913" y="656"/>
                    <a:pt x="3733" y="506"/>
                  </a:cubicBezTo>
                  <a:cubicBezTo>
                    <a:pt x="3237" y="145"/>
                    <a:pt x="2792" y="1"/>
                    <a:pt x="2397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3"/>
            <p:cNvSpPr/>
            <p:nvPr/>
          </p:nvSpPr>
          <p:spPr>
            <a:xfrm>
              <a:off x="2954925" y="1329350"/>
              <a:ext cx="103100" cy="116700"/>
            </a:xfrm>
            <a:custGeom>
              <a:avLst/>
              <a:gdLst/>
              <a:ahLst/>
              <a:cxnLst/>
              <a:rect l="l" t="t" r="r" b="b"/>
              <a:pathLst>
                <a:path w="4124" h="4668" extrusionOk="0">
                  <a:moveTo>
                    <a:pt x="1816" y="0"/>
                  </a:moveTo>
                  <a:cubicBezTo>
                    <a:pt x="901" y="0"/>
                    <a:pt x="58" y="691"/>
                    <a:pt x="0" y="846"/>
                  </a:cubicBezTo>
                  <a:cubicBezTo>
                    <a:pt x="0" y="876"/>
                    <a:pt x="1264" y="1839"/>
                    <a:pt x="1595" y="2561"/>
                  </a:cubicBezTo>
                  <a:cubicBezTo>
                    <a:pt x="1926" y="3314"/>
                    <a:pt x="1746" y="4668"/>
                    <a:pt x="1746" y="4668"/>
                  </a:cubicBezTo>
                  <a:cubicBezTo>
                    <a:pt x="1746" y="4668"/>
                    <a:pt x="2318" y="4126"/>
                    <a:pt x="2257" y="3615"/>
                  </a:cubicBezTo>
                  <a:cubicBezTo>
                    <a:pt x="2197" y="3073"/>
                    <a:pt x="2137" y="1959"/>
                    <a:pt x="2498" y="1809"/>
                  </a:cubicBezTo>
                  <a:cubicBezTo>
                    <a:pt x="2574" y="1778"/>
                    <a:pt x="2687" y="1759"/>
                    <a:pt x="2821" y="1759"/>
                  </a:cubicBezTo>
                  <a:cubicBezTo>
                    <a:pt x="3214" y="1759"/>
                    <a:pt x="3786" y="1924"/>
                    <a:pt x="4123" y="2441"/>
                  </a:cubicBezTo>
                  <a:cubicBezTo>
                    <a:pt x="3822" y="1779"/>
                    <a:pt x="3521" y="1177"/>
                    <a:pt x="3281" y="846"/>
                  </a:cubicBezTo>
                  <a:cubicBezTo>
                    <a:pt x="2851" y="213"/>
                    <a:pt x="2322" y="0"/>
                    <a:pt x="181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3"/>
            <p:cNvSpPr/>
            <p:nvPr/>
          </p:nvSpPr>
          <p:spPr>
            <a:xfrm>
              <a:off x="3063250" y="1404650"/>
              <a:ext cx="1550" cy="6050"/>
            </a:xfrm>
            <a:custGeom>
              <a:avLst/>
              <a:gdLst/>
              <a:ahLst/>
              <a:cxnLst/>
              <a:rect l="l" t="t" r="r" b="b"/>
              <a:pathLst>
                <a:path w="62" h="242" extrusionOk="0">
                  <a:moveTo>
                    <a:pt x="1" y="1"/>
                  </a:moveTo>
                  <a:cubicBezTo>
                    <a:pt x="11" y="32"/>
                    <a:pt x="22" y="59"/>
                    <a:pt x="31" y="85"/>
                  </a:cubicBezTo>
                  <a:lnTo>
                    <a:pt x="31" y="85"/>
                  </a:lnTo>
                  <a:cubicBezTo>
                    <a:pt x="23" y="45"/>
                    <a:pt x="16" y="15"/>
                    <a:pt x="1" y="1"/>
                  </a:cubicBezTo>
                  <a:close/>
                  <a:moveTo>
                    <a:pt x="31" y="85"/>
                  </a:moveTo>
                  <a:cubicBezTo>
                    <a:pt x="38" y="127"/>
                    <a:pt x="46" y="180"/>
                    <a:pt x="61" y="241"/>
                  </a:cubicBezTo>
                  <a:cubicBezTo>
                    <a:pt x="61" y="182"/>
                    <a:pt x="48" y="136"/>
                    <a:pt x="31" y="85"/>
                  </a:cubicBez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3"/>
            <p:cNvSpPr/>
            <p:nvPr/>
          </p:nvSpPr>
          <p:spPr>
            <a:xfrm>
              <a:off x="2652475" y="1155625"/>
              <a:ext cx="142975" cy="215200"/>
            </a:xfrm>
            <a:custGeom>
              <a:avLst/>
              <a:gdLst/>
              <a:ahLst/>
              <a:cxnLst/>
              <a:rect l="l" t="t" r="r" b="b"/>
              <a:pathLst>
                <a:path w="5719" h="8608" extrusionOk="0">
                  <a:moveTo>
                    <a:pt x="331" y="0"/>
                  </a:moveTo>
                  <a:lnTo>
                    <a:pt x="0" y="60"/>
                  </a:lnTo>
                  <a:cubicBezTo>
                    <a:pt x="0" y="60"/>
                    <a:pt x="2919" y="1505"/>
                    <a:pt x="3762" y="3732"/>
                  </a:cubicBezTo>
                  <a:cubicBezTo>
                    <a:pt x="4575" y="5929"/>
                    <a:pt x="5718" y="8607"/>
                    <a:pt x="5718" y="8607"/>
                  </a:cubicBezTo>
                  <a:cubicBezTo>
                    <a:pt x="5447" y="7283"/>
                    <a:pt x="5176" y="5989"/>
                    <a:pt x="4845" y="4695"/>
                  </a:cubicBezTo>
                  <a:cubicBezTo>
                    <a:pt x="4575" y="3642"/>
                    <a:pt x="4093" y="2859"/>
                    <a:pt x="3371" y="2077"/>
                  </a:cubicBezTo>
                  <a:cubicBezTo>
                    <a:pt x="3190" y="1836"/>
                    <a:pt x="3010" y="1655"/>
                    <a:pt x="2829" y="1415"/>
                  </a:cubicBezTo>
                  <a:cubicBezTo>
                    <a:pt x="2739" y="1355"/>
                    <a:pt x="2618" y="1204"/>
                    <a:pt x="2558" y="1114"/>
                  </a:cubicBezTo>
                  <a:cubicBezTo>
                    <a:pt x="1806" y="632"/>
                    <a:pt x="331" y="0"/>
                    <a:pt x="331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3"/>
            <p:cNvSpPr/>
            <p:nvPr/>
          </p:nvSpPr>
          <p:spPr>
            <a:xfrm>
              <a:off x="2807450" y="1141325"/>
              <a:ext cx="166300" cy="226475"/>
            </a:xfrm>
            <a:custGeom>
              <a:avLst/>
              <a:gdLst/>
              <a:ahLst/>
              <a:cxnLst/>
              <a:rect l="l" t="t" r="r" b="b"/>
              <a:pathLst>
                <a:path w="6652" h="9059" extrusionOk="0">
                  <a:moveTo>
                    <a:pt x="1" y="0"/>
                  </a:moveTo>
                  <a:cubicBezTo>
                    <a:pt x="1" y="0"/>
                    <a:pt x="904" y="632"/>
                    <a:pt x="1174" y="963"/>
                  </a:cubicBezTo>
                  <a:lnTo>
                    <a:pt x="1445" y="1264"/>
                  </a:lnTo>
                  <a:cubicBezTo>
                    <a:pt x="1445" y="1264"/>
                    <a:pt x="1536" y="1806"/>
                    <a:pt x="1957" y="2438"/>
                  </a:cubicBezTo>
                  <a:cubicBezTo>
                    <a:pt x="2408" y="3070"/>
                    <a:pt x="3702" y="3732"/>
                    <a:pt x="4214" y="4635"/>
                  </a:cubicBezTo>
                  <a:cubicBezTo>
                    <a:pt x="4726" y="5538"/>
                    <a:pt x="4936" y="6381"/>
                    <a:pt x="5117" y="7103"/>
                  </a:cubicBezTo>
                  <a:cubicBezTo>
                    <a:pt x="5297" y="7825"/>
                    <a:pt x="5719" y="8397"/>
                    <a:pt x="6140" y="8638"/>
                  </a:cubicBezTo>
                  <a:cubicBezTo>
                    <a:pt x="6233" y="8702"/>
                    <a:pt x="6311" y="8760"/>
                    <a:pt x="6376" y="8810"/>
                  </a:cubicBezTo>
                  <a:lnTo>
                    <a:pt x="6376" y="8810"/>
                  </a:lnTo>
                  <a:cubicBezTo>
                    <a:pt x="6165" y="8616"/>
                    <a:pt x="5904" y="8364"/>
                    <a:pt x="5869" y="8277"/>
                  </a:cubicBezTo>
                  <a:cubicBezTo>
                    <a:pt x="5779" y="8126"/>
                    <a:pt x="5598" y="6922"/>
                    <a:pt x="5388" y="5749"/>
                  </a:cubicBezTo>
                  <a:cubicBezTo>
                    <a:pt x="5388" y="5749"/>
                    <a:pt x="4846" y="4364"/>
                    <a:pt x="3612" y="3431"/>
                  </a:cubicBezTo>
                  <a:cubicBezTo>
                    <a:pt x="2378" y="2468"/>
                    <a:pt x="2137" y="2167"/>
                    <a:pt x="1927" y="1505"/>
                  </a:cubicBezTo>
                  <a:cubicBezTo>
                    <a:pt x="1686" y="813"/>
                    <a:pt x="272" y="31"/>
                    <a:pt x="272" y="31"/>
                  </a:cubicBezTo>
                  <a:lnTo>
                    <a:pt x="1" y="0"/>
                  </a:lnTo>
                  <a:close/>
                  <a:moveTo>
                    <a:pt x="6376" y="8810"/>
                  </a:moveTo>
                  <a:cubicBezTo>
                    <a:pt x="6526" y="8949"/>
                    <a:pt x="6652" y="9059"/>
                    <a:pt x="6652" y="9059"/>
                  </a:cubicBezTo>
                  <a:cubicBezTo>
                    <a:pt x="6652" y="9059"/>
                    <a:pt x="6582" y="8972"/>
                    <a:pt x="6376" y="881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3"/>
            <p:cNvSpPr/>
            <p:nvPr/>
          </p:nvSpPr>
          <p:spPr>
            <a:xfrm>
              <a:off x="2648700" y="1628400"/>
              <a:ext cx="221225" cy="119425"/>
            </a:xfrm>
            <a:custGeom>
              <a:avLst/>
              <a:gdLst/>
              <a:ahLst/>
              <a:cxnLst/>
              <a:rect l="l" t="t" r="r" b="b"/>
              <a:pathLst>
                <a:path w="8849" h="4777" extrusionOk="0">
                  <a:moveTo>
                    <a:pt x="3916" y="0"/>
                  </a:moveTo>
                  <a:cubicBezTo>
                    <a:pt x="3695" y="0"/>
                    <a:pt x="3502" y="104"/>
                    <a:pt x="3401" y="362"/>
                  </a:cubicBezTo>
                  <a:cubicBezTo>
                    <a:pt x="3130" y="1024"/>
                    <a:pt x="2859" y="1566"/>
                    <a:pt x="246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716" y="2468"/>
                    <a:pt x="0" y="3672"/>
                    <a:pt x="843" y="4184"/>
                  </a:cubicBezTo>
                  <a:cubicBezTo>
                    <a:pt x="1448" y="4579"/>
                    <a:pt x="2088" y="4777"/>
                    <a:pt x="3320" y="4777"/>
                  </a:cubicBezTo>
                  <a:cubicBezTo>
                    <a:pt x="3683" y="4777"/>
                    <a:pt x="4096" y="4760"/>
                    <a:pt x="4575" y="4725"/>
                  </a:cubicBezTo>
                  <a:cubicBezTo>
                    <a:pt x="4575" y="4725"/>
                    <a:pt x="5093" y="4764"/>
                    <a:pt x="5763" y="4764"/>
                  </a:cubicBezTo>
                  <a:cubicBezTo>
                    <a:pt x="6970" y="4764"/>
                    <a:pt x="8670" y="4639"/>
                    <a:pt x="8728" y="3943"/>
                  </a:cubicBezTo>
                  <a:cubicBezTo>
                    <a:pt x="8848" y="2829"/>
                    <a:pt x="7825" y="2890"/>
                    <a:pt x="7494" y="2137"/>
                  </a:cubicBezTo>
                  <a:cubicBezTo>
                    <a:pt x="7228" y="1583"/>
                    <a:pt x="6618" y="1028"/>
                    <a:pt x="6027" y="1028"/>
                  </a:cubicBezTo>
                  <a:cubicBezTo>
                    <a:pt x="5816" y="1028"/>
                    <a:pt x="5607" y="1098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88" y="0"/>
                    <a:pt x="3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3"/>
            <p:cNvSpPr/>
            <p:nvPr/>
          </p:nvSpPr>
          <p:spPr>
            <a:xfrm>
              <a:off x="2648700" y="1628400"/>
              <a:ext cx="187375" cy="118975"/>
            </a:xfrm>
            <a:custGeom>
              <a:avLst/>
              <a:gdLst/>
              <a:ahLst/>
              <a:cxnLst/>
              <a:rect l="l" t="t" r="r" b="b"/>
              <a:pathLst>
                <a:path w="7495" h="4759" extrusionOk="0">
                  <a:moveTo>
                    <a:pt x="3903" y="0"/>
                  </a:moveTo>
                  <a:cubicBezTo>
                    <a:pt x="3681" y="0"/>
                    <a:pt x="3491" y="104"/>
                    <a:pt x="3401" y="362"/>
                  </a:cubicBezTo>
                  <a:cubicBezTo>
                    <a:pt x="3100" y="1024"/>
                    <a:pt x="2859" y="1566"/>
                    <a:pt x="243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656" y="2468"/>
                    <a:pt x="0" y="3672"/>
                    <a:pt x="843" y="4154"/>
                  </a:cubicBezTo>
                  <a:cubicBezTo>
                    <a:pt x="1481" y="4546"/>
                    <a:pt x="2119" y="4759"/>
                    <a:pt x="3392" y="4759"/>
                  </a:cubicBezTo>
                  <a:cubicBezTo>
                    <a:pt x="3681" y="4759"/>
                    <a:pt x="4002" y="4748"/>
                    <a:pt x="4364" y="4725"/>
                  </a:cubicBezTo>
                  <a:cubicBezTo>
                    <a:pt x="3461" y="4635"/>
                    <a:pt x="2227" y="4003"/>
                    <a:pt x="1746" y="3793"/>
                  </a:cubicBezTo>
                  <a:cubicBezTo>
                    <a:pt x="1174" y="3552"/>
                    <a:pt x="2348" y="1746"/>
                    <a:pt x="2799" y="1626"/>
                  </a:cubicBezTo>
                  <a:cubicBezTo>
                    <a:pt x="2838" y="1618"/>
                    <a:pt x="2873" y="1614"/>
                    <a:pt x="2904" y="1614"/>
                  </a:cubicBezTo>
                  <a:cubicBezTo>
                    <a:pt x="3241" y="1614"/>
                    <a:pt x="3190" y="2017"/>
                    <a:pt x="3190" y="2017"/>
                  </a:cubicBezTo>
                  <a:cubicBezTo>
                    <a:pt x="3190" y="2017"/>
                    <a:pt x="3431" y="1716"/>
                    <a:pt x="3642" y="1174"/>
                  </a:cubicBezTo>
                  <a:cubicBezTo>
                    <a:pt x="3766" y="895"/>
                    <a:pt x="3977" y="760"/>
                    <a:pt x="4203" y="760"/>
                  </a:cubicBezTo>
                  <a:cubicBezTo>
                    <a:pt x="4415" y="760"/>
                    <a:pt x="4640" y="880"/>
                    <a:pt x="4816" y="1114"/>
                  </a:cubicBezTo>
                  <a:cubicBezTo>
                    <a:pt x="5207" y="1596"/>
                    <a:pt x="4906" y="2137"/>
                    <a:pt x="4906" y="2137"/>
                  </a:cubicBezTo>
                  <a:cubicBezTo>
                    <a:pt x="4906" y="2137"/>
                    <a:pt x="5237" y="1776"/>
                    <a:pt x="5688" y="1566"/>
                  </a:cubicBezTo>
                  <a:cubicBezTo>
                    <a:pt x="5747" y="1534"/>
                    <a:pt x="5820" y="1521"/>
                    <a:pt x="5903" y="1521"/>
                  </a:cubicBezTo>
                  <a:cubicBezTo>
                    <a:pt x="6467" y="1521"/>
                    <a:pt x="7494" y="2137"/>
                    <a:pt x="7494" y="2137"/>
                  </a:cubicBezTo>
                  <a:cubicBezTo>
                    <a:pt x="7248" y="1601"/>
                    <a:pt x="6622" y="1033"/>
                    <a:pt x="6020" y="1033"/>
                  </a:cubicBezTo>
                  <a:cubicBezTo>
                    <a:pt x="5810" y="1033"/>
                    <a:pt x="5604" y="1101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76" y="0"/>
                    <a:pt x="390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3"/>
            <p:cNvSpPr/>
            <p:nvPr/>
          </p:nvSpPr>
          <p:spPr>
            <a:xfrm>
              <a:off x="2765325" y="1747275"/>
              <a:ext cx="5275" cy="25"/>
            </a:xfrm>
            <a:custGeom>
              <a:avLst/>
              <a:gdLst/>
              <a:ahLst/>
              <a:cxnLst/>
              <a:rect l="l" t="t" r="r" b="b"/>
              <a:pathLst>
                <a:path w="211" h="1" extrusionOk="0">
                  <a:moveTo>
                    <a:pt x="0" y="1"/>
                  </a:moveTo>
                  <a:lnTo>
                    <a:pt x="211" y="1"/>
                  </a:ln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3"/>
            <p:cNvSpPr/>
            <p:nvPr/>
          </p:nvSpPr>
          <p:spPr>
            <a:xfrm>
              <a:off x="2800675" y="1691600"/>
              <a:ext cx="68500" cy="55700"/>
            </a:xfrm>
            <a:custGeom>
              <a:avLst/>
              <a:gdLst/>
              <a:ahLst/>
              <a:cxnLst/>
              <a:rect l="l" t="t" r="r" b="b"/>
              <a:pathLst>
                <a:path w="2740" h="2228" extrusionOk="0">
                  <a:moveTo>
                    <a:pt x="1716" y="1"/>
                  </a:moveTo>
                  <a:lnTo>
                    <a:pt x="1716" y="1"/>
                  </a:lnTo>
                  <a:cubicBezTo>
                    <a:pt x="1716" y="1"/>
                    <a:pt x="2107" y="663"/>
                    <a:pt x="1987" y="1114"/>
                  </a:cubicBezTo>
                  <a:cubicBezTo>
                    <a:pt x="1866" y="1596"/>
                    <a:pt x="1114" y="1897"/>
                    <a:pt x="783" y="2047"/>
                  </a:cubicBezTo>
                  <a:cubicBezTo>
                    <a:pt x="518" y="2106"/>
                    <a:pt x="109" y="2222"/>
                    <a:pt x="7" y="2227"/>
                  </a:cubicBezTo>
                  <a:lnTo>
                    <a:pt x="7" y="2227"/>
                  </a:lnTo>
                  <a:cubicBezTo>
                    <a:pt x="1149" y="2197"/>
                    <a:pt x="2589" y="2046"/>
                    <a:pt x="2649" y="1415"/>
                  </a:cubicBezTo>
                  <a:cubicBezTo>
                    <a:pt x="2739" y="542"/>
                    <a:pt x="2167" y="392"/>
                    <a:pt x="1716" y="1"/>
                  </a:cubicBezTo>
                  <a:close/>
                  <a:moveTo>
                    <a:pt x="7" y="2227"/>
                  </a:moveTo>
                  <a:cubicBezTo>
                    <a:pt x="5" y="2227"/>
                    <a:pt x="3" y="2227"/>
                    <a:pt x="1" y="2228"/>
                  </a:cubicBezTo>
                  <a:cubicBezTo>
                    <a:pt x="3" y="2228"/>
                    <a:pt x="5" y="2227"/>
                    <a:pt x="7" y="2227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" name="Google Shape;690;p13"/>
          <p:cNvGrpSpPr/>
          <p:nvPr/>
        </p:nvGrpSpPr>
        <p:grpSpPr>
          <a:xfrm>
            <a:off x="7413080" y="727085"/>
            <a:ext cx="762071" cy="553222"/>
            <a:chOff x="871600" y="925450"/>
            <a:chExt cx="1126325" cy="817650"/>
          </a:xfrm>
        </p:grpSpPr>
        <p:sp>
          <p:nvSpPr>
            <p:cNvPr id="691" name="Google Shape;691;p13"/>
            <p:cNvSpPr/>
            <p:nvPr/>
          </p:nvSpPr>
          <p:spPr>
            <a:xfrm>
              <a:off x="873875" y="926200"/>
              <a:ext cx="951000" cy="769375"/>
            </a:xfrm>
            <a:custGeom>
              <a:avLst/>
              <a:gdLst/>
              <a:ahLst/>
              <a:cxnLst/>
              <a:rect l="l" t="t" r="r" b="b"/>
              <a:pathLst>
                <a:path w="38040" h="30775" extrusionOk="0">
                  <a:moveTo>
                    <a:pt x="18602" y="1"/>
                  </a:moveTo>
                  <a:cubicBezTo>
                    <a:pt x="16722" y="1"/>
                    <a:pt x="15356" y="1032"/>
                    <a:pt x="14837" y="1985"/>
                  </a:cubicBezTo>
                  <a:cubicBezTo>
                    <a:pt x="14351" y="2907"/>
                    <a:pt x="14229" y="3082"/>
                    <a:pt x="13539" y="3082"/>
                  </a:cubicBezTo>
                  <a:cubicBezTo>
                    <a:pt x="13118" y="3082"/>
                    <a:pt x="12486" y="3017"/>
                    <a:pt x="11430" y="3017"/>
                  </a:cubicBezTo>
                  <a:cubicBezTo>
                    <a:pt x="11112" y="3017"/>
                    <a:pt x="10754" y="3022"/>
                    <a:pt x="10353" y="3038"/>
                  </a:cubicBezTo>
                  <a:cubicBezTo>
                    <a:pt x="6440" y="3188"/>
                    <a:pt x="4875" y="8666"/>
                    <a:pt x="5267" y="11314"/>
                  </a:cubicBezTo>
                  <a:cubicBezTo>
                    <a:pt x="5658" y="13932"/>
                    <a:pt x="4334" y="15347"/>
                    <a:pt x="3010" y="16641"/>
                  </a:cubicBezTo>
                  <a:cubicBezTo>
                    <a:pt x="1685" y="17965"/>
                    <a:pt x="0" y="27054"/>
                    <a:pt x="0" y="27054"/>
                  </a:cubicBezTo>
                  <a:cubicBezTo>
                    <a:pt x="1625" y="29762"/>
                    <a:pt x="11857" y="30093"/>
                    <a:pt x="14987" y="30665"/>
                  </a:cubicBezTo>
                  <a:cubicBezTo>
                    <a:pt x="15435" y="30740"/>
                    <a:pt x="16244" y="30774"/>
                    <a:pt x="17299" y="30774"/>
                  </a:cubicBezTo>
                  <a:cubicBezTo>
                    <a:pt x="23403" y="30774"/>
                    <a:pt x="37735" y="29628"/>
                    <a:pt x="37889" y="28679"/>
                  </a:cubicBezTo>
                  <a:cubicBezTo>
                    <a:pt x="38040" y="27625"/>
                    <a:pt x="34549" y="17814"/>
                    <a:pt x="32292" y="14895"/>
                  </a:cubicBezTo>
                  <a:cubicBezTo>
                    <a:pt x="29975" y="11916"/>
                    <a:pt x="27778" y="5807"/>
                    <a:pt x="23474" y="2135"/>
                  </a:cubicBezTo>
                  <a:cubicBezTo>
                    <a:pt x="21659" y="563"/>
                    <a:pt x="19991" y="1"/>
                    <a:pt x="186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1011550" y="925450"/>
              <a:ext cx="811825" cy="750825"/>
            </a:xfrm>
            <a:custGeom>
              <a:avLst/>
              <a:gdLst/>
              <a:ahLst/>
              <a:cxnLst/>
              <a:rect l="l" t="t" r="r" b="b"/>
              <a:pathLst>
                <a:path w="32473" h="30033" extrusionOk="0">
                  <a:moveTo>
                    <a:pt x="13032" y="0"/>
                  </a:moveTo>
                  <a:cubicBezTo>
                    <a:pt x="11140" y="0"/>
                    <a:pt x="9772" y="1032"/>
                    <a:pt x="9270" y="1985"/>
                  </a:cubicBezTo>
                  <a:cubicBezTo>
                    <a:pt x="8767" y="2907"/>
                    <a:pt x="8656" y="3082"/>
                    <a:pt x="7980" y="3082"/>
                  </a:cubicBezTo>
                  <a:cubicBezTo>
                    <a:pt x="7567" y="3082"/>
                    <a:pt x="6944" y="3016"/>
                    <a:pt x="5891" y="3016"/>
                  </a:cubicBezTo>
                  <a:cubicBezTo>
                    <a:pt x="5574" y="3016"/>
                    <a:pt x="5217" y="3022"/>
                    <a:pt x="4816" y="3038"/>
                  </a:cubicBezTo>
                  <a:cubicBezTo>
                    <a:pt x="2197" y="3158"/>
                    <a:pt x="632" y="5596"/>
                    <a:pt x="0" y="8003"/>
                  </a:cubicBezTo>
                  <a:cubicBezTo>
                    <a:pt x="0" y="8003"/>
                    <a:pt x="963" y="6559"/>
                    <a:pt x="3612" y="5355"/>
                  </a:cubicBezTo>
                  <a:cubicBezTo>
                    <a:pt x="4503" y="4945"/>
                    <a:pt x="5391" y="4755"/>
                    <a:pt x="6202" y="4755"/>
                  </a:cubicBezTo>
                  <a:cubicBezTo>
                    <a:pt x="7773" y="4755"/>
                    <a:pt x="9054" y="5469"/>
                    <a:pt x="9510" y="6679"/>
                  </a:cubicBezTo>
                  <a:cubicBezTo>
                    <a:pt x="10112" y="8214"/>
                    <a:pt x="13302" y="9990"/>
                    <a:pt x="14446" y="11645"/>
                  </a:cubicBezTo>
                  <a:cubicBezTo>
                    <a:pt x="14025" y="10742"/>
                    <a:pt x="13332" y="9298"/>
                    <a:pt x="12821" y="8515"/>
                  </a:cubicBezTo>
                  <a:cubicBezTo>
                    <a:pt x="11978" y="7251"/>
                    <a:pt x="11647" y="6649"/>
                    <a:pt x="10895" y="5957"/>
                  </a:cubicBezTo>
                  <a:cubicBezTo>
                    <a:pt x="10142" y="5295"/>
                    <a:pt x="9691" y="3850"/>
                    <a:pt x="11166" y="3850"/>
                  </a:cubicBezTo>
                  <a:cubicBezTo>
                    <a:pt x="11216" y="3849"/>
                    <a:pt x="11265" y="3849"/>
                    <a:pt x="11314" y="3849"/>
                  </a:cubicBezTo>
                  <a:cubicBezTo>
                    <a:pt x="12675" y="3849"/>
                    <a:pt x="13162" y="4248"/>
                    <a:pt x="13453" y="4422"/>
                  </a:cubicBezTo>
                  <a:cubicBezTo>
                    <a:pt x="13485" y="4438"/>
                    <a:pt x="13513" y="4446"/>
                    <a:pt x="13536" y="4446"/>
                  </a:cubicBezTo>
                  <a:cubicBezTo>
                    <a:pt x="13725" y="4446"/>
                    <a:pt x="13598" y="3935"/>
                    <a:pt x="13302" y="3640"/>
                  </a:cubicBezTo>
                  <a:cubicBezTo>
                    <a:pt x="12971" y="3309"/>
                    <a:pt x="12068" y="3008"/>
                    <a:pt x="12008" y="2466"/>
                  </a:cubicBezTo>
                  <a:cubicBezTo>
                    <a:pt x="11990" y="2156"/>
                    <a:pt x="12590" y="1460"/>
                    <a:pt x="13667" y="1460"/>
                  </a:cubicBezTo>
                  <a:cubicBezTo>
                    <a:pt x="14368" y="1460"/>
                    <a:pt x="15273" y="1756"/>
                    <a:pt x="16342" y="2647"/>
                  </a:cubicBezTo>
                  <a:cubicBezTo>
                    <a:pt x="19050" y="4904"/>
                    <a:pt x="20375" y="7552"/>
                    <a:pt x="21488" y="9719"/>
                  </a:cubicBezTo>
                  <a:cubicBezTo>
                    <a:pt x="22632" y="11886"/>
                    <a:pt x="27507" y="23773"/>
                    <a:pt x="27597" y="25488"/>
                  </a:cubicBezTo>
                  <a:cubicBezTo>
                    <a:pt x="27658" y="27204"/>
                    <a:pt x="27146" y="29852"/>
                    <a:pt x="25250" y="30033"/>
                  </a:cubicBezTo>
                  <a:cubicBezTo>
                    <a:pt x="29162" y="29672"/>
                    <a:pt x="32262" y="29190"/>
                    <a:pt x="32292" y="28769"/>
                  </a:cubicBezTo>
                  <a:cubicBezTo>
                    <a:pt x="32473" y="27716"/>
                    <a:pt x="28982" y="17875"/>
                    <a:pt x="26695" y="14955"/>
                  </a:cubicBezTo>
                  <a:cubicBezTo>
                    <a:pt x="24468" y="11946"/>
                    <a:pt x="22271" y="5807"/>
                    <a:pt x="17937" y="2135"/>
                  </a:cubicBezTo>
                  <a:cubicBezTo>
                    <a:pt x="16109" y="563"/>
                    <a:pt x="14428" y="0"/>
                    <a:pt x="13032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1078611" y="1166375"/>
              <a:ext cx="330325" cy="528175"/>
            </a:xfrm>
            <a:custGeom>
              <a:avLst/>
              <a:gdLst/>
              <a:ahLst/>
              <a:cxnLst/>
              <a:rect l="l" t="t" r="r" b="b"/>
              <a:pathLst>
                <a:path w="13213" h="21127" extrusionOk="0">
                  <a:moveTo>
                    <a:pt x="1990" y="1"/>
                  </a:moveTo>
                  <a:cubicBezTo>
                    <a:pt x="1764" y="1"/>
                    <a:pt x="1626" y="22"/>
                    <a:pt x="1626" y="22"/>
                  </a:cubicBezTo>
                  <a:cubicBezTo>
                    <a:pt x="1626" y="22"/>
                    <a:pt x="1415" y="9261"/>
                    <a:pt x="1265" y="10254"/>
                  </a:cubicBezTo>
                  <a:cubicBezTo>
                    <a:pt x="1054" y="11277"/>
                    <a:pt x="874" y="14196"/>
                    <a:pt x="242" y="17657"/>
                  </a:cubicBezTo>
                  <a:cubicBezTo>
                    <a:pt x="1" y="18981"/>
                    <a:pt x="1" y="19764"/>
                    <a:pt x="242" y="20306"/>
                  </a:cubicBezTo>
                  <a:cubicBezTo>
                    <a:pt x="2679" y="20606"/>
                    <a:pt x="4966" y="20787"/>
                    <a:pt x="6170" y="20968"/>
                  </a:cubicBezTo>
                  <a:cubicBezTo>
                    <a:pt x="6618" y="21080"/>
                    <a:pt x="7456" y="21126"/>
                    <a:pt x="8557" y="21126"/>
                  </a:cubicBezTo>
                  <a:cubicBezTo>
                    <a:pt x="9824" y="21126"/>
                    <a:pt x="11441" y="21064"/>
                    <a:pt x="13212" y="20968"/>
                  </a:cubicBezTo>
                  <a:cubicBezTo>
                    <a:pt x="12279" y="20968"/>
                    <a:pt x="11497" y="20667"/>
                    <a:pt x="9842" y="20005"/>
                  </a:cubicBezTo>
                  <a:cubicBezTo>
                    <a:pt x="8187" y="19312"/>
                    <a:pt x="7314" y="14888"/>
                    <a:pt x="7795" y="13444"/>
                  </a:cubicBezTo>
                  <a:cubicBezTo>
                    <a:pt x="8247" y="12029"/>
                    <a:pt x="7193" y="9201"/>
                    <a:pt x="6411" y="7275"/>
                  </a:cubicBezTo>
                  <a:cubicBezTo>
                    <a:pt x="5628" y="5409"/>
                    <a:pt x="6411" y="6191"/>
                    <a:pt x="5538" y="2881"/>
                  </a:cubicBezTo>
                  <a:cubicBezTo>
                    <a:pt x="4829" y="280"/>
                    <a:pt x="2819" y="1"/>
                    <a:pt x="19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871600" y="1201525"/>
              <a:ext cx="141475" cy="430250"/>
            </a:xfrm>
            <a:custGeom>
              <a:avLst/>
              <a:gdLst/>
              <a:ahLst/>
              <a:cxnLst/>
              <a:rect l="l" t="t" r="r" b="b"/>
              <a:pathLst>
                <a:path w="5659" h="17210" extrusionOk="0">
                  <a:moveTo>
                    <a:pt x="5237" y="0"/>
                  </a:moveTo>
                  <a:cubicBezTo>
                    <a:pt x="5237" y="60"/>
                    <a:pt x="5237" y="181"/>
                    <a:pt x="5267" y="271"/>
                  </a:cubicBezTo>
                  <a:cubicBezTo>
                    <a:pt x="5659" y="2889"/>
                    <a:pt x="4334" y="4304"/>
                    <a:pt x="3010" y="5598"/>
                  </a:cubicBezTo>
                  <a:cubicBezTo>
                    <a:pt x="1716" y="6922"/>
                    <a:pt x="1" y="15980"/>
                    <a:pt x="1" y="15980"/>
                  </a:cubicBezTo>
                  <a:cubicBezTo>
                    <a:pt x="302" y="16462"/>
                    <a:pt x="843" y="16853"/>
                    <a:pt x="1596" y="17184"/>
                  </a:cubicBezTo>
                  <a:cubicBezTo>
                    <a:pt x="1605" y="17202"/>
                    <a:pt x="1611" y="17209"/>
                    <a:pt x="1615" y="17209"/>
                  </a:cubicBezTo>
                  <a:cubicBezTo>
                    <a:pt x="1623" y="17209"/>
                    <a:pt x="1617" y="17166"/>
                    <a:pt x="1596" y="17124"/>
                  </a:cubicBezTo>
                  <a:cubicBezTo>
                    <a:pt x="1445" y="16552"/>
                    <a:pt x="843" y="13994"/>
                    <a:pt x="1716" y="12038"/>
                  </a:cubicBezTo>
                  <a:cubicBezTo>
                    <a:pt x="2679" y="9781"/>
                    <a:pt x="2559" y="7614"/>
                    <a:pt x="3672" y="6801"/>
                  </a:cubicBezTo>
                  <a:cubicBezTo>
                    <a:pt x="4756" y="6019"/>
                    <a:pt x="5267" y="4304"/>
                    <a:pt x="5478" y="2979"/>
                  </a:cubicBezTo>
                  <a:cubicBezTo>
                    <a:pt x="5659" y="1655"/>
                    <a:pt x="5237" y="30"/>
                    <a:pt x="5237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968675" y="1167850"/>
              <a:ext cx="311500" cy="526500"/>
            </a:xfrm>
            <a:custGeom>
              <a:avLst/>
              <a:gdLst/>
              <a:ahLst/>
              <a:cxnLst/>
              <a:rect l="l" t="t" r="r" b="b"/>
              <a:pathLst>
                <a:path w="12460" h="21060" extrusionOk="0">
                  <a:moveTo>
                    <a:pt x="6796" y="0"/>
                  </a:moveTo>
                  <a:cubicBezTo>
                    <a:pt x="5834" y="0"/>
                    <a:pt x="4882" y="422"/>
                    <a:pt x="4484" y="1166"/>
                  </a:cubicBezTo>
                  <a:cubicBezTo>
                    <a:pt x="3762" y="2461"/>
                    <a:pt x="3732" y="4025"/>
                    <a:pt x="3762" y="5440"/>
                  </a:cubicBezTo>
                  <a:cubicBezTo>
                    <a:pt x="3792" y="6854"/>
                    <a:pt x="4123" y="8359"/>
                    <a:pt x="3401" y="9623"/>
                  </a:cubicBezTo>
                  <a:cubicBezTo>
                    <a:pt x="2829" y="10646"/>
                    <a:pt x="1535" y="11158"/>
                    <a:pt x="1384" y="12422"/>
                  </a:cubicBezTo>
                  <a:cubicBezTo>
                    <a:pt x="1174" y="14228"/>
                    <a:pt x="1986" y="16274"/>
                    <a:pt x="1174" y="18020"/>
                  </a:cubicBezTo>
                  <a:cubicBezTo>
                    <a:pt x="1083" y="18140"/>
                    <a:pt x="512" y="18832"/>
                    <a:pt x="0" y="19374"/>
                  </a:cubicBezTo>
                  <a:cubicBezTo>
                    <a:pt x="3762" y="20307"/>
                    <a:pt x="9089" y="20578"/>
                    <a:pt x="11135" y="20939"/>
                  </a:cubicBezTo>
                  <a:cubicBezTo>
                    <a:pt x="11436" y="20999"/>
                    <a:pt x="11887" y="21029"/>
                    <a:pt x="12459" y="21059"/>
                  </a:cubicBezTo>
                  <a:cubicBezTo>
                    <a:pt x="10383" y="20186"/>
                    <a:pt x="9721" y="18050"/>
                    <a:pt x="10684" y="15431"/>
                  </a:cubicBezTo>
                  <a:cubicBezTo>
                    <a:pt x="11827" y="12362"/>
                    <a:pt x="10473" y="10857"/>
                    <a:pt x="9570" y="8690"/>
                  </a:cubicBezTo>
                  <a:cubicBezTo>
                    <a:pt x="8637" y="6493"/>
                    <a:pt x="9450" y="5560"/>
                    <a:pt x="9420" y="2521"/>
                  </a:cubicBezTo>
                  <a:cubicBezTo>
                    <a:pt x="9402" y="761"/>
                    <a:pt x="8090" y="0"/>
                    <a:pt x="679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1675900" y="1569100"/>
              <a:ext cx="322025" cy="174000"/>
            </a:xfrm>
            <a:custGeom>
              <a:avLst/>
              <a:gdLst/>
              <a:ahLst/>
              <a:cxnLst/>
              <a:rect l="l" t="t" r="r" b="b"/>
              <a:pathLst>
                <a:path w="12881" h="6960" extrusionOk="0">
                  <a:moveTo>
                    <a:pt x="7240" y="1"/>
                  </a:moveTo>
                  <a:cubicBezTo>
                    <a:pt x="6694" y="1"/>
                    <a:pt x="6020" y="440"/>
                    <a:pt x="5658" y="916"/>
                  </a:cubicBezTo>
                  <a:cubicBezTo>
                    <a:pt x="5086" y="1669"/>
                    <a:pt x="5026" y="1849"/>
                    <a:pt x="5026" y="1849"/>
                  </a:cubicBezTo>
                  <a:cubicBezTo>
                    <a:pt x="4751" y="1614"/>
                    <a:pt x="4450" y="1513"/>
                    <a:pt x="4146" y="1513"/>
                  </a:cubicBezTo>
                  <a:cubicBezTo>
                    <a:pt x="3283" y="1513"/>
                    <a:pt x="2395" y="2320"/>
                    <a:pt x="2016" y="3143"/>
                  </a:cubicBezTo>
                  <a:cubicBezTo>
                    <a:pt x="1475" y="4197"/>
                    <a:pt x="0" y="4106"/>
                    <a:pt x="211" y="5731"/>
                  </a:cubicBezTo>
                  <a:cubicBezTo>
                    <a:pt x="329" y="6775"/>
                    <a:pt x="2882" y="6955"/>
                    <a:pt x="4633" y="6955"/>
                  </a:cubicBezTo>
                  <a:cubicBezTo>
                    <a:pt x="5559" y="6955"/>
                    <a:pt x="6260" y="6905"/>
                    <a:pt x="6260" y="6905"/>
                  </a:cubicBezTo>
                  <a:cubicBezTo>
                    <a:pt x="6882" y="6942"/>
                    <a:pt x="7427" y="6960"/>
                    <a:pt x="7909" y="6960"/>
                  </a:cubicBezTo>
                  <a:cubicBezTo>
                    <a:pt x="9805" y="6960"/>
                    <a:pt x="10741" y="6681"/>
                    <a:pt x="11677" y="6153"/>
                  </a:cubicBezTo>
                  <a:cubicBezTo>
                    <a:pt x="12881" y="5400"/>
                    <a:pt x="10443" y="3655"/>
                    <a:pt x="10082" y="3023"/>
                  </a:cubicBezTo>
                  <a:cubicBezTo>
                    <a:pt x="9931" y="2722"/>
                    <a:pt x="9751" y="2301"/>
                    <a:pt x="9330" y="2301"/>
                  </a:cubicBezTo>
                  <a:cubicBezTo>
                    <a:pt x="8728" y="2301"/>
                    <a:pt x="8366" y="1518"/>
                    <a:pt x="7975" y="525"/>
                  </a:cubicBezTo>
                  <a:cubicBezTo>
                    <a:pt x="7831" y="149"/>
                    <a:pt x="7558" y="1"/>
                    <a:pt x="72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1726300" y="1569000"/>
              <a:ext cx="271625" cy="173750"/>
            </a:xfrm>
            <a:custGeom>
              <a:avLst/>
              <a:gdLst/>
              <a:ahLst/>
              <a:cxnLst/>
              <a:rect l="l" t="t" r="r" b="b"/>
              <a:pathLst>
                <a:path w="10865" h="6950" extrusionOk="0">
                  <a:moveTo>
                    <a:pt x="5233" y="1"/>
                  </a:moveTo>
                  <a:cubicBezTo>
                    <a:pt x="4686" y="1"/>
                    <a:pt x="4003" y="416"/>
                    <a:pt x="3642" y="890"/>
                  </a:cubicBezTo>
                  <a:cubicBezTo>
                    <a:pt x="3070" y="1642"/>
                    <a:pt x="3010" y="1823"/>
                    <a:pt x="3010" y="1823"/>
                  </a:cubicBezTo>
                  <a:cubicBezTo>
                    <a:pt x="2735" y="1587"/>
                    <a:pt x="2432" y="1487"/>
                    <a:pt x="2127" y="1487"/>
                  </a:cubicBezTo>
                  <a:cubicBezTo>
                    <a:pt x="1265" y="1487"/>
                    <a:pt x="378" y="2287"/>
                    <a:pt x="0" y="3087"/>
                  </a:cubicBezTo>
                  <a:cubicBezTo>
                    <a:pt x="0" y="3087"/>
                    <a:pt x="1483" y="2243"/>
                    <a:pt x="2304" y="2243"/>
                  </a:cubicBezTo>
                  <a:cubicBezTo>
                    <a:pt x="2426" y="2243"/>
                    <a:pt x="2533" y="2262"/>
                    <a:pt x="2619" y="2305"/>
                  </a:cubicBezTo>
                  <a:cubicBezTo>
                    <a:pt x="3311" y="2605"/>
                    <a:pt x="3792" y="3087"/>
                    <a:pt x="3792" y="3087"/>
                  </a:cubicBezTo>
                  <a:cubicBezTo>
                    <a:pt x="3792" y="3087"/>
                    <a:pt x="3341" y="2305"/>
                    <a:pt x="3913" y="1642"/>
                  </a:cubicBezTo>
                  <a:cubicBezTo>
                    <a:pt x="4178" y="1304"/>
                    <a:pt x="4515" y="1131"/>
                    <a:pt x="4826" y="1131"/>
                  </a:cubicBezTo>
                  <a:cubicBezTo>
                    <a:pt x="5150" y="1131"/>
                    <a:pt x="5445" y="1319"/>
                    <a:pt x="5598" y="1703"/>
                  </a:cubicBezTo>
                  <a:cubicBezTo>
                    <a:pt x="5899" y="2485"/>
                    <a:pt x="6230" y="2937"/>
                    <a:pt x="6230" y="2937"/>
                  </a:cubicBezTo>
                  <a:cubicBezTo>
                    <a:pt x="6230" y="2937"/>
                    <a:pt x="6184" y="2386"/>
                    <a:pt x="6613" y="2386"/>
                  </a:cubicBezTo>
                  <a:cubicBezTo>
                    <a:pt x="6675" y="2386"/>
                    <a:pt x="6748" y="2398"/>
                    <a:pt x="6832" y="2425"/>
                  </a:cubicBezTo>
                  <a:cubicBezTo>
                    <a:pt x="7524" y="2605"/>
                    <a:pt x="9179" y="5194"/>
                    <a:pt x="8337" y="5555"/>
                  </a:cubicBezTo>
                  <a:cubicBezTo>
                    <a:pt x="7614" y="5856"/>
                    <a:pt x="5869" y="6819"/>
                    <a:pt x="4515" y="6909"/>
                  </a:cubicBezTo>
                  <a:cubicBezTo>
                    <a:pt x="5025" y="6936"/>
                    <a:pt x="5480" y="6949"/>
                    <a:pt x="5889" y="6949"/>
                  </a:cubicBezTo>
                  <a:cubicBezTo>
                    <a:pt x="7772" y="6949"/>
                    <a:pt x="8691" y="6665"/>
                    <a:pt x="9631" y="6096"/>
                  </a:cubicBezTo>
                  <a:cubicBezTo>
                    <a:pt x="10865" y="5344"/>
                    <a:pt x="8457" y="3629"/>
                    <a:pt x="8066" y="2997"/>
                  </a:cubicBezTo>
                  <a:cubicBezTo>
                    <a:pt x="7885" y="2696"/>
                    <a:pt x="7735" y="2274"/>
                    <a:pt x="7314" y="2274"/>
                  </a:cubicBezTo>
                  <a:cubicBezTo>
                    <a:pt x="6712" y="2274"/>
                    <a:pt x="6381" y="1522"/>
                    <a:pt x="5959" y="499"/>
                  </a:cubicBezTo>
                  <a:cubicBezTo>
                    <a:pt x="5826" y="143"/>
                    <a:pt x="5553" y="1"/>
                    <a:pt x="5233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1678150" y="1661200"/>
              <a:ext cx="101600" cy="81300"/>
            </a:xfrm>
            <a:custGeom>
              <a:avLst/>
              <a:gdLst/>
              <a:ahLst/>
              <a:cxnLst/>
              <a:rect l="l" t="t" r="r" b="b"/>
              <a:pathLst>
                <a:path w="4064" h="3252" extrusionOk="0">
                  <a:moveTo>
                    <a:pt x="1505" y="1"/>
                  </a:moveTo>
                  <a:lnTo>
                    <a:pt x="1505" y="1"/>
                  </a:lnTo>
                  <a:cubicBezTo>
                    <a:pt x="873" y="543"/>
                    <a:pt x="0" y="813"/>
                    <a:pt x="151" y="2047"/>
                  </a:cubicBezTo>
                  <a:cubicBezTo>
                    <a:pt x="271" y="2976"/>
                    <a:pt x="2358" y="3219"/>
                    <a:pt x="4040" y="3251"/>
                  </a:cubicBezTo>
                  <a:lnTo>
                    <a:pt x="4040" y="3251"/>
                  </a:lnTo>
                  <a:cubicBezTo>
                    <a:pt x="3783" y="3242"/>
                    <a:pt x="3179" y="3096"/>
                    <a:pt x="2829" y="2950"/>
                  </a:cubicBezTo>
                  <a:cubicBezTo>
                    <a:pt x="2318" y="2770"/>
                    <a:pt x="1204" y="2258"/>
                    <a:pt x="1084" y="1596"/>
                  </a:cubicBezTo>
                  <a:cubicBezTo>
                    <a:pt x="933" y="904"/>
                    <a:pt x="1505" y="1"/>
                    <a:pt x="1505" y="1"/>
                  </a:cubicBezTo>
                  <a:close/>
                  <a:moveTo>
                    <a:pt x="4040" y="3251"/>
                  </a:moveTo>
                  <a:cubicBezTo>
                    <a:pt x="4048" y="3251"/>
                    <a:pt x="4056" y="3251"/>
                    <a:pt x="4063" y="3251"/>
                  </a:cubicBezTo>
                  <a:cubicBezTo>
                    <a:pt x="4055" y="3251"/>
                    <a:pt x="4047" y="3251"/>
                    <a:pt x="4040" y="3251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9" name="Google Shape;699;p13"/>
          <p:cNvSpPr/>
          <p:nvPr/>
        </p:nvSpPr>
        <p:spPr>
          <a:xfrm>
            <a:off x="1771050" y="3908608"/>
            <a:ext cx="5937775" cy="476875"/>
          </a:xfrm>
          <a:custGeom>
            <a:avLst/>
            <a:gdLst/>
            <a:ahLst/>
            <a:cxnLst/>
            <a:rect l="l" t="t" r="r" b="b"/>
            <a:pathLst>
              <a:path w="237511" h="19075" extrusionOk="0">
                <a:moveTo>
                  <a:pt x="0" y="10016"/>
                </a:moveTo>
                <a:cubicBezTo>
                  <a:pt x="11053" y="8371"/>
                  <a:pt x="42053" y="-1293"/>
                  <a:pt x="66318" y="146"/>
                </a:cubicBezTo>
                <a:cubicBezTo>
                  <a:pt x="90583" y="1586"/>
                  <a:pt x="117059" y="16494"/>
                  <a:pt x="145591" y="18653"/>
                </a:cubicBezTo>
                <a:cubicBezTo>
                  <a:pt x="174123" y="20812"/>
                  <a:pt x="222191" y="14026"/>
                  <a:pt x="237511" y="13101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700" name="Google Shape;700;p13"/>
          <p:cNvGrpSpPr/>
          <p:nvPr/>
        </p:nvGrpSpPr>
        <p:grpSpPr>
          <a:xfrm>
            <a:off x="7448383" y="4062376"/>
            <a:ext cx="517687" cy="303035"/>
            <a:chOff x="5117225" y="3436800"/>
            <a:chExt cx="903625" cy="528950"/>
          </a:xfrm>
        </p:grpSpPr>
        <p:sp>
          <p:nvSpPr>
            <p:cNvPr id="701" name="Google Shape;701;p13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6" name="Google Shape;756;p15"/>
          <p:cNvGrpSpPr/>
          <p:nvPr/>
        </p:nvGrpSpPr>
        <p:grpSpPr>
          <a:xfrm>
            <a:off x="-219437" y="2472068"/>
            <a:ext cx="688825" cy="199363"/>
            <a:chOff x="1442663" y="2442130"/>
            <a:chExt cx="688825" cy="199363"/>
          </a:xfrm>
        </p:grpSpPr>
        <p:sp>
          <p:nvSpPr>
            <p:cNvPr id="757" name="Google Shape;757;p15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8" name="Google Shape;758;p15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759" name="Google Shape;759;p15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15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15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15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15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15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15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15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67" name="Google Shape;767;p15"/>
          <p:cNvGrpSpPr/>
          <p:nvPr/>
        </p:nvGrpSpPr>
        <p:grpSpPr>
          <a:xfrm>
            <a:off x="8454892" y="3455791"/>
            <a:ext cx="689101" cy="199187"/>
            <a:chOff x="957742" y="3956041"/>
            <a:chExt cx="689101" cy="199187"/>
          </a:xfrm>
        </p:grpSpPr>
        <p:sp>
          <p:nvSpPr>
            <p:cNvPr id="768" name="Google Shape;768;p15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5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5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5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5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5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5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5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5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7" name="Google Shape;777;p15"/>
          <p:cNvGrpSpPr/>
          <p:nvPr/>
        </p:nvGrpSpPr>
        <p:grpSpPr>
          <a:xfrm>
            <a:off x="4414898" y="4944273"/>
            <a:ext cx="688687" cy="199224"/>
            <a:chOff x="1580873" y="1133060"/>
            <a:chExt cx="688687" cy="199224"/>
          </a:xfrm>
        </p:grpSpPr>
        <p:sp>
          <p:nvSpPr>
            <p:cNvPr id="778" name="Google Shape;778;p15"/>
            <p:cNvSpPr/>
            <p:nvPr/>
          </p:nvSpPr>
          <p:spPr>
            <a:xfrm>
              <a:off x="1580873" y="1214947"/>
              <a:ext cx="155432" cy="52412"/>
            </a:xfrm>
            <a:custGeom>
              <a:avLst/>
              <a:gdLst/>
              <a:ahLst/>
              <a:cxnLst/>
              <a:rect l="l" t="t" r="r" b="b"/>
              <a:pathLst>
                <a:path w="1119" h="377" extrusionOk="0">
                  <a:moveTo>
                    <a:pt x="559" y="0"/>
                  </a:moveTo>
                  <a:cubicBezTo>
                    <a:pt x="414" y="205"/>
                    <a:pt x="251" y="249"/>
                    <a:pt x="139" y="249"/>
                  </a:cubicBezTo>
                  <a:cubicBezTo>
                    <a:pt x="56" y="249"/>
                    <a:pt x="0" y="225"/>
                    <a:pt x="0" y="225"/>
                  </a:cubicBezTo>
                  <a:lnTo>
                    <a:pt x="0" y="225"/>
                  </a:lnTo>
                  <a:cubicBezTo>
                    <a:pt x="0" y="225"/>
                    <a:pt x="134" y="375"/>
                    <a:pt x="297" y="375"/>
                  </a:cubicBezTo>
                  <a:cubicBezTo>
                    <a:pt x="381" y="375"/>
                    <a:pt x="474" y="335"/>
                    <a:pt x="559" y="214"/>
                  </a:cubicBezTo>
                  <a:cubicBezTo>
                    <a:pt x="646" y="336"/>
                    <a:pt x="739" y="377"/>
                    <a:pt x="823" y="377"/>
                  </a:cubicBezTo>
                  <a:cubicBezTo>
                    <a:pt x="986" y="377"/>
                    <a:pt x="1118" y="225"/>
                    <a:pt x="1118" y="225"/>
                  </a:cubicBezTo>
                  <a:lnTo>
                    <a:pt x="1118" y="225"/>
                  </a:lnTo>
                  <a:cubicBezTo>
                    <a:pt x="1118" y="225"/>
                    <a:pt x="1064" y="249"/>
                    <a:pt x="981" y="249"/>
                  </a:cubicBezTo>
                  <a:cubicBezTo>
                    <a:pt x="869" y="249"/>
                    <a:pt x="706" y="205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5"/>
            <p:cNvSpPr/>
            <p:nvPr/>
          </p:nvSpPr>
          <p:spPr>
            <a:xfrm>
              <a:off x="1758948" y="1214947"/>
              <a:ext cx="155571" cy="52412"/>
            </a:xfrm>
            <a:custGeom>
              <a:avLst/>
              <a:gdLst/>
              <a:ahLst/>
              <a:cxnLst/>
              <a:rect l="l" t="t" r="r" b="b"/>
              <a:pathLst>
                <a:path w="1120" h="377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3" y="375"/>
                    <a:pt x="297" y="375"/>
                  </a:cubicBezTo>
                  <a:cubicBezTo>
                    <a:pt x="381" y="375"/>
                    <a:pt x="473" y="335"/>
                    <a:pt x="560" y="214"/>
                  </a:cubicBezTo>
                  <a:cubicBezTo>
                    <a:pt x="646" y="336"/>
                    <a:pt x="738" y="377"/>
                    <a:pt x="822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3" y="249"/>
                    <a:pt x="980" y="249"/>
                  </a:cubicBezTo>
                  <a:cubicBezTo>
                    <a:pt x="867" y="249"/>
                    <a:pt x="703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5"/>
            <p:cNvSpPr/>
            <p:nvPr/>
          </p:nvSpPr>
          <p:spPr>
            <a:xfrm>
              <a:off x="1669494" y="1279733"/>
              <a:ext cx="155432" cy="52551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4" y="376"/>
                    <a:pt x="298" y="376"/>
                  </a:cubicBezTo>
                  <a:cubicBezTo>
                    <a:pt x="382" y="376"/>
                    <a:pt x="474" y="336"/>
                    <a:pt x="560" y="217"/>
                  </a:cubicBezTo>
                  <a:cubicBezTo>
                    <a:pt x="645" y="337"/>
                    <a:pt x="737" y="377"/>
                    <a:pt x="821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4" y="249"/>
                    <a:pt x="981" y="249"/>
                  </a:cubicBezTo>
                  <a:cubicBezTo>
                    <a:pt x="868" y="249"/>
                    <a:pt x="705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5"/>
            <p:cNvSpPr/>
            <p:nvPr/>
          </p:nvSpPr>
          <p:spPr>
            <a:xfrm>
              <a:off x="1844236" y="1279733"/>
              <a:ext cx="155154" cy="52551"/>
            </a:xfrm>
            <a:custGeom>
              <a:avLst/>
              <a:gdLst/>
              <a:ahLst/>
              <a:cxnLst/>
              <a:rect l="l" t="t" r="r" b="b"/>
              <a:pathLst>
                <a:path w="1117" h="378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4" y="376"/>
                    <a:pt x="298" y="376"/>
                  </a:cubicBezTo>
                  <a:cubicBezTo>
                    <a:pt x="382" y="376"/>
                    <a:pt x="474" y="336"/>
                    <a:pt x="560" y="217"/>
                  </a:cubicBezTo>
                  <a:cubicBezTo>
                    <a:pt x="645" y="337"/>
                    <a:pt x="737" y="377"/>
                    <a:pt x="820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9" y="249"/>
                  </a:cubicBezTo>
                  <a:cubicBezTo>
                    <a:pt x="867" y="249"/>
                    <a:pt x="705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5"/>
            <p:cNvSpPr/>
            <p:nvPr/>
          </p:nvSpPr>
          <p:spPr>
            <a:xfrm>
              <a:off x="2019395" y="1279733"/>
              <a:ext cx="155015" cy="52551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7" y="0"/>
                  </a:moveTo>
                  <a:cubicBezTo>
                    <a:pt x="412" y="205"/>
                    <a:pt x="249" y="249"/>
                    <a:pt x="138" y="249"/>
                  </a:cubicBezTo>
                  <a:cubicBezTo>
                    <a:pt x="55" y="249"/>
                    <a:pt x="0" y="225"/>
                    <a:pt x="0" y="225"/>
                  </a:cubicBezTo>
                  <a:lnTo>
                    <a:pt x="0" y="225"/>
                  </a:lnTo>
                  <a:cubicBezTo>
                    <a:pt x="0" y="225"/>
                    <a:pt x="133" y="376"/>
                    <a:pt x="297" y="376"/>
                  </a:cubicBezTo>
                  <a:cubicBezTo>
                    <a:pt x="380" y="376"/>
                    <a:pt x="471" y="336"/>
                    <a:pt x="557" y="217"/>
                  </a:cubicBezTo>
                  <a:cubicBezTo>
                    <a:pt x="643" y="337"/>
                    <a:pt x="735" y="377"/>
                    <a:pt x="819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8" y="249"/>
                  </a:cubicBezTo>
                  <a:cubicBezTo>
                    <a:pt x="866" y="249"/>
                    <a:pt x="703" y="205"/>
                    <a:pt x="557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5"/>
            <p:cNvSpPr/>
            <p:nvPr/>
          </p:nvSpPr>
          <p:spPr>
            <a:xfrm>
              <a:off x="2019395" y="1133060"/>
              <a:ext cx="155015" cy="52551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7" y="0"/>
                  </a:moveTo>
                  <a:cubicBezTo>
                    <a:pt x="412" y="205"/>
                    <a:pt x="249" y="249"/>
                    <a:pt x="138" y="249"/>
                  </a:cubicBezTo>
                  <a:cubicBezTo>
                    <a:pt x="55" y="249"/>
                    <a:pt x="0" y="225"/>
                    <a:pt x="0" y="225"/>
                  </a:cubicBezTo>
                  <a:lnTo>
                    <a:pt x="0" y="225"/>
                  </a:lnTo>
                  <a:cubicBezTo>
                    <a:pt x="0" y="225"/>
                    <a:pt x="134" y="377"/>
                    <a:pt x="297" y="377"/>
                  </a:cubicBezTo>
                  <a:cubicBezTo>
                    <a:pt x="380" y="377"/>
                    <a:pt x="471" y="337"/>
                    <a:pt x="557" y="217"/>
                  </a:cubicBezTo>
                  <a:cubicBezTo>
                    <a:pt x="643" y="337"/>
                    <a:pt x="735" y="377"/>
                    <a:pt x="819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8" y="249"/>
                  </a:cubicBezTo>
                  <a:cubicBezTo>
                    <a:pt x="866" y="249"/>
                    <a:pt x="703" y="205"/>
                    <a:pt x="557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5"/>
            <p:cNvSpPr/>
            <p:nvPr/>
          </p:nvSpPr>
          <p:spPr>
            <a:xfrm>
              <a:off x="1681301" y="1133060"/>
              <a:ext cx="155432" cy="52551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5"/>
                    <a:pt x="250" y="249"/>
                    <a:pt x="138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4" y="377"/>
                    <a:pt x="298" y="377"/>
                  </a:cubicBezTo>
                  <a:cubicBezTo>
                    <a:pt x="382" y="377"/>
                    <a:pt x="474" y="337"/>
                    <a:pt x="560" y="217"/>
                  </a:cubicBezTo>
                  <a:cubicBezTo>
                    <a:pt x="645" y="337"/>
                    <a:pt x="737" y="377"/>
                    <a:pt x="821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3" y="249"/>
                    <a:pt x="980" y="249"/>
                  </a:cubicBezTo>
                  <a:cubicBezTo>
                    <a:pt x="867" y="249"/>
                    <a:pt x="703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5"/>
            <p:cNvSpPr/>
            <p:nvPr/>
          </p:nvSpPr>
          <p:spPr>
            <a:xfrm>
              <a:off x="1936330" y="1214947"/>
              <a:ext cx="155571" cy="52412"/>
            </a:xfrm>
            <a:custGeom>
              <a:avLst/>
              <a:gdLst/>
              <a:ahLst/>
              <a:cxnLst/>
              <a:rect l="l" t="t" r="r" b="b"/>
              <a:pathLst>
                <a:path w="1120" h="377" extrusionOk="0">
                  <a:moveTo>
                    <a:pt x="560" y="0"/>
                  </a:moveTo>
                  <a:cubicBezTo>
                    <a:pt x="413" y="205"/>
                    <a:pt x="250" y="249"/>
                    <a:pt x="139" y="249"/>
                  </a:cubicBezTo>
                  <a:cubicBezTo>
                    <a:pt x="56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3" y="375"/>
                    <a:pt x="297" y="375"/>
                  </a:cubicBezTo>
                  <a:cubicBezTo>
                    <a:pt x="381" y="375"/>
                    <a:pt x="473" y="335"/>
                    <a:pt x="560" y="214"/>
                  </a:cubicBezTo>
                  <a:cubicBezTo>
                    <a:pt x="646" y="336"/>
                    <a:pt x="738" y="377"/>
                    <a:pt x="822" y="377"/>
                  </a:cubicBezTo>
                  <a:cubicBezTo>
                    <a:pt x="985" y="377"/>
                    <a:pt x="1119" y="225"/>
                    <a:pt x="1119" y="225"/>
                  </a:cubicBezTo>
                  <a:lnTo>
                    <a:pt x="1119" y="225"/>
                  </a:lnTo>
                  <a:cubicBezTo>
                    <a:pt x="1119" y="225"/>
                    <a:pt x="1064" y="249"/>
                    <a:pt x="982" y="249"/>
                  </a:cubicBezTo>
                  <a:cubicBezTo>
                    <a:pt x="870" y="249"/>
                    <a:pt x="707" y="205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5"/>
            <p:cNvSpPr/>
            <p:nvPr/>
          </p:nvSpPr>
          <p:spPr>
            <a:xfrm>
              <a:off x="2114544" y="1214947"/>
              <a:ext cx="155015" cy="52412"/>
            </a:xfrm>
            <a:custGeom>
              <a:avLst/>
              <a:gdLst/>
              <a:ahLst/>
              <a:cxnLst/>
              <a:rect l="l" t="t" r="r" b="b"/>
              <a:pathLst>
                <a:path w="1116" h="377" extrusionOk="0">
                  <a:moveTo>
                    <a:pt x="557" y="0"/>
                  </a:moveTo>
                  <a:cubicBezTo>
                    <a:pt x="412" y="205"/>
                    <a:pt x="250" y="249"/>
                    <a:pt x="138" y="249"/>
                  </a:cubicBezTo>
                  <a:cubicBezTo>
                    <a:pt x="55" y="249"/>
                    <a:pt x="1" y="225"/>
                    <a:pt x="1" y="225"/>
                  </a:cubicBezTo>
                  <a:lnTo>
                    <a:pt x="1" y="225"/>
                  </a:lnTo>
                  <a:cubicBezTo>
                    <a:pt x="1" y="225"/>
                    <a:pt x="133" y="375"/>
                    <a:pt x="295" y="375"/>
                  </a:cubicBezTo>
                  <a:cubicBezTo>
                    <a:pt x="379" y="375"/>
                    <a:pt x="471" y="335"/>
                    <a:pt x="557" y="214"/>
                  </a:cubicBezTo>
                  <a:cubicBezTo>
                    <a:pt x="644" y="336"/>
                    <a:pt x="736" y="377"/>
                    <a:pt x="820" y="377"/>
                  </a:cubicBezTo>
                  <a:cubicBezTo>
                    <a:pt x="983" y="377"/>
                    <a:pt x="1116" y="225"/>
                    <a:pt x="1116" y="225"/>
                  </a:cubicBezTo>
                  <a:lnTo>
                    <a:pt x="1116" y="225"/>
                  </a:lnTo>
                  <a:cubicBezTo>
                    <a:pt x="1116" y="225"/>
                    <a:pt x="1061" y="249"/>
                    <a:pt x="978" y="249"/>
                  </a:cubicBezTo>
                  <a:cubicBezTo>
                    <a:pt x="866" y="249"/>
                    <a:pt x="703" y="205"/>
                    <a:pt x="557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787;p15"/>
          <p:cNvGrpSpPr/>
          <p:nvPr/>
        </p:nvGrpSpPr>
        <p:grpSpPr>
          <a:xfrm>
            <a:off x="-16986" y="42223"/>
            <a:ext cx="429490" cy="150426"/>
            <a:chOff x="7631139" y="1747973"/>
            <a:chExt cx="429490" cy="150426"/>
          </a:xfrm>
        </p:grpSpPr>
        <p:sp>
          <p:nvSpPr>
            <p:cNvPr id="788" name="Google Shape;788;p15"/>
            <p:cNvSpPr/>
            <p:nvPr/>
          </p:nvSpPr>
          <p:spPr>
            <a:xfrm>
              <a:off x="7631139" y="1747973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0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1"/>
                    <a:pt x="173" y="487"/>
                    <a:pt x="384" y="487"/>
                  </a:cubicBezTo>
                  <a:cubicBezTo>
                    <a:pt x="493" y="487"/>
                    <a:pt x="611" y="436"/>
                    <a:pt x="721" y="280"/>
                  </a:cubicBezTo>
                  <a:cubicBezTo>
                    <a:pt x="832" y="436"/>
                    <a:pt x="950" y="487"/>
                    <a:pt x="1058" y="487"/>
                  </a:cubicBezTo>
                  <a:cubicBezTo>
                    <a:pt x="1268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9" y="321"/>
                    <a:pt x="1264" y="321"/>
                  </a:cubicBezTo>
                  <a:cubicBezTo>
                    <a:pt x="1120" y="321"/>
                    <a:pt x="910" y="265"/>
                    <a:pt x="72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5"/>
            <p:cNvSpPr/>
            <p:nvPr/>
          </p:nvSpPr>
          <p:spPr>
            <a:xfrm>
              <a:off x="7860748" y="1747973"/>
              <a:ext cx="199881" cy="67844"/>
            </a:xfrm>
            <a:custGeom>
              <a:avLst/>
              <a:gdLst/>
              <a:ahLst/>
              <a:cxnLst/>
              <a:rect l="l" t="t" r="r" b="b"/>
              <a:pathLst>
                <a:path w="1439" h="488" extrusionOk="0">
                  <a:moveTo>
                    <a:pt x="718" y="0"/>
                  </a:moveTo>
                  <a:cubicBezTo>
                    <a:pt x="531" y="265"/>
                    <a:pt x="321" y="321"/>
                    <a:pt x="176" y="321"/>
                  </a:cubicBezTo>
                  <a:cubicBezTo>
                    <a:pt x="70" y="321"/>
                    <a:pt x="0" y="291"/>
                    <a:pt x="0" y="291"/>
                  </a:cubicBezTo>
                  <a:lnTo>
                    <a:pt x="0" y="291"/>
                  </a:lnTo>
                  <a:cubicBezTo>
                    <a:pt x="0" y="291"/>
                    <a:pt x="173" y="487"/>
                    <a:pt x="383" y="487"/>
                  </a:cubicBezTo>
                  <a:cubicBezTo>
                    <a:pt x="491" y="487"/>
                    <a:pt x="609" y="436"/>
                    <a:pt x="718" y="280"/>
                  </a:cubicBezTo>
                  <a:cubicBezTo>
                    <a:pt x="829" y="436"/>
                    <a:pt x="947" y="487"/>
                    <a:pt x="1055" y="487"/>
                  </a:cubicBezTo>
                  <a:cubicBezTo>
                    <a:pt x="1266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1"/>
                    <a:pt x="1263" y="321"/>
                  </a:cubicBezTo>
                  <a:cubicBezTo>
                    <a:pt x="1118" y="321"/>
                    <a:pt x="907" y="265"/>
                    <a:pt x="71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5"/>
            <p:cNvSpPr/>
            <p:nvPr/>
          </p:nvSpPr>
          <p:spPr>
            <a:xfrm>
              <a:off x="7745318" y="1830554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1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2"/>
                    <a:pt x="173" y="486"/>
                    <a:pt x="383" y="486"/>
                  </a:cubicBezTo>
                  <a:cubicBezTo>
                    <a:pt x="492" y="486"/>
                    <a:pt x="611" y="434"/>
                    <a:pt x="721" y="278"/>
                  </a:cubicBezTo>
                  <a:cubicBezTo>
                    <a:pt x="832" y="435"/>
                    <a:pt x="951" y="487"/>
                    <a:pt x="1059" y="487"/>
                  </a:cubicBezTo>
                  <a:cubicBezTo>
                    <a:pt x="1269" y="487"/>
                    <a:pt x="1439" y="292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3"/>
                    <a:pt x="1261" y="323"/>
                  </a:cubicBezTo>
                  <a:cubicBezTo>
                    <a:pt x="1117" y="323"/>
                    <a:pt x="908" y="266"/>
                    <a:pt x="721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1" name="Google Shape;791;p15"/>
          <p:cNvGrpSpPr/>
          <p:nvPr/>
        </p:nvGrpSpPr>
        <p:grpSpPr>
          <a:xfrm>
            <a:off x="8796416" y="4834010"/>
            <a:ext cx="427323" cy="150428"/>
            <a:chOff x="7845885" y="3023120"/>
            <a:chExt cx="340036" cy="119701"/>
          </a:xfrm>
        </p:grpSpPr>
        <p:sp>
          <p:nvSpPr>
            <p:cNvPr id="792" name="Google Shape;792;p15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5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5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5" name="Google Shape;795;p15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796" name="Google Shape;796;p15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5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8" name="Google Shape;798;p15"/>
          <p:cNvSpPr/>
          <p:nvPr/>
        </p:nvSpPr>
        <p:spPr>
          <a:xfrm>
            <a:off x="7396668" y="3312295"/>
            <a:ext cx="139" cy="13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lose/>
              </a:path>
            </a:pathLst>
          </a:custGeom>
          <a:solidFill>
            <a:srgbClr val="CD4D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15"/>
          <p:cNvSpPr txBox="1">
            <a:spLocks noGrp="1"/>
          </p:cNvSpPr>
          <p:nvPr>
            <p:ph type="title"/>
          </p:nvPr>
        </p:nvSpPr>
        <p:spPr>
          <a:xfrm>
            <a:off x="3144675" y="1788175"/>
            <a:ext cx="3628200" cy="1042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00" name="Google Shape;800;p15"/>
          <p:cNvSpPr txBox="1">
            <a:spLocks noGrp="1"/>
          </p:cNvSpPr>
          <p:nvPr>
            <p:ph type="title" idx="2" hasCustomPrompt="1"/>
          </p:nvPr>
        </p:nvSpPr>
        <p:spPr>
          <a:xfrm>
            <a:off x="1402975" y="2048475"/>
            <a:ext cx="1683000" cy="1212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1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01" name="Google Shape;801;p15"/>
          <p:cNvSpPr txBox="1">
            <a:spLocks noGrp="1"/>
          </p:cNvSpPr>
          <p:nvPr>
            <p:ph type="subTitle" idx="1"/>
          </p:nvPr>
        </p:nvSpPr>
        <p:spPr>
          <a:xfrm>
            <a:off x="3144675" y="2865125"/>
            <a:ext cx="4360200" cy="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02" name="Google Shape;802;p15"/>
          <p:cNvGrpSpPr/>
          <p:nvPr/>
        </p:nvGrpSpPr>
        <p:grpSpPr>
          <a:xfrm>
            <a:off x="8088733" y="-1"/>
            <a:ext cx="340174" cy="119734"/>
            <a:chOff x="7552708" y="4223349"/>
            <a:chExt cx="340174" cy="119734"/>
          </a:xfrm>
        </p:grpSpPr>
        <p:sp>
          <p:nvSpPr>
            <p:cNvPr id="803" name="Google Shape;803;p15"/>
            <p:cNvSpPr/>
            <p:nvPr/>
          </p:nvSpPr>
          <p:spPr>
            <a:xfrm>
              <a:off x="7552708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71" y="0"/>
                  </a:moveTo>
                  <a:cubicBezTo>
                    <a:pt x="422" y="210"/>
                    <a:pt x="256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9" y="384"/>
                    <a:pt x="483" y="343"/>
                    <a:pt x="571" y="219"/>
                  </a:cubicBezTo>
                  <a:cubicBezTo>
                    <a:pt x="658" y="344"/>
                    <a:pt x="752" y="385"/>
                    <a:pt x="837" y="385"/>
                  </a:cubicBezTo>
                  <a:cubicBezTo>
                    <a:pt x="1003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8" y="254"/>
                  </a:cubicBezTo>
                  <a:cubicBezTo>
                    <a:pt x="885" y="254"/>
                    <a:pt x="719" y="210"/>
                    <a:pt x="57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5"/>
            <p:cNvSpPr/>
            <p:nvPr/>
          </p:nvSpPr>
          <p:spPr>
            <a:xfrm>
              <a:off x="7734672" y="4223349"/>
              <a:ext cx="158210" cy="53616"/>
            </a:xfrm>
            <a:custGeom>
              <a:avLst/>
              <a:gdLst/>
              <a:ahLst/>
              <a:cxnLst/>
              <a:rect l="l" t="t" r="r" b="b"/>
              <a:pathLst>
                <a:path w="1139" h="386" extrusionOk="0">
                  <a:moveTo>
                    <a:pt x="568" y="0"/>
                  </a:moveTo>
                  <a:cubicBezTo>
                    <a:pt x="421" y="210"/>
                    <a:pt x="255" y="254"/>
                    <a:pt x="141" y="254"/>
                  </a:cubicBezTo>
                  <a:cubicBezTo>
                    <a:pt x="57" y="254"/>
                    <a:pt x="1" y="230"/>
                    <a:pt x="1" y="230"/>
                  </a:cubicBezTo>
                  <a:lnTo>
                    <a:pt x="1" y="230"/>
                  </a:lnTo>
                  <a:cubicBezTo>
                    <a:pt x="1" y="230"/>
                    <a:pt x="137" y="384"/>
                    <a:pt x="303" y="384"/>
                  </a:cubicBezTo>
                  <a:cubicBezTo>
                    <a:pt x="388" y="384"/>
                    <a:pt x="481" y="343"/>
                    <a:pt x="568" y="219"/>
                  </a:cubicBezTo>
                  <a:cubicBezTo>
                    <a:pt x="656" y="344"/>
                    <a:pt x="750" y="385"/>
                    <a:pt x="835" y="385"/>
                  </a:cubicBezTo>
                  <a:cubicBezTo>
                    <a:pt x="1002" y="385"/>
                    <a:pt x="1138" y="230"/>
                    <a:pt x="1138" y="230"/>
                  </a:cubicBezTo>
                  <a:lnTo>
                    <a:pt x="1138" y="230"/>
                  </a:lnTo>
                  <a:cubicBezTo>
                    <a:pt x="1138" y="230"/>
                    <a:pt x="1082" y="254"/>
                    <a:pt x="997" y="254"/>
                  </a:cubicBezTo>
                  <a:cubicBezTo>
                    <a:pt x="883" y="254"/>
                    <a:pt x="716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5"/>
            <p:cNvSpPr/>
            <p:nvPr/>
          </p:nvSpPr>
          <p:spPr>
            <a:xfrm>
              <a:off x="7643412" y="4289467"/>
              <a:ext cx="158071" cy="53616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21" y="211"/>
                    <a:pt x="255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2" y="385"/>
                  </a:cubicBezTo>
                  <a:cubicBezTo>
                    <a:pt x="387" y="385"/>
                    <a:pt x="481" y="344"/>
                    <a:pt x="567" y="220"/>
                  </a:cubicBezTo>
                  <a:cubicBezTo>
                    <a:pt x="655" y="344"/>
                    <a:pt x="749" y="385"/>
                    <a:pt x="835" y="385"/>
                  </a:cubicBezTo>
                  <a:cubicBezTo>
                    <a:pt x="1001" y="385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1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6" name="Google Shape;806;p15"/>
          <p:cNvSpPr/>
          <p:nvPr/>
        </p:nvSpPr>
        <p:spPr>
          <a:xfrm>
            <a:off x="4351400" y="801366"/>
            <a:ext cx="4027500" cy="3385000"/>
          </a:xfrm>
          <a:custGeom>
            <a:avLst/>
            <a:gdLst/>
            <a:ahLst/>
            <a:cxnLst/>
            <a:rect l="l" t="t" r="r" b="b"/>
            <a:pathLst>
              <a:path w="161100" h="135400" extrusionOk="0">
                <a:moveTo>
                  <a:pt x="0" y="14153"/>
                </a:moveTo>
                <a:cubicBezTo>
                  <a:pt x="12057" y="12132"/>
                  <a:pt x="51126" y="3915"/>
                  <a:pt x="72344" y="2029"/>
                </a:cubicBezTo>
                <a:cubicBezTo>
                  <a:pt x="93562" y="143"/>
                  <a:pt x="113770" y="-1609"/>
                  <a:pt x="127309" y="2837"/>
                </a:cubicBezTo>
                <a:cubicBezTo>
                  <a:pt x="140848" y="7283"/>
                  <a:pt x="148123" y="14827"/>
                  <a:pt x="153579" y="28703"/>
                </a:cubicBezTo>
                <a:cubicBezTo>
                  <a:pt x="159035" y="42579"/>
                  <a:pt x="163076" y="69792"/>
                  <a:pt x="160045" y="86093"/>
                </a:cubicBezTo>
                <a:cubicBezTo>
                  <a:pt x="157014" y="102394"/>
                  <a:pt x="150480" y="118290"/>
                  <a:pt x="135392" y="126508"/>
                </a:cubicBezTo>
                <a:cubicBezTo>
                  <a:pt x="120304" y="134726"/>
                  <a:pt x="80495" y="133918"/>
                  <a:pt x="69515" y="135400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807" name="Google Shape;807;p15"/>
          <p:cNvGrpSpPr/>
          <p:nvPr/>
        </p:nvGrpSpPr>
        <p:grpSpPr>
          <a:xfrm>
            <a:off x="6831570" y="1685810"/>
            <a:ext cx="762020" cy="413180"/>
            <a:chOff x="1088300" y="2336450"/>
            <a:chExt cx="952525" cy="516475"/>
          </a:xfrm>
        </p:grpSpPr>
        <p:sp>
          <p:nvSpPr>
            <p:cNvPr id="808" name="Google Shape;808;p15"/>
            <p:cNvSpPr/>
            <p:nvPr/>
          </p:nvSpPr>
          <p:spPr>
            <a:xfrm>
              <a:off x="1088300" y="2337350"/>
              <a:ext cx="952525" cy="515575"/>
            </a:xfrm>
            <a:custGeom>
              <a:avLst/>
              <a:gdLst/>
              <a:ahLst/>
              <a:cxnLst/>
              <a:rect l="l" t="t" r="r" b="b"/>
              <a:pathLst>
                <a:path w="38101" h="20623" extrusionOk="0">
                  <a:moveTo>
                    <a:pt x="16709" y="0"/>
                  </a:moveTo>
                  <a:cubicBezTo>
                    <a:pt x="15747" y="0"/>
                    <a:pt x="14911" y="433"/>
                    <a:pt x="14476" y="1515"/>
                  </a:cubicBezTo>
                  <a:cubicBezTo>
                    <a:pt x="13302" y="4464"/>
                    <a:pt x="12219" y="6721"/>
                    <a:pt x="10503" y="6721"/>
                  </a:cubicBezTo>
                  <a:cubicBezTo>
                    <a:pt x="9239" y="6721"/>
                    <a:pt x="8758" y="7865"/>
                    <a:pt x="8246" y="8828"/>
                  </a:cubicBezTo>
                  <a:cubicBezTo>
                    <a:pt x="7223" y="10694"/>
                    <a:pt x="0" y="15810"/>
                    <a:pt x="3611" y="18067"/>
                  </a:cubicBezTo>
                  <a:cubicBezTo>
                    <a:pt x="6331" y="19760"/>
                    <a:pt x="9087" y="20622"/>
                    <a:pt x="14654" y="20622"/>
                  </a:cubicBezTo>
                  <a:cubicBezTo>
                    <a:pt x="16111" y="20622"/>
                    <a:pt x="17760" y="20563"/>
                    <a:pt x="19652" y="20444"/>
                  </a:cubicBezTo>
                  <a:cubicBezTo>
                    <a:pt x="19652" y="20444"/>
                    <a:pt x="21925" y="20621"/>
                    <a:pt x="24852" y="20621"/>
                  </a:cubicBezTo>
                  <a:cubicBezTo>
                    <a:pt x="30025" y="20621"/>
                    <a:pt x="37243" y="20069"/>
                    <a:pt x="37589" y="17014"/>
                  </a:cubicBezTo>
                  <a:cubicBezTo>
                    <a:pt x="38100" y="12289"/>
                    <a:pt x="33736" y="12469"/>
                    <a:pt x="32202" y="9279"/>
                  </a:cubicBezTo>
                  <a:cubicBezTo>
                    <a:pt x="31064" y="6893"/>
                    <a:pt x="28407" y="4458"/>
                    <a:pt x="25834" y="4458"/>
                  </a:cubicBezTo>
                  <a:cubicBezTo>
                    <a:pt x="24934" y="4458"/>
                    <a:pt x="24044" y="4756"/>
                    <a:pt x="23233" y="5457"/>
                  </a:cubicBezTo>
                  <a:cubicBezTo>
                    <a:pt x="23233" y="5457"/>
                    <a:pt x="22993" y="4946"/>
                    <a:pt x="21367" y="2688"/>
                  </a:cubicBezTo>
                  <a:cubicBezTo>
                    <a:pt x="20345" y="1249"/>
                    <a:pt x="18344" y="0"/>
                    <a:pt x="16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5"/>
            <p:cNvSpPr/>
            <p:nvPr/>
          </p:nvSpPr>
          <p:spPr>
            <a:xfrm>
              <a:off x="1088300" y="2336450"/>
              <a:ext cx="805800" cy="515050"/>
            </a:xfrm>
            <a:custGeom>
              <a:avLst/>
              <a:gdLst/>
              <a:ahLst/>
              <a:cxnLst/>
              <a:rect l="l" t="t" r="r" b="b"/>
              <a:pathLst>
                <a:path w="32232" h="20602" extrusionOk="0">
                  <a:moveTo>
                    <a:pt x="16740" y="0"/>
                  </a:moveTo>
                  <a:cubicBezTo>
                    <a:pt x="15784" y="0"/>
                    <a:pt x="14958" y="433"/>
                    <a:pt x="14536" y="1521"/>
                  </a:cubicBezTo>
                  <a:cubicBezTo>
                    <a:pt x="13362" y="4440"/>
                    <a:pt x="12309" y="6697"/>
                    <a:pt x="10533" y="6697"/>
                  </a:cubicBezTo>
                  <a:cubicBezTo>
                    <a:pt x="9299" y="6697"/>
                    <a:pt x="8818" y="7871"/>
                    <a:pt x="8276" y="8804"/>
                  </a:cubicBezTo>
                  <a:cubicBezTo>
                    <a:pt x="7223" y="10700"/>
                    <a:pt x="0" y="15846"/>
                    <a:pt x="3581" y="18073"/>
                  </a:cubicBezTo>
                  <a:cubicBezTo>
                    <a:pt x="6324" y="19753"/>
                    <a:pt x="9087" y="20601"/>
                    <a:pt x="14652" y="20601"/>
                  </a:cubicBezTo>
                  <a:cubicBezTo>
                    <a:pt x="15865" y="20601"/>
                    <a:pt x="17211" y="20561"/>
                    <a:pt x="18719" y="20480"/>
                  </a:cubicBezTo>
                  <a:cubicBezTo>
                    <a:pt x="14837" y="20210"/>
                    <a:pt x="9600" y="17351"/>
                    <a:pt x="7464" y="16448"/>
                  </a:cubicBezTo>
                  <a:cubicBezTo>
                    <a:pt x="5086" y="15424"/>
                    <a:pt x="9961" y="7720"/>
                    <a:pt x="11978" y="7179"/>
                  </a:cubicBezTo>
                  <a:cubicBezTo>
                    <a:pt x="12190" y="7124"/>
                    <a:pt x="12378" y="7099"/>
                    <a:pt x="12543" y="7099"/>
                  </a:cubicBezTo>
                  <a:cubicBezTo>
                    <a:pt x="13928" y="7099"/>
                    <a:pt x="13784" y="8804"/>
                    <a:pt x="13784" y="8804"/>
                  </a:cubicBezTo>
                  <a:cubicBezTo>
                    <a:pt x="13784" y="8804"/>
                    <a:pt x="14716" y="7449"/>
                    <a:pt x="15649" y="5162"/>
                  </a:cubicBezTo>
                  <a:cubicBezTo>
                    <a:pt x="16132" y="3979"/>
                    <a:pt x="17009" y="3400"/>
                    <a:pt x="17973" y="3400"/>
                  </a:cubicBezTo>
                  <a:cubicBezTo>
                    <a:pt x="18872" y="3400"/>
                    <a:pt x="19846" y="3904"/>
                    <a:pt x="20645" y="4891"/>
                  </a:cubicBezTo>
                  <a:cubicBezTo>
                    <a:pt x="22300" y="6938"/>
                    <a:pt x="20946" y="9225"/>
                    <a:pt x="20946" y="9225"/>
                  </a:cubicBezTo>
                  <a:cubicBezTo>
                    <a:pt x="20946" y="9225"/>
                    <a:pt x="22421" y="7810"/>
                    <a:pt x="24407" y="6847"/>
                  </a:cubicBezTo>
                  <a:cubicBezTo>
                    <a:pt x="24654" y="6733"/>
                    <a:pt x="24958" y="6683"/>
                    <a:pt x="25301" y="6683"/>
                  </a:cubicBezTo>
                  <a:cubicBezTo>
                    <a:pt x="27760" y="6683"/>
                    <a:pt x="32232" y="9255"/>
                    <a:pt x="32232" y="9255"/>
                  </a:cubicBezTo>
                  <a:cubicBezTo>
                    <a:pt x="31095" y="6892"/>
                    <a:pt x="28455" y="4463"/>
                    <a:pt x="25891" y="4463"/>
                  </a:cubicBezTo>
                  <a:cubicBezTo>
                    <a:pt x="24993" y="4463"/>
                    <a:pt x="24105" y="4761"/>
                    <a:pt x="23293" y="5463"/>
                  </a:cubicBezTo>
                  <a:cubicBezTo>
                    <a:pt x="23293" y="5463"/>
                    <a:pt x="23023" y="4951"/>
                    <a:pt x="21398" y="2694"/>
                  </a:cubicBezTo>
                  <a:cubicBezTo>
                    <a:pt x="20391" y="1269"/>
                    <a:pt x="18376" y="0"/>
                    <a:pt x="16740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5"/>
            <p:cNvSpPr/>
            <p:nvPr/>
          </p:nvSpPr>
          <p:spPr>
            <a:xfrm>
              <a:off x="1739100" y="2612200"/>
              <a:ext cx="298700" cy="240025"/>
            </a:xfrm>
            <a:custGeom>
              <a:avLst/>
              <a:gdLst/>
              <a:ahLst/>
              <a:cxnLst/>
              <a:rect l="l" t="t" r="r" b="b"/>
              <a:pathLst>
                <a:path w="11948" h="9601" extrusionOk="0">
                  <a:moveTo>
                    <a:pt x="7554" y="1"/>
                  </a:moveTo>
                  <a:cubicBezTo>
                    <a:pt x="7554" y="1"/>
                    <a:pt x="9149" y="2679"/>
                    <a:pt x="8728" y="4665"/>
                  </a:cubicBezTo>
                  <a:cubicBezTo>
                    <a:pt x="8306" y="6652"/>
                    <a:pt x="4996" y="8096"/>
                    <a:pt x="3581" y="8668"/>
                  </a:cubicBezTo>
                  <a:cubicBezTo>
                    <a:pt x="2378" y="9119"/>
                    <a:pt x="602" y="9480"/>
                    <a:pt x="0" y="9601"/>
                  </a:cubicBezTo>
                  <a:cubicBezTo>
                    <a:pt x="4996" y="9511"/>
                    <a:pt x="11256" y="8848"/>
                    <a:pt x="11557" y="6020"/>
                  </a:cubicBezTo>
                  <a:cubicBezTo>
                    <a:pt x="11948" y="2318"/>
                    <a:pt x="9450" y="1626"/>
                    <a:pt x="7554" y="1"/>
                  </a:cubicBezTo>
                  <a:close/>
                </a:path>
              </a:pathLst>
            </a:custGeom>
            <a:solidFill>
              <a:srgbClr val="F2F2F2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1" name="Google Shape;811;p15"/>
          <p:cNvGrpSpPr/>
          <p:nvPr/>
        </p:nvGrpSpPr>
        <p:grpSpPr>
          <a:xfrm>
            <a:off x="3809993" y="712975"/>
            <a:ext cx="762001" cy="667246"/>
            <a:chOff x="3762200" y="1517175"/>
            <a:chExt cx="1092475" cy="956625"/>
          </a:xfrm>
        </p:grpSpPr>
        <p:sp>
          <p:nvSpPr>
            <p:cNvPr id="812" name="Google Shape;812;p15"/>
            <p:cNvSpPr/>
            <p:nvPr/>
          </p:nvSpPr>
          <p:spPr>
            <a:xfrm>
              <a:off x="4079700" y="1774825"/>
              <a:ext cx="257350" cy="642550"/>
            </a:xfrm>
            <a:custGeom>
              <a:avLst/>
              <a:gdLst/>
              <a:ahLst/>
              <a:cxnLst/>
              <a:rect l="l" t="t" r="r" b="b"/>
              <a:pathLst>
                <a:path w="10294" h="25702" extrusionOk="0">
                  <a:moveTo>
                    <a:pt x="10293" y="0"/>
                  </a:moveTo>
                  <a:lnTo>
                    <a:pt x="7765" y="391"/>
                  </a:lnTo>
                  <a:cubicBezTo>
                    <a:pt x="7765" y="391"/>
                    <a:pt x="1" y="11948"/>
                    <a:pt x="2168" y="25701"/>
                  </a:cubicBezTo>
                  <a:lnTo>
                    <a:pt x="7164" y="24949"/>
                  </a:lnTo>
                  <a:cubicBezTo>
                    <a:pt x="7164" y="24949"/>
                    <a:pt x="4876" y="10202"/>
                    <a:pt x="1029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5"/>
            <p:cNvSpPr/>
            <p:nvPr/>
          </p:nvSpPr>
          <p:spPr>
            <a:xfrm>
              <a:off x="4256525" y="1538175"/>
              <a:ext cx="387500" cy="299875"/>
            </a:xfrm>
            <a:custGeom>
              <a:avLst/>
              <a:gdLst/>
              <a:ahLst/>
              <a:cxnLst/>
              <a:rect l="l" t="t" r="r" b="b"/>
              <a:pathLst>
                <a:path w="15500" h="11995" extrusionOk="0">
                  <a:moveTo>
                    <a:pt x="10128" y="1"/>
                  </a:moveTo>
                  <a:cubicBezTo>
                    <a:pt x="8990" y="1"/>
                    <a:pt x="7671" y="402"/>
                    <a:pt x="6170" y="1461"/>
                  </a:cubicBezTo>
                  <a:cubicBezTo>
                    <a:pt x="0" y="5825"/>
                    <a:pt x="692" y="11543"/>
                    <a:pt x="692" y="11543"/>
                  </a:cubicBezTo>
                  <a:lnTo>
                    <a:pt x="1264" y="11994"/>
                  </a:lnTo>
                  <a:cubicBezTo>
                    <a:pt x="1655" y="10640"/>
                    <a:pt x="3582" y="9556"/>
                    <a:pt x="3582" y="9556"/>
                  </a:cubicBezTo>
                  <a:cubicBezTo>
                    <a:pt x="3525" y="9536"/>
                    <a:pt x="3461" y="9527"/>
                    <a:pt x="3392" y="9527"/>
                  </a:cubicBezTo>
                  <a:cubicBezTo>
                    <a:pt x="2955" y="9527"/>
                    <a:pt x="2348" y="9888"/>
                    <a:pt x="2348" y="9888"/>
                  </a:cubicBezTo>
                  <a:cubicBezTo>
                    <a:pt x="3100" y="8864"/>
                    <a:pt x="5116" y="8232"/>
                    <a:pt x="5116" y="8232"/>
                  </a:cubicBezTo>
                  <a:cubicBezTo>
                    <a:pt x="4785" y="7961"/>
                    <a:pt x="3582" y="7961"/>
                    <a:pt x="3582" y="7961"/>
                  </a:cubicBezTo>
                  <a:cubicBezTo>
                    <a:pt x="4214" y="7209"/>
                    <a:pt x="6862" y="6667"/>
                    <a:pt x="6862" y="6667"/>
                  </a:cubicBezTo>
                  <a:cubicBezTo>
                    <a:pt x="6617" y="6474"/>
                    <a:pt x="6234" y="6419"/>
                    <a:pt x="5876" y="6419"/>
                  </a:cubicBezTo>
                  <a:cubicBezTo>
                    <a:pt x="5398" y="6419"/>
                    <a:pt x="4966" y="6517"/>
                    <a:pt x="4966" y="6517"/>
                  </a:cubicBezTo>
                  <a:cubicBezTo>
                    <a:pt x="5778" y="5494"/>
                    <a:pt x="10503" y="4741"/>
                    <a:pt x="10503" y="4741"/>
                  </a:cubicBezTo>
                  <a:cubicBezTo>
                    <a:pt x="10142" y="4410"/>
                    <a:pt x="9149" y="4290"/>
                    <a:pt x="9149" y="4290"/>
                  </a:cubicBezTo>
                  <a:cubicBezTo>
                    <a:pt x="9611" y="4029"/>
                    <a:pt x="10116" y="3935"/>
                    <a:pt x="10603" y="3935"/>
                  </a:cubicBezTo>
                  <a:cubicBezTo>
                    <a:pt x="11860" y="3935"/>
                    <a:pt x="13001" y="4561"/>
                    <a:pt x="13001" y="4561"/>
                  </a:cubicBezTo>
                  <a:lnTo>
                    <a:pt x="12429" y="3507"/>
                  </a:lnTo>
                  <a:lnTo>
                    <a:pt x="12429" y="3507"/>
                  </a:lnTo>
                  <a:cubicBezTo>
                    <a:pt x="12954" y="3945"/>
                    <a:pt x="13906" y="4036"/>
                    <a:pt x="14612" y="4036"/>
                  </a:cubicBezTo>
                  <a:cubicBezTo>
                    <a:pt x="15119" y="4036"/>
                    <a:pt x="15499" y="3989"/>
                    <a:pt x="15499" y="3989"/>
                  </a:cubicBezTo>
                  <a:cubicBezTo>
                    <a:pt x="15499" y="3989"/>
                    <a:pt x="13713" y="1"/>
                    <a:pt x="10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5"/>
            <p:cNvSpPr/>
            <p:nvPr/>
          </p:nvSpPr>
          <p:spPr>
            <a:xfrm>
              <a:off x="4282100" y="1708100"/>
              <a:ext cx="458225" cy="203675"/>
            </a:xfrm>
            <a:custGeom>
              <a:avLst/>
              <a:gdLst/>
              <a:ahLst/>
              <a:cxnLst/>
              <a:rect l="l" t="t" r="r" b="b"/>
              <a:pathLst>
                <a:path w="18329" h="8147" extrusionOk="0">
                  <a:moveTo>
                    <a:pt x="9203" y="1"/>
                  </a:moveTo>
                  <a:cubicBezTo>
                    <a:pt x="2820" y="1"/>
                    <a:pt x="0" y="4114"/>
                    <a:pt x="0" y="4114"/>
                  </a:cubicBezTo>
                  <a:lnTo>
                    <a:pt x="151" y="4806"/>
                  </a:lnTo>
                  <a:cubicBezTo>
                    <a:pt x="712" y="4464"/>
                    <a:pt x="1465" y="4371"/>
                    <a:pt x="2121" y="4371"/>
                  </a:cubicBezTo>
                  <a:cubicBezTo>
                    <a:pt x="2907" y="4371"/>
                    <a:pt x="3552" y="4505"/>
                    <a:pt x="3552" y="4505"/>
                  </a:cubicBezTo>
                  <a:cubicBezTo>
                    <a:pt x="3311" y="4114"/>
                    <a:pt x="2378" y="3933"/>
                    <a:pt x="2378" y="3933"/>
                  </a:cubicBezTo>
                  <a:cubicBezTo>
                    <a:pt x="2532" y="3903"/>
                    <a:pt x="2698" y="3890"/>
                    <a:pt x="2869" y="3890"/>
                  </a:cubicBezTo>
                  <a:cubicBezTo>
                    <a:pt x="4070" y="3890"/>
                    <a:pt x="5568" y="4535"/>
                    <a:pt x="5568" y="4535"/>
                  </a:cubicBezTo>
                  <a:cubicBezTo>
                    <a:pt x="5448" y="4114"/>
                    <a:pt x="4545" y="3331"/>
                    <a:pt x="4545" y="3331"/>
                  </a:cubicBezTo>
                  <a:cubicBezTo>
                    <a:pt x="4598" y="3323"/>
                    <a:pt x="4656" y="3319"/>
                    <a:pt x="4716" y="3319"/>
                  </a:cubicBezTo>
                  <a:cubicBezTo>
                    <a:pt x="5787" y="3319"/>
                    <a:pt x="7915" y="4505"/>
                    <a:pt x="7915" y="4505"/>
                  </a:cubicBezTo>
                  <a:cubicBezTo>
                    <a:pt x="7765" y="3783"/>
                    <a:pt x="6591" y="3151"/>
                    <a:pt x="6591" y="3151"/>
                  </a:cubicBezTo>
                  <a:cubicBezTo>
                    <a:pt x="6653" y="3137"/>
                    <a:pt x="6722" y="3131"/>
                    <a:pt x="6798" y="3131"/>
                  </a:cubicBezTo>
                  <a:cubicBezTo>
                    <a:pt x="8223" y="3131"/>
                    <a:pt x="11888" y="5438"/>
                    <a:pt x="11888" y="5438"/>
                  </a:cubicBezTo>
                  <a:cubicBezTo>
                    <a:pt x="11858" y="4926"/>
                    <a:pt x="11166" y="4174"/>
                    <a:pt x="11166" y="4174"/>
                  </a:cubicBezTo>
                  <a:lnTo>
                    <a:pt x="11166" y="4174"/>
                  </a:lnTo>
                  <a:cubicBezTo>
                    <a:pt x="13032" y="4595"/>
                    <a:pt x="13874" y="6943"/>
                    <a:pt x="13874" y="6943"/>
                  </a:cubicBezTo>
                  <a:lnTo>
                    <a:pt x="14145" y="5769"/>
                  </a:lnTo>
                  <a:cubicBezTo>
                    <a:pt x="14326" y="6913"/>
                    <a:pt x="16131" y="8146"/>
                    <a:pt x="16131" y="8146"/>
                  </a:cubicBezTo>
                  <a:cubicBezTo>
                    <a:pt x="16131" y="8146"/>
                    <a:pt x="18328" y="833"/>
                    <a:pt x="10774" y="81"/>
                  </a:cubicBezTo>
                  <a:cubicBezTo>
                    <a:pt x="10228" y="26"/>
                    <a:pt x="9704" y="1"/>
                    <a:pt x="9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5"/>
            <p:cNvSpPr/>
            <p:nvPr/>
          </p:nvSpPr>
          <p:spPr>
            <a:xfrm>
              <a:off x="3973625" y="1584775"/>
              <a:ext cx="333325" cy="223175"/>
            </a:xfrm>
            <a:custGeom>
              <a:avLst/>
              <a:gdLst/>
              <a:ahLst/>
              <a:cxnLst/>
              <a:rect l="l" t="t" r="r" b="b"/>
              <a:pathLst>
                <a:path w="13333" h="8927" extrusionOk="0">
                  <a:moveTo>
                    <a:pt x="4651" y="1"/>
                  </a:moveTo>
                  <a:cubicBezTo>
                    <a:pt x="1166" y="1"/>
                    <a:pt x="1" y="4051"/>
                    <a:pt x="1" y="4051"/>
                  </a:cubicBezTo>
                  <a:cubicBezTo>
                    <a:pt x="1" y="4051"/>
                    <a:pt x="1897" y="3961"/>
                    <a:pt x="2498" y="3269"/>
                  </a:cubicBezTo>
                  <a:lnTo>
                    <a:pt x="2498" y="3269"/>
                  </a:lnTo>
                  <a:lnTo>
                    <a:pt x="2137" y="4202"/>
                  </a:lnTo>
                  <a:cubicBezTo>
                    <a:pt x="2137" y="4202"/>
                    <a:pt x="3248" y="3333"/>
                    <a:pt x="4476" y="3333"/>
                  </a:cubicBezTo>
                  <a:cubicBezTo>
                    <a:pt x="4748" y="3333"/>
                    <a:pt x="5025" y="3376"/>
                    <a:pt x="5297" y="3479"/>
                  </a:cubicBezTo>
                  <a:cubicBezTo>
                    <a:pt x="5297" y="3479"/>
                    <a:pt x="4485" y="3720"/>
                    <a:pt x="4214" y="4051"/>
                  </a:cubicBezTo>
                  <a:cubicBezTo>
                    <a:pt x="4214" y="4051"/>
                    <a:pt x="8277" y="4081"/>
                    <a:pt x="9029" y="4833"/>
                  </a:cubicBezTo>
                  <a:cubicBezTo>
                    <a:pt x="9029" y="4833"/>
                    <a:pt x="8980" y="4831"/>
                    <a:pt x="8898" y="4831"/>
                  </a:cubicBezTo>
                  <a:cubicBezTo>
                    <a:pt x="8591" y="4831"/>
                    <a:pt x="7827" y="4868"/>
                    <a:pt x="7494" y="5225"/>
                  </a:cubicBezTo>
                  <a:cubicBezTo>
                    <a:pt x="7494" y="5225"/>
                    <a:pt x="9751" y="5375"/>
                    <a:pt x="10383" y="5917"/>
                  </a:cubicBezTo>
                  <a:cubicBezTo>
                    <a:pt x="10383" y="5917"/>
                    <a:pt x="9360" y="6067"/>
                    <a:pt x="9119" y="6338"/>
                  </a:cubicBezTo>
                  <a:cubicBezTo>
                    <a:pt x="9119" y="6338"/>
                    <a:pt x="10865" y="6639"/>
                    <a:pt x="11617" y="7361"/>
                  </a:cubicBezTo>
                  <a:cubicBezTo>
                    <a:pt x="11617" y="7361"/>
                    <a:pt x="11174" y="7169"/>
                    <a:pt x="10812" y="7169"/>
                  </a:cubicBezTo>
                  <a:cubicBezTo>
                    <a:pt x="10722" y="7169"/>
                    <a:pt x="10636" y="7181"/>
                    <a:pt x="10564" y="7211"/>
                  </a:cubicBezTo>
                  <a:cubicBezTo>
                    <a:pt x="10564" y="7211"/>
                    <a:pt x="12309" y="7873"/>
                    <a:pt x="12821" y="8926"/>
                  </a:cubicBezTo>
                  <a:lnTo>
                    <a:pt x="13333" y="8535"/>
                  </a:lnTo>
                  <a:cubicBezTo>
                    <a:pt x="13333" y="8535"/>
                    <a:pt x="13182" y="3660"/>
                    <a:pt x="7494" y="771"/>
                  </a:cubicBezTo>
                  <a:cubicBezTo>
                    <a:pt x="6409" y="223"/>
                    <a:pt x="5466" y="1"/>
                    <a:pt x="46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5"/>
            <p:cNvSpPr/>
            <p:nvPr/>
          </p:nvSpPr>
          <p:spPr>
            <a:xfrm>
              <a:off x="4096275" y="1517175"/>
              <a:ext cx="261850" cy="326875"/>
            </a:xfrm>
            <a:custGeom>
              <a:avLst/>
              <a:gdLst/>
              <a:ahLst/>
              <a:cxnLst/>
              <a:rect l="l" t="t" r="r" b="b"/>
              <a:pathLst>
                <a:path w="10474" h="13075" extrusionOk="0">
                  <a:moveTo>
                    <a:pt x="3525" y="0"/>
                  </a:moveTo>
                  <a:cubicBezTo>
                    <a:pt x="1628" y="0"/>
                    <a:pt x="0" y="1157"/>
                    <a:pt x="0" y="1157"/>
                  </a:cubicBezTo>
                  <a:cubicBezTo>
                    <a:pt x="0" y="1157"/>
                    <a:pt x="1320" y="2134"/>
                    <a:pt x="2254" y="2134"/>
                  </a:cubicBezTo>
                  <a:cubicBezTo>
                    <a:pt x="2317" y="2134"/>
                    <a:pt x="2379" y="2130"/>
                    <a:pt x="2438" y="2120"/>
                  </a:cubicBezTo>
                  <a:lnTo>
                    <a:pt x="2438" y="2120"/>
                  </a:lnTo>
                  <a:lnTo>
                    <a:pt x="1565" y="2662"/>
                  </a:lnTo>
                  <a:cubicBezTo>
                    <a:pt x="1565" y="2662"/>
                    <a:pt x="3672" y="2722"/>
                    <a:pt x="4454" y="4077"/>
                  </a:cubicBezTo>
                  <a:cubicBezTo>
                    <a:pt x="4454" y="4077"/>
                    <a:pt x="3894" y="3840"/>
                    <a:pt x="3466" y="3840"/>
                  </a:cubicBezTo>
                  <a:cubicBezTo>
                    <a:pt x="3388" y="3840"/>
                    <a:pt x="3315" y="3847"/>
                    <a:pt x="3250" y="3866"/>
                  </a:cubicBezTo>
                  <a:cubicBezTo>
                    <a:pt x="3250" y="3866"/>
                    <a:pt x="6380" y="6424"/>
                    <a:pt x="6531" y="7507"/>
                  </a:cubicBezTo>
                  <a:cubicBezTo>
                    <a:pt x="6531" y="7507"/>
                    <a:pt x="5779" y="6812"/>
                    <a:pt x="5187" y="6812"/>
                  </a:cubicBezTo>
                  <a:cubicBezTo>
                    <a:pt x="5163" y="6812"/>
                    <a:pt x="5139" y="6813"/>
                    <a:pt x="5116" y="6815"/>
                  </a:cubicBezTo>
                  <a:cubicBezTo>
                    <a:pt x="5116" y="6815"/>
                    <a:pt x="6801" y="8380"/>
                    <a:pt x="6922" y="9193"/>
                  </a:cubicBezTo>
                  <a:cubicBezTo>
                    <a:pt x="6922" y="9193"/>
                    <a:pt x="6049" y="8711"/>
                    <a:pt x="5658" y="8711"/>
                  </a:cubicBezTo>
                  <a:cubicBezTo>
                    <a:pt x="5658" y="8711"/>
                    <a:pt x="6862" y="10065"/>
                    <a:pt x="6982" y="11089"/>
                  </a:cubicBezTo>
                  <a:cubicBezTo>
                    <a:pt x="6982" y="11089"/>
                    <a:pt x="6621" y="10396"/>
                    <a:pt x="6230" y="10276"/>
                  </a:cubicBezTo>
                  <a:lnTo>
                    <a:pt x="6230" y="10276"/>
                  </a:lnTo>
                  <a:cubicBezTo>
                    <a:pt x="6230" y="10276"/>
                    <a:pt x="7163" y="11901"/>
                    <a:pt x="6922" y="13075"/>
                  </a:cubicBezTo>
                  <a:lnTo>
                    <a:pt x="7554" y="12985"/>
                  </a:lnTo>
                  <a:cubicBezTo>
                    <a:pt x="7554" y="12985"/>
                    <a:pt x="10473" y="9133"/>
                    <a:pt x="7855" y="3294"/>
                  </a:cubicBezTo>
                  <a:cubicBezTo>
                    <a:pt x="6687" y="720"/>
                    <a:pt x="5022" y="0"/>
                    <a:pt x="35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5"/>
            <p:cNvSpPr/>
            <p:nvPr/>
          </p:nvSpPr>
          <p:spPr>
            <a:xfrm>
              <a:off x="3928475" y="1739300"/>
              <a:ext cx="392025" cy="214600"/>
            </a:xfrm>
            <a:custGeom>
              <a:avLst/>
              <a:gdLst/>
              <a:ahLst/>
              <a:cxnLst/>
              <a:rect l="l" t="t" r="r" b="b"/>
              <a:pathLst>
                <a:path w="15681" h="8584" extrusionOk="0">
                  <a:moveTo>
                    <a:pt x="10258" y="0"/>
                  </a:moveTo>
                  <a:cubicBezTo>
                    <a:pt x="9013" y="0"/>
                    <a:pt x="7580" y="228"/>
                    <a:pt x="5990" y="849"/>
                  </a:cubicBezTo>
                  <a:cubicBezTo>
                    <a:pt x="1" y="3137"/>
                    <a:pt x="3402" y="8584"/>
                    <a:pt x="3402" y="8584"/>
                  </a:cubicBezTo>
                  <a:cubicBezTo>
                    <a:pt x="3402" y="8584"/>
                    <a:pt x="4605" y="7139"/>
                    <a:pt x="4485" y="6206"/>
                  </a:cubicBezTo>
                  <a:lnTo>
                    <a:pt x="4485" y="6206"/>
                  </a:lnTo>
                  <a:lnTo>
                    <a:pt x="4967" y="7109"/>
                  </a:lnTo>
                  <a:cubicBezTo>
                    <a:pt x="4967" y="7109"/>
                    <a:pt x="5147" y="5002"/>
                    <a:pt x="6592" y="4280"/>
                  </a:cubicBezTo>
                  <a:lnTo>
                    <a:pt x="6592" y="4280"/>
                  </a:lnTo>
                  <a:cubicBezTo>
                    <a:pt x="6592" y="4280"/>
                    <a:pt x="6200" y="5033"/>
                    <a:pt x="6291" y="5454"/>
                  </a:cubicBezTo>
                  <a:cubicBezTo>
                    <a:pt x="6291" y="5454"/>
                    <a:pt x="9029" y="2444"/>
                    <a:pt x="10083" y="2414"/>
                  </a:cubicBezTo>
                  <a:lnTo>
                    <a:pt x="10083" y="2414"/>
                  </a:lnTo>
                  <a:cubicBezTo>
                    <a:pt x="10083" y="2414"/>
                    <a:pt x="9270" y="3197"/>
                    <a:pt x="9330" y="3799"/>
                  </a:cubicBezTo>
                  <a:cubicBezTo>
                    <a:pt x="9330" y="3799"/>
                    <a:pt x="10955" y="2234"/>
                    <a:pt x="11828" y="2113"/>
                  </a:cubicBezTo>
                  <a:lnTo>
                    <a:pt x="11828" y="2113"/>
                  </a:lnTo>
                  <a:cubicBezTo>
                    <a:pt x="11828" y="2113"/>
                    <a:pt x="11256" y="2926"/>
                    <a:pt x="11256" y="3317"/>
                  </a:cubicBezTo>
                  <a:cubicBezTo>
                    <a:pt x="11256" y="3317"/>
                    <a:pt x="12641" y="2174"/>
                    <a:pt x="13694" y="2113"/>
                  </a:cubicBezTo>
                  <a:lnTo>
                    <a:pt x="13694" y="2113"/>
                  </a:lnTo>
                  <a:cubicBezTo>
                    <a:pt x="13694" y="2113"/>
                    <a:pt x="12972" y="2444"/>
                    <a:pt x="12882" y="2836"/>
                  </a:cubicBezTo>
                  <a:cubicBezTo>
                    <a:pt x="12882" y="2836"/>
                    <a:pt x="14073" y="2229"/>
                    <a:pt x="15133" y="2229"/>
                  </a:cubicBezTo>
                  <a:cubicBezTo>
                    <a:pt x="15322" y="2229"/>
                    <a:pt x="15507" y="2248"/>
                    <a:pt x="15680" y="2294"/>
                  </a:cubicBezTo>
                  <a:lnTo>
                    <a:pt x="15650" y="1692"/>
                  </a:lnTo>
                  <a:cubicBezTo>
                    <a:pt x="15650" y="1692"/>
                    <a:pt x="13652" y="0"/>
                    <a:pt x="10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5"/>
            <p:cNvSpPr/>
            <p:nvPr/>
          </p:nvSpPr>
          <p:spPr>
            <a:xfrm>
              <a:off x="4270050" y="1939575"/>
              <a:ext cx="264875" cy="472525"/>
            </a:xfrm>
            <a:custGeom>
              <a:avLst/>
              <a:gdLst/>
              <a:ahLst/>
              <a:cxnLst/>
              <a:rect l="l" t="t" r="r" b="b"/>
              <a:pathLst>
                <a:path w="10595" h="18901" extrusionOk="0">
                  <a:moveTo>
                    <a:pt x="8578" y="1"/>
                  </a:moveTo>
                  <a:cubicBezTo>
                    <a:pt x="8578" y="1"/>
                    <a:pt x="633" y="7645"/>
                    <a:pt x="1" y="18630"/>
                  </a:cubicBezTo>
                  <a:lnTo>
                    <a:pt x="3973" y="18900"/>
                  </a:lnTo>
                  <a:cubicBezTo>
                    <a:pt x="3973" y="18900"/>
                    <a:pt x="4696" y="7133"/>
                    <a:pt x="10594" y="121"/>
                  </a:cubicBezTo>
                  <a:lnTo>
                    <a:pt x="8578" y="1"/>
                  </a:ln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5"/>
            <p:cNvSpPr/>
            <p:nvPr/>
          </p:nvSpPr>
          <p:spPr>
            <a:xfrm>
              <a:off x="4476975" y="1786325"/>
              <a:ext cx="317525" cy="197675"/>
            </a:xfrm>
            <a:custGeom>
              <a:avLst/>
              <a:gdLst/>
              <a:ahLst/>
              <a:cxnLst/>
              <a:rect l="l" t="t" r="r" b="b"/>
              <a:pathLst>
                <a:path w="12701" h="7907" extrusionOk="0">
                  <a:moveTo>
                    <a:pt x="8357" y="1"/>
                  </a:moveTo>
                  <a:cubicBezTo>
                    <a:pt x="7658" y="1"/>
                    <a:pt x="6854" y="166"/>
                    <a:pt x="5929" y="563"/>
                  </a:cubicBezTo>
                  <a:cubicBezTo>
                    <a:pt x="451" y="2911"/>
                    <a:pt x="0" y="7455"/>
                    <a:pt x="0" y="7455"/>
                  </a:cubicBezTo>
                  <a:lnTo>
                    <a:pt x="331" y="7907"/>
                  </a:lnTo>
                  <a:cubicBezTo>
                    <a:pt x="903" y="6913"/>
                    <a:pt x="2558" y="6402"/>
                    <a:pt x="2558" y="6402"/>
                  </a:cubicBezTo>
                  <a:cubicBezTo>
                    <a:pt x="2479" y="6362"/>
                    <a:pt x="2371" y="6348"/>
                    <a:pt x="2254" y="6348"/>
                  </a:cubicBezTo>
                  <a:cubicBezTo>
                    <a:pt x="1927" y="6348"/>
                    <a:pt x="1535" y="6462"/>
                    <a:pt x="1535" y="6462"/>
                  </a:cubicBezTo>
                  <a:cubicBezTo>
                    <a:pt x="2287" y="5860"/>
                    <a:pt x="3973" y="5680"/>
                    <a:pt x="3973" y="5680"/>
                  </a:cubicBezTo>
                  <a:cubicBezTo>
                    <a:pt x="3762" y="5409"/>
                    <a:pt x="2829" y="5228"/>
                    <a:pt x="2829" y="5228"/>
                  </a:cubicBezTo>
                  <a:cubicBezTo>
                    <a:pt x="3461" y="4747"/>
                    <a:pt x="5598" y="4747"/>
                    <a:pt x="5598" y="4747"/>
                  </a:cubicBezTo>
                  <a:cubicBezTo>
                    <a:pt x="5237" y="4295"/>
                    <a:pt x="4153" y="4295"/>
                    <a:pt x="4153" y="4295"/>
                  </a:cubicBezTo>
                  <a:cubicBezTo>
                    <a:pt x="4597" y="3887"/>
                    <a:pt x="6108" y="3803"/>
                    <a:pt x="7274" y="3803"/>
                  </a:cubicBezTo>
                  <a:cubicBezTo>
                    <a:pt x="8084" y="3803"/>
                    <a:pt x="8728" y="3844"/>
                    <a:pt x="8728" y="3844"/>
                  </a:cubicBezTo>
                  <a:cubicBezTo>
                    <a:pt x="8487" y="3513"/>
                    <a:pt x="7734" y="3242"/>
                    <a:pt x="7734" y="3242"/>
                  </a:cubicBezTo>
                  <a:cubicBezTo>
                    <a:pt x="7949" y="3176"/>
                    <a:pt x="8164" y="3148"/>
                    <a:pt x="8374" y="3148"/>
                  </a:cubicBezTo>
                  <a:cubicBezTo>
                    <a:pt x="9607" y="3148"/>
                    <a:pt x="10684" y="4115"/>
                    <a:pt x="10684" y="4115"/>
                  </a:cubicBezTo>
                  <a:lnTo>
                    <a:pt x="10413" y="3212"/>
                  </a:lnTo>
                  <a:lnTo>
                    <a:pt x="10413" y="3212"/>
                  </a:lnTo>
                  <a:cubicBezTo>
                    <a:pt x="10985" y="3904"/>
                    <a:pt x="12700" y="4115"/>
                    <a:pt x="12700" y="4115"/>
                  </a:cubicBezTo>
                  <a:cubicBezTo>
                    <a:pt x="12700" y="4115"/>
                    <a:pt x="11844" y="1"/>
                    <a:pt x="8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5"/>
            <p:cNvSpPr/>
            <p:nvPr/>
          </p:nvSpPr>
          <p:spPr>
            <a:xfrm>
              <a:off x="4485250" y="1915725"/>
              <a:ext cx="369425" cy="192425"/>
            </a:xfrm>
            <a:custGeom>
              <a:avLst/>
              <a:gdLst/>
              <a:ahLst/>
              <a:cxnLst/>
              <a:rect l="l" t="t" r="r" b="b"/>
              <a:pathLst>
                <a:path w="14777" h="7697" extrusionOk="0">
                  <a:moveTo>
                    <a:pt x="5544" y="0"/>
                  </a:moveTo>
                  <a:cubicBezTo>
                    <a:pt x="2055" y="0"/>
                    <a:pt x="90" y="1858"/>
                    <a:pt x="90" y="1858"/>
                  </a:cubicBezTo>
                  <a:lnTo>
                    <a:pt x="0" y="2460"/>
                  </a:lnTo>
                  <a:cubicBezTo>
                    <a:pt x="217" y="2387"/>
                    <a:pt x="454" y="2359"/>
                    <a:pt x="695" y="2359"/>
                  </a:cubicBezTo>
                  <a:cubicBezTo>
                    <a:pt x="1658" y="2359"/>
                    <a:pt x="2679" y="2821"/>
                    <a:pt x="2679" y="2821"/>
                  </a:cubicBezTo>
                  <a:cubicBezTo>
                    <a:pt x="2558" y="2460"/>
                    <a:pt x="1896" y="2159"/>
                    <a:pt x="1896" y="2159"/>
                  </a:cubicBezTo>
                  <a:cubicBezTo>
                    <a:pt x="2889" y="2159"/>
                    <a:pt x="4243" y="3152"/>
                    <a:pt x="4243" y="3152"/>
                  </a:cubicBezTo>
                  <a:cubicBezTo>
                    <a:pt x="4243" y="2821"/>
                    <a:pt x="3702" y="2068"/>
                    <a:pt x="3702" y="2068"/>
                  </a:cubicBezTo>
                  <a:lnTo>
                    <a:pt x="3702" y="2068"/>
                  </a:lnTo>
                  <a:cubicBezTo>
                    <a:pt x="4484" y="2129"/>
                    <a:pt x="6109" y="3513"/>
                    <a:pt x="6109" y="3513"/>
                  </a:cubicBezTo>
                  <a:cubicBezTo>
                    <a:pt x="6109" y="2911"/>
                    <a:pt x="5297" y="2249"/>
                    <a:pt x="5297" y="2249"/>
                  </a:cubicBezTo>
                  <a:cubicBezTo>
                    <a:pt x="6320" y="2249"/>
                    <a:pt x="9029" y="4927"/>
                    <a:pt x="9029" y="4927"/>
                  </a:cubicBezTo>
                  <a:cubicBezTo>
                    <a:pt x="9059" y="4506"/>
                    <a:pt x="8698" y="3814"/>
                    <a:pt x="8697" y="3814"/>
                  </a:cubicBezTo>
                  <a:lnTo>
                    <a:pt x="8697" y="3814"/>
                  </a:lnTo>
                  <a:cubicBezTo>
                    <a:pt x="10082" y="4416"/>
                    <a:pt x="10353" y="6372"/>
                    <a:pt x="10353" y="6372"/>
                  </a:cubicBezTo>
                  <a:lnTo>
                    <a:pt x="10774" y="5529"/>
                  </a:lnTo>
                  <a:lnTo>
                    <a:pt x="10774" y="5529"/>
                  </a:lnTo>
                  <a:cubicBezTo>
                    <a:pt x="10684" y="6432"/>
                    <a:pt x="11888" y="7696"/>
                    <a:pt x="11888" y="7696"/>
                  </a:cubicBezTo>
                  <a:cubicBezTo>
                    <a:pt x="11888" y="7696"/>
                    <a:pt x="14777" y="2430"/>
                    <a:pt x="9059" y="594"/>
                  </a:cubicBezTo>
                  <a:cubicBezTo>
                    <a:pt x="7759" y="165"/>
                    <a:pt x="6584" y="0"/>
                    <a:pt x="55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5"/>
            <p:cNvSpPr/>
            <p:nvPr/>
          </p:nvSpPr>
          <p:spPr>
            <a:xfrm>
              <a:off x="4270050" y="1752950"/>
              <a:ext cx="255850" cy="212250"/>
            </a:xfrm>
            <a:custGeom>
              <a:avLst/>
              <a:gdLst/>
              <a:ahLst/>
              <a:cxnLst/>
              <a:rect l="l" t="t" r="r" b="b"/>
              <a:pathLst>
                <a:path w="10234" h="8490" extrusionOk="0">
                  <a:moveTo>
                    <a:pt x="3556" y="0"/>
                  </a:moveTo>
                  <a:cubicBezTo>
                    <a:pt x="1295" y="0"/>
                    <a:pt x="1" y="2440"/>
                    <a:pt x="1" y="2440"/>
                  </a:cubicBezTo>
                  <a:cubicBezTo>
                    <a:pt x="1" y="2440"/>
                    <a:pt x="440" y="2521"/>
                    <a:pt x="936" y="2521"/>
                  </a:cubicBezTo>
                  <a:cubicBezTo>
                    <a:pt x="1350" y="2521"/>
                    <a:pt x="1804" y="2465"/>
                    <a:pt x="2078" y="2260"/>
                  </a:cubicBezTo>
                  <a:lnTo>
                    <a:pt x="2078" y="2260"/>
                  </a:lnTo>
                  <a:lnTo>
                    <a:pt x="1656" y="2922"/>
                  </a:lnTo>
                  <a:cubicBezTo>
                    <a:pt x="1656" y="2922"/>
                    <a:pt x="2325" y="2601"/>
                    <a:pt x="3083" y="2601"/>
                  </a:cubicBezTo>
                  <a:cubicBezTo>
                    <a:pt x="3462" y="2601"/>
                    <a:pt x="3863" y="2681"/>
                    <a:pt x="4214" y="2922"/>
                  </a:cubicBezTo>
                  <a:cubicBezTo>
                    <a:pt x="4214" y="2922"/>
                    <a:pt x="3522" y="2952"/>
                    <a:pt x="3281" y="3193"/>
                  </a:cubicBezTo>
                  <a:cubicBezTo>
                    <a:pt x="3281" y="3193"/>
                    <a:pt x="6381" y="3915"/>
                    <a:pt x="6832" y="4607"/>
                  </a:cubicBezTo>
                  <a:cubicBezTo>
                    <a:pt x="6832" y="4607"/>
                    <a:pt x="6513" y="4516"/>
                    <a:pt x="6177" y="4516"/>
                  </a:cubicBezTo>
                  <a:cubicBezTo>
                    <a:pt x="5966" y="4516"/>
                    <a:pt x="5749" y="4551"/>
                    <a:pt x="5599" y="4667"/>
                  </a:cubicBezTo>
                  <a:cubicBezTo>
                    <a:pt x="5599" y="4667"/>
                    <a:pt x="7344" y="5149"/>
                    <a:pt x="7735" y="5720"/>
                  </a:cubicBezTo>
                  <a:cubicBezTo>
                    <a:pt x="7735" y="5720"/>
                    <a:pt x="7581" y="5709"/>
                    <a:pt x="7385" y="5709"/>
                  </a:cubicBezTo>
                  <a:cubicBezTo>
                    <a:pt x="7141" y="5709"/>
                    <a:pt x="6832" y="5727"/>
                    <a:pt x="6682" y="5811"/>
                  </a:cubicBezTo>
                  <a:cubicBezTo>
                    <a:pt x="6682" y="5811"/>
                    <a:pt x="8006" y="6352"/>
                    <a:pt x="8458" y="7075"/>
                  </a:cubicBezTo>
                  <a:cubicBezTo>
                    <a:pt x="8458" y="7075"/>
                    <a:pt x="7996" y="6767"/>
                    <a:pt x="7736" y="6767"/>
                  </a:cubicBezTo>
                  <a:cubicBezTo>
                    <a:pt x="7714" y="6767"/>
                    <a:pt x="7694" y="6769"/>
                    <a:pt x="7675" y="6774"/>
                  </a:cubicBezTo>
                  <a:cubicBezTo>
                    <a:pt x="7675" y="6774"/>
                    <a:pt x="8909" y="7586"/>
                    <a:pt x="9120" y="8489"/>
                  </a:cubicBezTo>
                  <a:lnTo>
                    <a:pt x="9511" y="8128"/>
                  </a:lnTo>
                  <a:cubicBezTo>
                    <a:pt x="9511" y="8128"/>
                    <a:pt x="10233" y="4366"/>
                    <a:pt x="6321" y="1146"/>
                  </a:cubicBezTo>
                  <a:cubicBezTo>
                    <a:pt x="5286" y="309"/>
                    <a:pt x="4360" y="0"/>
                    <a:pt x="3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5"/>
            <p:cNvSpPr/>
            <p:nvPr/>
          </p:nvSpPr>
          <p:spPr>
            <a:xfrm>
              <a:off x="4388175" y="1715350"/>
              <a:ext cx="169325" cy="271650"/>
            </a:xfrm>
            <a:custGeom>
              <a:avLst/>
              <a:gdLst/>
              <a:ahLst/>
              <a:cxnLst/>
              <a:rect l="l" t="t" r="r" b="b"/>
              <a:pathLst>
                <a:path w="6773" h="10866" extrusionOk="0">
                  <a:moveTo>
                    <a:pt x="2039" y="1"/>
                  </a:moveTo>
                  <a:cubicBezTo>
                    <a:pt x="922" y="1"/>
                    <a:pt x="1" y="393"/>
                    <a:pt x="1" y="393"/>
                  </a:cubicBezTo>
                  <a:cubicBezTo>
                    <a:pt x="1" y="393"/>
                    <a:pt x="994" y="1537"/>
                    <a:pt x="1746" y="1567"/>
                  </a:cubicBezTo>
                  <a:lnTo>
                    <a:pt x="994" y="1838"/>
                  </a:lnTo>
                  <a:cubicBezTo>
                    <a:pt x="994" y="1838"/>
                    <a:pt x="2619" y="2199"/>
                    <a:pt x="2980" y="3433"/>
                  </a:cubicBezTo>
                  <a:cubicBezTo>
                    <a:pt x="2980" y="3433"/>
                    <a:pt x="2408" y="3071"/>
                    <a:pt x="2077" y="3071"/>
                  </a:cubicBezTo>
                  <a:cubicBezTo>
                    <a:pt x="2077" y="3071"/>
                    <a:pt x="4064" y="5599"/>
                    <a:pt x="4003" y="6412"/>
                  </a:cubicBezTo>
                  <a:cubicBezTo>
                    <a:pt x="4003" y="6412"/>
                    <a:pt x="3462" y="5690"/>
                    <a:pt x="3010" y="5660"/>
                  </a:cubicBezTo>
                  <a:lnTo>
                    <a:pt x="3010" y="5660"/>
                  </a:lnTo>
                  <a:cubicBezTo>
                    <a:pt x="3010" y="5660"/>
                    <a:pt x="4064" y="7134"/>
                    <a:pt x="4034" y="7796"/>
                  </a:cubicBezTo>
                  <a:cubicBezTo>
                    <a:pt x="4034" y="7796"/>
                    <a:pt x="3432" y="7285"/>
                    <a:pt x="3161" y="7255"/>
                  </a:cubicBezTo>
                  <a:lnTo>
                    <a:pt x="3161" y="7255"/>
                  </a:lnTo>
                  <a:cubicBezTo>
                    <a:pt x="3161" y="7255"/>
                    <a:pt x="3853" y="8488"/>
                    <a:pt x="3823" y="9301"/>
                  </a:cubicBezTo>
                  <a:cubicBezTo>
                    <a:pt x="3823" y="9301"/>
                    <a:pt x="3612" y="8699"/>
                    <a:pt x="3371" y="8609"/>
                  </a:cubicBezTo>
                  <a:lnTo>
                    <a:pt x="3371" y="8609"/>
                  </a:lnTo>
                  <a:cubicBezTo>
                    <a:pt x="3372" y="8609"/>
                    <a:pt x="3823" y="9993"/>
                    <a:pt x="3402" y="10866"/>
                  </a:cubicBezTo>
                  <a:lnTo>
                    <a:pt x="3853" y="10836"/>
                  </a:lnTo>
                  <a:cubicBezTo>
                    <a:pt x="3853" y="10836"/>
                    <a:pt x="6772" y="8308"/>
                    <a:pt x="5719" y="3372"/>
                  </a:cubicBezTo>
                  <a:cubicBezTo>
                    <a:pt x="5134" y="614"/>
                    <a:pt x="3434" y="1"/>
                    <a:pt x="2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5"/>
            <p:cNvSpPr/>
            <p:nvPr/>
          </p:nvSpPr>
          <p:spPr>
            <a:xfrm>
              <a:off x="4212875" y="1885425"/>
              <a:ext cx="307000" cy="140700"/>
            </a:xfrm>
            <a:custGeom>
              <a:avLst/>
              <a:gdLst/>
              <a:ahLst/>
              <a:cxnLst/>
              <a:rect l="l" t="t" r="r" b="b"/>
              <a:pathLst>
                <a:path w="12280" h="5628" extrusionOk="0">
                  <a:moveTo>
                    <a:pt x="6541" y="1"/>
                  </a:moveTo>
                  <a:cubicBezTo>
                    <a:pt x="6058" y="1"/>
                    <a:pt x="5543" y="38"/>
                    <a:pt x="4997" y="121"/>
                  </a:cubicBezTo>
                  <a:cubicBezTo>
                    <a:pt x="1" y="873"/>
                    <a:pt x="1686" y="5628"/>
                    <a:pt x="1686" y="5628"/>
                  </a:cubicBezTo>
                  <a:cubicBezTo>
                    <a:pt x="1686" y="5628"/>
                    <a:pt x="2860" y="4725"/>
                    <a:pt x="2920" y="3973"/>
                  </a:cubicBezTo>
                  <a:lnTo>
                    <a:pt x="3161" y="4725"/>
                  </a:lnTo>
                  <a:cubicBezTo>
                    <a:pt x="3161" y="4725"/>
                    <a:pt x="3642" y="3160"/>
                    <a:pt x="4876" y="2829"/>
                  </a:cubicBezTo>
                  <a:lnTo>
                    <a:pt x="4876" y="2829"/>
                  </a:lnTo>
                  <a:cubicBezTo>
                    <a:pt x="4876" y="2829"/>
                    <a:pt x="4455" y="3341"/>
                    <a:pt x="4425" y="3672"/>
                  </a:cubicBezTo>
                  <a:cubicBezTo>
                    <a:pt x="4425" y="3672"/>
                    <a:pt x="6869" y="1978"/>
                    <a:pt x="7781" y="1978"/>
                  </a:cubicBezTo>
                  <a:cubicBezTo>
                    <a:pt x="7819" y="1978"/>
                    <a:pt x="7854" y="1980"/>
                    <a:pt x="7886" y="1986"/>
                  </a:cubicBezTo>
                  <a:cubicBezTo>
                    <a:pt x="7886" y="1986"/>
                    <a:pt x="7133" y="2438"/>
                    <a:pt x="7073" y="2919"/>
                  </a:cubicBezTo>
                  <a:cubicBezTo>
                    <a:pt x="7073" y="2919"/>
                    <a:pt x="8560" y="2016"/>
                    <a:pt x="9209" y="2016"/>
                  </a:cubicBezTo>
                  <a:cubicBezTo>
                    <a:pt x="9220" y="2016"/>
                    <a:pt x="9230" y="2016"/>
                    <a:pt x="9240" y="2016"/>
                  </a:cubicBezTo>
                  <a:cubicBezTo>
                    <a:pt x="9240" y="2016"/>
                    <a:pt x="8668" y="2588"/>
                    <a:pt x="8608" y="2859"/>
                  </a:cubicBezTo>
                  <a:cubicBezTo>
                    <a:pt x="8608" y="2859"/>
                    <a:pt x="9662" y="2332"/>
                    <a:pt x="10486" y="2332"/>
                  </a:cubicBezTo>
                  <a:cubicBezTo>
                    <a:pt x="10565" y="2332"/>
                    <a:pt x="10641" y="2337"/>
                    <a:pt x="10715" y="2348"/>
                  </a:cubicBezTo>
                  <a:cubicBezTo>
                    <a:pt x="10715" y="2348"/>
                    <a:pt x="10113" y="2528"/>
                    <a:pt x="9962" y="2769"/>
                  </a:cubicBezTo>
                  <a:cubicBezTo>
                    <a:pt x="9962" y="2769"/>
                    <a:pt x="10498" y="2632"/>
                    <a:pt x="11106" y="2632"/>
                  </a:cubicBezTo>
                  <a:cubicBezTo>
                    <a:pt x="11486" y="2632"/>
                    <a:pt x="11895" y="2686"/>
                    <a:pt x="12219" y="2859"/>
                  </a:cubicBezTo>
                  <a:lnTo>
                    <a:pt x="12279" y="2408"/>
                  </a:lnTo>
                  <a:cubicBezTo>
                    <a:pt x="12279" y="2408"/>
                    <a:pt x="10444" y="1"/>
                    <a:pt x="65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5"/>
            <p:cNvSpPr/>
            <p:nvPr/>
          </p:nvSpPr>
          <p:spPr>
            <a:xfrm>
              <a:off x="3762200" y="2050925"/>
              <a:ext cx="944250" cy="422875"/>
            </a:xfrm>
            <a:custGeom>
              <a:avLst/>
              <a:gdLst/>
              <a:ahLst/>
              <a:cxnLst/>
              <a:rect l="l" t="t" r="r" b="b"/>
              <a:pathLst>
                <a:path w="37770" h="16915" extrusionOk="0">
                  <a:moveTo>
                    <a:pt x="1" y="16914"/>
                  </a:moveTo>
                  <a:cubicBezTo>
                    <a:pt x="1" y="16914"/>
                    <a:pt x="19021" y="1"/>
                    <a:pt x="37770" y="169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5" name="Google Shape;825;p15"/>
          <p:cNvGrpSpPr/>
          <p:nvPr/>
        </p:nvGrpSpPr>
        <p:grpSpPr>
          <a:xfrm>
            <a:off x="836261" y="3519911"/>
            <a:ext cx="918068" cy="666467"/>
            <a:chOff x="871600" y="925450"/>
            <a:chExt cx="1126325" cy="817650"/>
          </a:xfrm>
        </p:grpSpPr>
        <p:sp>
          <p:nvSpPr>
            <p:cNvPr id="826" name="Google Shape;826;p15"/>
            <p:cNvSpPr/>
            <p:nvPr/>
          </p:nvSpPr>
          <p:spPr>
            <a:xfrm>
              <a:off x="873875" y="926200"/>
              <a:ext cx="951000" cy="769375"/>
            </a:xfrm>
            <a:custGeom>
              <a:avLst/>
              <a:gdLst/>
              <a:ahLst/>
              <a:cxnLst/>
              <a:rect l="l" t="t" r="r" b="b"/>
              <a:pathLst>
                <a:path w="38040" h="30775" extrusionOk="0">
                  <a:moveTo>
                    <a:pt x="18602" y="1"/>
                  </a:moveTo>
                  <a:cubicBezTo>
                    <a:pt x="16722" y="1"/>
                    <a:pt x="15356" y="1032"/>
                    <a:pt x="14837" y="1985"/>
                  </a:cubicBezTo>
                  <a:cubicBezTo>
                    <a:pt x="14351" y="2907"/>
                    <a:pt x="14229" y="3082"/>
                    <a:pt x="13539" y="3082"/>
                  </a:cubicBezTo>
                  <a:cubicBezTo>
                    <a:pt x="13118" y="3082"/>
                    <a:pt x="12486" y="3017"/>
                    <a:pt x="11430" y="3017"/>
                  </a:cubicBezTo>
                  <a:cubicBezTo>
                    <a:pt x="11112" y="3017"/>
                    <a:pt x="10754" y="3022"/>
                    <a:pt x="10353" y="3038"/>
                  </a:cubicBezTo>
                  <a:cubicBezTo>
                    <a:pt x="6440" y="3188"/>
                    <a:pt x="4875" y="8666"/>
                    <a:pt x="5267" y="11314"/>
                  </a:cubicBezTo>
                  <a:cubicBezTo>
                    <a:pt x="5658" y="13932"/>
                    <a:pt x="4334" y="15347"/>
                    <a:pt x="3010" y="16641"/>
                  </a:cubicBezTo>
                  <a:cubicBezTo>
                    <a:pt x="1685" y="17965"/>
                    <a:pt x="0" y="27054"/>
                    <a:pt x="0" y="27054"/>
                  </a:cubicBezTo>
                  <a:cubicBezTo>
                    <a:pt x="1625" y="29762"/>
                    <a:pt x="11857" y="30093"/>
                    <a:pt x="14987" y="30665"/>
                  </a:cubicBezTo>
                  <a:cubicBezTo>
                    <a:pt x="15435" y="30740"/>
                    <a:pt x="16244" y="30774"/>
                    <a:pt x="17299" y="30774"/>
                  </a:cubicBezTo>
                  <a:cubicBezTo>
                    <a:pt x="23403" y="30774"/>
                    <a:pt x="37735" y="29628"/>
                    <a:pt x="37889" y="28679"/>
                  </a:cubicBezTo>
                  <a:cubicBezTo>
                    <a:pt x="38040" y="27625"/>
                    <a:pt x="34549" y="17814"/>
                    <a:pt x="32292" y="14895"/>
                  </a:cubicBezTo>
                  <a:cubicBezTo>
                    <a:pt x="29975" y="11916"/>
                    <a:pt x="27778" y="5807"/>
                    <a:pt x="23474" y="2135"/>
                  </a:cubicBezTo>
                  <a:cubicBezTo>
                    <a:pt x="21659" y="563"/>
                    <a:pt x="19991" y="1"/>
                    <a:pt x="186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5"/>
            <p:cNvSpPr/>
            <p:nvPr/>
          </p:nvSpPr>
          <p:spPr>
            <a:xfrm>
              <a:off x="1011550" y="925450"/>
              <a:ext cx="811825" cy="750825"/>
            </a:xfrm>
            <a:custGeom>
              <a:avLst/>
              <a:gdLst/>
              <a:ahLst/>
              <a:cxnLst/>
              <a:rect l="l" t="t" r="r" b="b"/>
              <a:pathLst>
                <a:path w="32473" h="30033" extrusionOk="0">
                  <a:moveTo>
                    <a:pt x="13032" y="0"/>
                  </a:moveTo>
                  <a:cubicBezTo>
                    <a:pt x="11140" y="0"/>
                    <a:pt x="9772" y="1032"/>
                    <a:pt x="9270" y="1985"/>
                  </a:cubicBezTo>
                  <a:cubicBezTo>
                    <a:pt x="8767" y="2907"/>
                    <a:pt x="8656" y="3082"/>
                    <a:pt x="7980" y="3082"/>
                  </a:cubicBezTo>
                  <a:cubicBezTo>
                    <a:pt x="7567" y="3082"/>
                    <a:pt x="6944" y="3016"/>
                    <a:pt x="5891" y="3016"/>
                  </a:cubicBezTo>
                  <a:cubicBezTo>
                    <a:pt x="5574" y="3016"/>
                    <a:pt x="5217" y="3022"/>
                    <a:pt x="4816" y="3038"/>
                  </a:cubicBezTo>
                  <a:cubicBezTo>
                    <a:pt x="2197" y="3158"/>
                    <a:pt x="632" y="5596"/>
                    <a:pt x="0" y="8003"/>
                  </a:cubicBezTo>
                  <a:cubicBezTo>
                    <a:pt x="0" y="8003"/>
                    <a:pt x="963" y="6559"/>
                    <a:pt x="3612" y="5355"/>
                  </a:cubicBezTo>
                  <a:cubicBezTo>
                    <a:pt x="4503" y="4945"/>
                    <a:pt x="5391" y="4755"/>
                    <a:pt x="6202" y="4755"/>
                  </a:cubicBezTo>
                  <a:cubicBezTo>
                    <a:pt x="7773" y="4755"/>
                    <a:pt x="9054" y="5469"/>
                    <a:pt x="9510" y="6679"/>
                  </a:cubicBezTo>
                  <a:cubicBezTo>
                    <a:pt x="10112" y="8214"/>
                    <a:pt x="13302" y="9990"/>
                    <a:pt x="14446" y="11645"/>
                  </a:cubicBezTo>
                  <a:cubicBezTo>
                    <a:pt x="14025" y="10742"/>
                    <a:pt x="13332" y="9298"/>
                    <a:pt x="12821" y="8515"/>
                  </a:cubicBezTo>
                  <a:cubicBezTo>
                    <a:pt x="11978" y="7251"/>
                    <a:pt x="11647" y="6649"/>
                    <a:pt x="10895" y="5957"/>
                  </a:cubicBezTo>
                  <a:cubicBezTo>
                    <a:pt x="10142" y="5295"/>
                    <a:pt x="9691" y="3850"/>
                    <a:pt x="11166" y="3850"/>
                  </a:cubicBezTo>
                  <a:cubicBezTo>
                    <a:pt x="11216" y="3849"/>
                    <a:pt x="11265" y="3849"/>
                    <a:pt x="11314" y="3849"/>
                  </a:cubicBezTo>
                  <a:cubicBezTo>
                    <a:pt x="12675" y="3849"/>
                    <a:pt x="13162" y="4248"/>
                    <a:pt x="13453" y="4422"/>
                  </a:cubicBezTo>
                  <a:cubicBezTo>
                    <a:pt x="13485" y="4438"/>
                    <a:pt x="13513" y="4446"/>
                    <a:pt x="13536" y="4446"/>
                  </a:cubicBezTo>
                  <a:cubicBezTo>
                    <a:pt x="13725" y="4446"/>
                    <a:pt x="13598" y="3935"/>
                    <a:pt x="13302" y="3640"/>
                  </a:cubicBezTo>
                  <a:cubicBezTo>
                    <a:pt x="12971" y="3309"/>
                    <a:pt x="12068" y="3008"/>
                    <a:pt x="12008" y="2466"/>
                  </a:cubicBezTo>
                  <a:cubicBezTo>
                    <a:pt x="11990" y="2156"/>
                    <a:pt x="12590" y="1460"/>
                    <a:pt x="13667" y="1460"/>
                  </a:cubicBezTo>
                  <a:cubicBezTo>
                    <a:pt x="14368" y="1460"/>
                    <a:pt x="15273" y="1756"/>
                    <a:pt x="16342" y="2647"/>
                  </a:cubicBezTo>
                  <a:cubicBezTo>
                    <a:pt x="19050" y="4904"/>
                    <a:pt x="20375" y="7552"/>
                    <a:pt x="21488" y="9719"/>
                  </a:cubicBezTo>
                  <a:cubicBezTo>
                    <a:pt x="22632" y="11886"/>
                    <a:pt x="27507" y="23773"/>
                    <a:pt x="27597" y="25488"/>
                  </a:cubicBezTo>
                  <a:cubicBezTo>
                    <a:pt x="27658" y="27204"/>
                    <a:pt x="27146" y="29852"/>
                    <a:pt x="25250" y="30033"/>
                  </a:cubicBezTo>
                  <a:cubicBezTo>
                    <a:pt x="29162" y="29672"/>
                    <a:pt x="32262" y="29190"/>
                    <a:pt x="32292" y="28769"/>
                  </a:cubicBezTo>
                  <a:cubicBezTo>
                    <a:pt x="32473" y="27716"/>
                    <a:pt x="28982" y="17875"/>
                    <a:pt x="26695" y="14955"/>
                  </a:cubicBezTo>
                  <a:cubicBezTo>
                    <a:pt x="24468" y="11946"/>
                    <a:pt x="22271" y="5807"/>
                    <a:pt x="17937" y="2135"/>
                  </a:cubicBezTo>
                  <a:cubicBezTo>
                    <a:pt x="16109" y="563"/>
                    <a:pt x="14428" y="0"/>
                    <a:pt x="13032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5"/>
            <p:cNvSpPr/>
            <p:nvPr/>
          </p:nvSpPr>
          <p:spPr>
            <a:xfrm>
              <a:off x="1078611" y="1166375"/>
              <a:ext cx="330325" cy="528175"/>
            </a:xfrm>
            <a:custGeom>
              <a:avLst/>
              <a:gdLst/>
              <a:ahLst/>
              <a:cxnLst/>
              <a:rect l="l" t="t" r="r" b="b"/>
              <a:pathLst>
                <a:path w="13213" h="21127" extrusionOk="0">
                  <a:moveTo>
                    <a:pt x="1990" y="1"/>
                  </a:moveTo>
                  <a:cubicBezTo>
                    <a:pt x="1764" y="1"/>
                    <a:pt x="1626" y="22"/>
                    <a:pt x="1626" y="22"/>
                  </a:cubicBezTo>
                  <a:cubicBezTo>
                    <a:pt x="1626" y="22"/>
                    <a:pt x="1415" y="9261"/>
                    <a:pt x="1265" y="10254"/>
                  </a:cubicBezTo>
                  <a:cubicBezTo>
                    <a:pt x="1054" y="11277"/>
                    <a:pt x="874" y="14196"/>
                    <a:pt x="242" y="17657"/>
                  </a:cubicBezTo>
                  <a:cubicBezTo>
                    <a:pt x="1" y="18981"/>
                    <a:pt x="1" y="19764"/>
                    <a:pt x="242" y="20306"/>
                  </a:cubicBezTo>
                  <a:cubicBezTo>
                    <a:pt x="2679" y="20606"/>
                    <a:pt x="4966" y="20787"/>
                    <a:pt x="6170" y="20968"/>
                  </a:cubicBezTo>
                  <a:cubicBezTo>
                    <a:pt x="6618" y="21080"/>
                    <a:pt x="7456" y="21126"/>
                    <a:pt x="8557" y="21126"/>
                  </a:cubicBezTo>
                  <a:cubicBezTo>
                    <a:pt x="9824" y="21126"/>
                    <a:pt x="11441" y="21064"/>
                    <a:pt x="13212" y="20968"/>
                  </a:cubicBezTo>
                  <a:cubicBezTo>
                    <a:pt x="12279" y="20968"/>
                    <a:pt x="11497" y="20667"/>
                    <a:pt x="9842" y="20005"/>
                  </a:cubicBezTo>
                  <a:cubicBezTo>
                    <a:pt x="8187" y="19312"/>
                    <a:pt x="7314" y="14888"/>
                    <a:pt x="7795" y="13444"/>
                  </a:cubicBezTo>
                  <a:cubicBezTo>
                    <a:pt x="8247" y="12029"/>
                    <a:pt x="7193" y="9201"/>
                    <a:pt x="6411" y="7275"/>
                  </a:cubicBezTo>
                  <a:cubicBezTo>
                    <a:pt x="5628" y="5409"/>
                    <a:pt x="6411" y="6191"/>
                    <a:pt x="5538" y="2881"/>
                  </a:cubicBezTo>
                  <a:cubicBezTo>
                    <a:pt x="4829" y="280"/>
                    <a:pt x="2819" y="1"/>
                    <a:pt x="19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5"/>
            <p:cNvSpPr/>
            <p:nvPr/>
          </p:nvSpPr>
          <p:spPr>
            <a:xfrm>
              <a:off x="871600" y="1201525"/>
              <a:ext cx="141475" cy="430250"/>
            </a:xfrm>
            <a:custGeom>
              <a:avLst/>
              <a:gdLst/>
              <a:ahLst/>
              <a:cxnLst/>
              <a:rect l="l" t="t" r="r" b="b"/>
              <a:pathLst>
                <a:path w="5659" h="17210" extrusionOk="0">
                  <a:moveTo>
                    <a:pt x="5237" y="0"/>
                  </a:moveTo>
                  <a:cubicBezTo>
                    <a:pt x="5237" y="60"/>
                    <a:pt x="5237" y="181"/>
                    <a:pt x="5267" y="271"/>
                  </a:cubicBezTo>
                  <a:cubicBezTo>
                    <a:pt x="5659" y="2889"/>
                    <a:pt x="4334" y="4304"/>
                    <a:pt x="3010" y="5598"/>
                  </a:cubicBezTo>
                  <a:cubicBezTo>
                    <a:pt x="1716" y="6922"/>
                    <a:pt x="1" y="15980"/>
                    <a:pt x="1" y="15980"/>
                  </a:cubicBezTo>
                  <a:cubicBezTo>
                    <a:pt x="302" y="16462"/>
                    <a:pt x="843" y="16853"/>
                    <a:pt x="1596" y="17184"/>
                  </a:cubicBezTo>
                  <a:cubicBezTo>
                    <a:pt x="1605" y="17202"/>
                    <a:pt x="1611" y="17209"/>
                    <a:pt x="1615" y="17209"/>
                  </a:cubicBezTo>
                  <a:cubicBezTo>
                    <a:pt x="1623" y="17209"/>
                    <a:pt x="1617" y="17166"/>
                    <a:pt x="1596" y="17124"/>
                  </a:cubicBezTo>
                  <a:cubicBezTo>
                    <a:pt x="1445" y="16552"/>
                    <a:pt x="843" y="13994"/>
                    <a:pt x="1716" y="12038"/>
                  </a:cubicBezTo>
                  <a:cubicBezTo>
                    <a:pt x="2679" y="9781"/>
                    <a:pt x="2559" y="7614"/>
                    <a:pt x="3672" y="6801"/>
                  </a:cubicBezTo>
                  <a:cubicBezTo>
                    <a:pt x="4756" y="6019"/>
                    <a:pt x="5267" y="4304"/>
                    <a:pt x="5478" y="2979"/>
                  </a:cubicBezTo>
                  <a:cubicBezTo>
                    <a:pt x="5659" y="1655"/>
                    <a:pt x="5237" y="30"/>
                    <a:pt x="5237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5"/>
            <p:cNvSpPr/>
            <p:nvPr/>
          </p:nvSpPr>
          <p:spPr>
            <a:xfrm>
              <a:off x="968675" y="1167850"/>
              <a:ext cx="311500" cy="526500"/>
            </a:xfrm>
            <a:custGeom>
              <a:avLst/>
              <a:gdLst/>
              <a:ahLst/>
              <a:cxnLst/>
              <a:rect l="l" t="t" r="r" b="b"/>
              <a:pathLst>
                <a:path w="12460" h="21060" extrusionOk="0">
                  <a:moveTo>
                    <a:pt x="6796" y="0"/>
                  </a:moveTo>
                  <a:cubicBezTo>
                    <a:pt x="5834" y="0"/>
                    <a:pt x="4882" y="422"/>
                    <a:pt x="4484" y="1166"/>
                  </a:cubicBezTo>
                  <a:cubicBezTo>
                    <a:pt x="3762" y="2461"/>
                    <a:pt x="3732" y="4025"/>
                    <a:pt x="3762" y="5440"/>
                  </a:cubicBezTo>
                  <a:cubicBezTo>
                    <a:pt x="3792" y="6854"/>
                    <a:pt x="4123" y="8359"/>
                    <a:pt x="3401" y="9623"/>
                  </a:cubicBezTo>
                  <a:cubicBezTo>
                    <a:pt x="2829" y="10646"/>
                    <a:pt x="1535" y="11158"/>
                    <a:pt x="1384" y="12422"/>
                  </a:cubicBezTo>
                  <a:cubicBezTo>
                    <a:pt x="1174" y="14228"/>
                    <a:pt x="1986" y="16274"/>
                    <a:pt x="1174" y="18020"/>
                  </a:cubicBezTo>
                  <a:cubicBezTo>
                    <a:pt x="1083" y="18140"/>
                    <a:pt x="512" y="18832"/>
                    <a:pt x="0" y="19374"/>
                  </a:cubicBezTo>
                  <a:cubicBezTo>
                    <a:pt x="3762" y="20307"/>
                    <a:pt x="9089" y="20578"/>
                    <a:pt x="11135" y="20939"/>
                  </a:cubicBezTo>
                  <a:cubicBezTo>
                    <a:pt x="11436" y="20999"/>
                    <a:pt x="11887" y="21029"/>
                    <a:pt x="12459" y="21059"/>
                  </a:cubicBezTo>
                  <a:cubicBezTo>
                    <a:pt x="10383" y="20186"/>
                    <a:pt x="9721" y="18050"/>
                    <a:pt x="10684" y="15431"/>
                  </a:cubicBezTo>
                  <a:cubicBezTo>
                    <a:pt x="11827" y="12362"/>
                    <a:pt x="10473" y="10857"/>
                    <a:pt x="9570" y="8690"/>
                  </a:cubicBezTo>
                  <a:cubicBezTo>
                    <a:pt x="8637" y="6493"/>
                    <a:pt x="9450" y="5560"/>
                    <a:pt x="9420" y="2521"/>
                  </a:cubicBezTo>
                  <a:cubicBezTo>
                    <a:pt x="9402" y="761"/>
                    <a:pt x="8090" y="0"/>
                    <a:pt x="679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5"/>
            <p:cNvSpPr/>
            <p:nvPr/>
          </p:nvSpPr>
          <p:spPr>
            <a:xfrm>
              <a:off x="1675900" y="1569100"/>
              <a:ext cx="322025" cy="174000"/>
            </a:xfrm>
            <a:custGeom>
              <a:avLst/>
              <a:gdLst/>
              <a:ahLst/>
              <a:cxnLst/>
              <a:rect l="l" t="t" r="r" b="b"/>
              <a:pathLst>
                <a:path w="12881" h="6960" extrusionOk="0">
                  <a:moveTo>
                    <a:pt x="7240" y="1"/>
                  </a:moveTo>
                  <a:cubicBezTo>
                    <a:pt x="6694" y="1"/>
                    <a:pt x="6020" y="440"/>
                    <a:pt x="5658" y="916"/>
                  </a:cubicBezTo>
                  <a:cubicBezTo>
                    <a:pt x="5086" y="1669"/>
                    <a:pt x="5026" y="1849"/>
                    <a:pt x="5026" y="1849"/>
                  </a:cubicBezTo>
                  <a:cubicBezTo>
                    <a:pt x="4751" y="1614"/>
                    <a:pt x="4450" y="1513"/>
                    <a:pt x="4146" y="1513"/>
                  </a:cubicBezTo>
                  <a:cubicBezTo>
                    <a:pt x="3283" y="1513"/>
                    <a:pt x="2395" y="2320"/>
                    <a:pt x="2016" y="3143"/>
                  </a:cubicBezTo>
                  <a:cubicBezTo>
                    <a:pt x="1475" y="4197"/>
                    <a:pt x="0" y="4106"/>
                    <a:pt x="211" y="5731"/>
                  </a:cubicBezTo>
                  <a:cubicBezTo>
                    <a:pt x="329" y="6775"/>
                    <a:pt x="2882" y="6955"/>
                    <a:pt x="4633" y="6955"/>
                  </a:cubicBezTo>
                  <a:cubicBezTo>
                    <a:pt x="5559" y="6955"/>
                    <a:pt x="6260" y="6905"/>
                    <a:pt x="6260" y="6905"/>
                  </a:cubicBezTo>
                  <a:cubicBezTo>
                    <a:pt x="6882" y="6942"/>
                    <a:pt x="7427" y="6960"/>
                    <a:pt x="7909" y="6960"/>
                  </a:cubicBezTo>
                  <a:cubicBezTo>
                    <a:pt x="9805" y="6960"/>
                    <a:pt x="10741" y="6681"/>
                    <a:pt x="11677" y="6153"/>
                  </a:cubicBezTo>
                  <a:cubicBezTo>
                    <a:pt x="12881" y="5400"/>
                    <a:pt x="10443" y="3655"/>
                    <a:pt x="10082" y="3023"/>
                  </a:cubicBezTo>
                  <a:cubicBezTo>
                    <a:pt x="9931" y="2722"/>
                    <a:pt x="9751" y="2301"/>
                    <a:pt x="9330" y="2301"/>
                  </a:cubicBezTo>
                  <a:cubicBezTo>
                    <a:pt x="8728" y="2301"/>
                    <a:pt x="8366" y="1518"/>
                    <a:pt x="7975" y="525"/>
                  </a:cubicBezTo>
                  <a:cubicBezTo>
                    <a:pt x="7831" y="149"/>
                    <a:pt x="7558" y="1"/>
                    <a:pt x="72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5"/>
            <p:cNvSpPr/>
            <p:nvPr/>
          </p:nvSpPr>
          <p:spPr>
            <a:xfrm>
              <a:off x="1726300" y="1569000"/>
              <a:ext cx="271625" cy="173750"/>
            </a:xfrm>
            <a:custGeom>
              <a:avLst/>
              <a:gdLst/>
              <a:ahLst/>
              <a:cxnLst/>
              <a:rect l="l" t="t" r="r" b="b"/>
              <a:pathLst>
                <a:path w="10865" h="6950" extrusionOk="0">
                  <a:moveTo>
                    <a:pt x="5233" y="1"/>
                  </a:moveTo>
                  <a:cubicBezTo>
                    <a:pt x="4686" y="1"/>
                    <a:pt x="4003" y="416"/>
                    <a:pt x="3642" y="890"/>
                  </a:cubicBezTo>
                  <a:cubicBezTo>
                    <a:pt x="3070" y="1642"/>
                    <a:pt x="3010" y="1823"/>
                    <a:pt x="3010" y="1823"/>
                  </a:cubicBezTo>
                  <a:cubicBezTo>
                    <a:pt x="2735" y="1587"/>
                    <a:pt x="2432" y="1487"/>
                    <a:pt x="2127" y="1487"/>
                  </a:cubicBezTo>
                  <a:cubicBezTo>
                    <a:pt x="1265" y="1487"/>
                    <a:pt x="378" y="2287"/>
                    <a:pt x="0" y="3087"/>
                  </a:cubicBezTo>
                  <a:cubicBezTo>
                    <a:pt x="0" y="3087"/>
                    <a:pt x="1483" y="2243"/>
                    <a:pt x="2304" y="2243"/>
                  </a:cubicBezTo>
                  <a:cubicBezTo>
                    <a:pt x="2426" y="2243"/>
                    <a:pt x="2533" y="2262"/>
                    <a:pt x="2619" y="2305"/>
                  </a:cubicBezTo>
                  <a:cubicBezTo>
                    <a:pt x="3311" y="2605"/>
                    <a:pt x="3792" y="3087"/>
                    <a:pt x="3792" y="3087"/>
                  </a:cubicBezTo>
                  <a:cubicBezTo>
                    <a:pt x="3792" y="3087"/>
                    <a:pt x="3341" y="2305"/>
                    <a:pt x="3913" y="1642"/>
                  </a:cubicBezTo>
                  <a:cubicBezTo>
                    <a:pt x="4178" y="1304"/>
                    <a:pt x="4515" y="1131"/>
                    <a:pt x="4826" y="1131"/>
                  </a:cubicBezTo>
                  <a:cubicBezTo>
                    <a:pt x="5150" y="1131"/>
                    <a:pt x="5445" y="1319"/>
                    <a:pt x="5598" y="1703"/>
                  </a:cubicBezTo>
                  <a:cubicBezTo>
                    <a:pt x="5899" y="2485"/>
                    <a:pt x="6230" y="2937"/>
                    <a:pt x="6230" y="2937"/>
                  </a:cubicBezTo>
                  <a:cubicBezTo>
                    <a:pt x="6230" y="2937"/>
                    <a:pt x="6184" y="2386"/>
                    <a:pt x="6613" y="2386"/>
                  </a:cubicBezTo>
                  <a:cubicBezTo>
                    <a:pt x="6675" y="2386"/>
                    <a:pt x="6748" y="2398"/>
                    <a:pt x="6832" y="2425"/>
                  </a:cubicBezTo>
                  <a:cubicBezTo>
                    <a:pt x="7524" y="2605"/>
                    <a:pt x="9179" y="5194"/>
                    <a:pt x="8337" y="5555"/>
                  </a:cubicBezTo>
                  <a:cubicBezTo>
                    <a:pt x="7614" y="5856"/>
                    <a:pt x="5869" y="6819"/>
                    <a:pt x="4515" y="6909"/>
                  </a:cubicBezTo>
                  <a:cubicBezTo>
                    <a:pt x="5025" y="6936"/>
                    <a:pt x="5480" y="6949"/>
                    <a:pt x="5889" y="6949"/>
                  </a:cubicBezTo>
                  <a:cubicBezTo>
                    <a:pt x="7772" y="6949"/>
                    <a:pt x="8691" y="6665"/>
                    <a:pt x="9631" y="6096"/>
                  </a:cubicBezTo>
                  <a:cubicBezTo>
                    <a:pt x="10865" y="5344"/>
                    <a:pt x="8457" y="3629"/>
                    <a:pt x="8066" y="2997"/>
                  </a:cubicBezTo>
                  <a:cubicBezTo>
                    <a:pt x="7885" y="2696"/>
                    <a:pt x="7735" y="2274"/>
                    <a:pt x="7314" y="2274"/>
                  </a:cubicBezTo>
                  <a:cubicBezTo>
                    <a:pt x="6712" y="2274"/>
                    <a:pt x="6381" y="1522"/>
                    <a:pt x="5959" y="499"/>
                  </a:cubicBezTo>
                  <a:cubicBezTo>
                    <a:pt x="5826" y="143"/>
                    <a:pt x="5553" y="1"/>
                    <a:pt x="5233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5"/>
            <p:cNvSpPr/>
            <p:nvPr/>
          </p:nvSpPr>
          <p:spPr>
            <a:xfrm>
              <a:off x="1678150" y="1661200"/>
              <a:ext cx="101600" cy="81300"/>
            </a:xfrm>
            <a:custGeom>
              <a:avLst/>
              <a:gdLst/>
              <a:ahLst/>
              <a:cxnLst/>
              <a:rect l="l" t="t" r="r" b="b"/>
              <a:pathLst>
                <a:path w="4064" h="3252" extrusionOk="0">
                  <a:moveTo>
                    <a:pt x="1505" y="1"/>
                  </a:moveTo>
                  <a:lnTo>
                    <a:pt x="1505" y="1"/>
                  </a:lnTo>
                  <a:cubicBezTo>
                    <a:pt x="873" y="543"/>
                    <a:pt x="0" y="813"/>
                    <a:pt x="151" y="2047"/>
                  </a:cubicBezTo>
                  <a:cubicBezTo>
                    <a:pt x="271" y="2976"/>
                    <a:pt x="2358" y="3219"/>
                    <a:pt x="4040" y="3251"/>
                  </a:cubicBezTo>
                  <a:lnTo>
                    <a:pt x="4040" y="3251"/>
                  </a:lnTo>
                  <a:cubicBezTo>
                    <a:pt x="3783" y="3242"/>
                    <a:pt x="3179" y="3096"/>
                    <a:pt x="2829" y="2950"/>
                  </a:cubicBezTo>
                  <a:cubicBezTo>
                    <a:pt x="2318" y="2770"/>
                    <a:pt x="1204" y="2258"/>
                    <a:pt x="1084" y="1596"/>
                  </a:cubicBezTo>
                  <a:cubicBezTo>
                    <a:pt x="933" y="904"/>
                    <a:pt x="1505" y="1"/>
                    <a:pt x="1505" y="1"/>
                  </a:cubicBezTo>
                  <a:close/>
                  <a:moveTo>
                    <a:pt x="4040" y="3251"/>
                  </a:moveTo>
                  <a:cubicBezTo>
                    <a:pt x="4048" y="3251"/>
                    <a:pt x="4056" y="3251"/>
                    <a:pt x="4063" y="3251"/>
                  </a:cubicBezTo>
                  <a:cubicBezTo>
                    <a:pt x="4055" y="3251"/>
                    <a:pt x="4047" y="3251"/>
                    <a:pt x="4040" y="3251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4" name="Google Shape;834;p15"/>
          <p:cNvGrpSpPr/>
          <p:nvPr/>
        </p:nvGrpSpPr>
        <p:grpSpPr>
          <a:xfrm>
            <a:off x="5675533" y="4040376"/>
            <a:ext cx="517687" cy="303035"/>
            <a:chOff x="5117225" y="3436800"/>
            <a:chExt cx="903625" cy="528950"/>
          </a:xfrm>
        </p:grpSpPr>
        <p:sp>
          <p:nvSpPr>
            <p:cNvPr id="835" name="Google Shape;835;p15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5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6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6" name="Google Shape;906;p17"/>
          <p:cNvGrpSpPr/>
          <p:nvPr/>
        </p:nvGrpSpPr>
        <p:grpSpPr>
          <a:xfrm>
            <a:off x="8428888" y="4409130"/>
            <a:ext cx="688825" cy="199363"/>
            <a:chOff x="1442663" y="2442130"/>
            <a:chExt cx="688825" cy="199363"/>
          </a:xfrm>
        </p:grpSpPr>
        <p:sp>
          <p:nvSpPr>
            <p:cNvPr id="907" name="Google Shape;907;p17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08" name="Google Shape;908;p17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909" name="Google Shape;909;p17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17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17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17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17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17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17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17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17" name="Google Shape;917;p17"/>
          <p:cNvGrpSpPr/>
          <p:nvPr/>
        </p:nvGrpSpPr>
        <p:grpSpPr>
          <a:xfrm>
            <a:off x="715088" y="5"/>
            <a:ext cx="688825" cy="199363"/>
            <a:chOff x="1442663" y="2442130"/>
            <a:chExt cx="688825" cy="199363"/>
          </a:xfrm>
        </p:grpSpPr>
        <p:sp>
          <p:nvSpPr>
            <p:cNvPr id="918" name="Google Shape;918;p17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19" name="Google Shape;919;p17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920" name="Google Shape;920;p17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17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17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17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17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17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17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17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28" name="Google Shape;928;p17"/>
          <p:cNvGrpSpPr/>
          <p:nvPr/>
        </p:nvGrpSpPr>
        <p:grpSpPr>
          <a:xfrm>
            <a:off x="-316762" y="3250130"/>
            <a:ext cx="688825" cy="199363"/>
            <a:chOff x="1442663" y="2442130"/>
            <a:chExt cx="688825" cy="199363"/>
          </a:xfrm>
        </p:grpSpPr>
        <p:sp>
          <p:nvSpPr>
            <p:cNvPr id="929" name="Google Shape;929;p17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30" name="Google Shape;930;p17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931" name="Google Shape;931;p17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17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17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17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17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17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17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17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39" name="Google Shape;939;p17"/>
          <p:cNvGrpSpPr/>
          <p:nvPr/>
        </p:nvGrpSpPr>
        <p:grpSpPr>
          <a:xfrm>
            <a:off x="8589539" y="83573"/>
            <a:ext cx="429490" cy="150426"/>
            <a:chOff x="7631139" y="1747973"/>
            <a:chExt cx="429490" cy="150426"/>
          </a:xfrm>
        </p:grpSpPr>
        <p:sp>
          <p:nvSpPr>
            <p:cNvPr id="940" name="Google Shape;940;p17"/>
            <p:cNvSpPr/>
            <p:nvPr/>
          </p:nvSpPr>
          <p:spPr>
            <a:xfrm>
              <a:off x="7631139" y="1747973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0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1"/>
                    <a:pt x="173" y="487"/>
                    <a:pt x="384" y="487"/>
                  </a:cubicBezTo>
                  <a:cubicBezTo>
                    <a:pt x="493" y="487"/>
                    <a:pt x="611" y="436"/>
                    <a:pt x="721" y="280"/>
                  </a:cubicBezTo>
                  <a:cubicBezTo>
                    <a:pt x="832" y="436"/>
                    <a:pt x="950" y="487"/>
                    <a:pt x="1058" y="487"/>
                  </a:cubicBezTo>
                  <a:cubicBezTo>
                    <a:pt x="1268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9" y="321"/>
                    <a:pt x="1264" y="321"/>
                  </a:cubicBezTo>
                  <a:cubicBezTo>
                    <a:pt x="1120" y="321"/>
                    <a:pt x="910" y="265"/>
                    <a:pt x="721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7"/>
            <p:cNvSpPr/>
            <p:nvPr/>
          </p:nvSpPr>
          <p:spPr>
            <a:xfrm>
              <a:off x="7860748" y="1747973"/>
              <a:ext cx="199881" cy="67844"/>
            </a:xfrm>
            <a:custGeom>
              <a:avLst/>
              <a:gdLst/>
              <a:ahLst/>
              <a:cxnLst/>
              <a:rect l="l" t="t" r="r" b="b"/>
              <a:pathLst>
                <a:path w="1439" h="488" extrusionOk="0">
                  <a:moveTo>
                    <a:pt x="718" y="0"/>
                  </a:moveTo>
                  <a:cubicBezTo>
                    <a:pt x="531" y="265"/>
                    <a:pt x="321" y="321"/>
                    <a:pt x="176" y="321"/>
                  </a:cubicBezTo>
                  <a:cubicBezTo>
                    <a:pt x="70" y="321"/>
                    <a:pt x="0" y="291"/>
                    <a:pt x="0" y="291"/>
                  </a:cubicBezTo>
                  <a:lnTo>
                    <a:pt x="0" y="291"/>
                  </a:lnTo>
                  <a:cubicBezTo>
                    <a:pt x="0" y="291"/>
                    <a:pt x="173" y="487"/>
                    <a:pt x="383" y="487"/>
                  </a:cubicBezTo>
                  <a:cubicBezTo>
                    <a:pt x="491" y="487"/>
                    <a:pt x="609" y="436"/>
                    <a:pt x="718" y="280"/>
                  </a:cubicBezTo>
                  <a:cubicBezTo>
                    <a:pt x="829" y="436"/>
                    <a:pt x="947" y="487"/>
                    <a:pt x="1055" y="487"/>
                  </a:cubicBezTo>
                  <a:cubicBezTo>
                    <a:pt x="1266" y="487"/>
                    <a:pt x="1439" y="291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1"/>
                    <a:pt x="1263" y="321"/>
                  </a:cubicBezTo>
                  <a:cubicBezTo>
                    <a:pt x="1118" y="321"/>
                    <a:pt x="907" y="265"/>
                    <a:pt x="71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7"/>
            <p:cNvSpPr/>
            <p:nvPr/>
          </p:nvSpPr>
          <p:spPr>
            <a:xfrm>
              <a:off x="7745318" y="1830554"/>
              <a:ext cx="200020" cy="67844"/>
            </a:xfrm>
            <a:custGeom>
              <a:avLst/>
              <a:gdLst/>
              <a:ahLst/>
              <a:cxnLst/>
              <a:rect l="l" t="t" r="r" b="b"/>
              <a:pathLst>
                <a:path w="1440" h="488" extrusionOk="0">
                  <a:moveTo>
                    <a:pt x="721" y="1"/>
                  </a:moveTo>
                  <a:cubicBezTo>
                    <a:pt x="533" y="265"/>
                    <a:pt x="322" y="321"/>
                    <a:pt x="177" y="321"/>
                  </a:cubicBezTo>
                  <a:cubicBezTo>
                    <a:pt x="71" y="321"/>
                    <a:pt x="1" y="291"/>
                    <a:pt x="1" y="291"/>
                  </a:cubicBezTo>
                  <a:lnTo>
                    <a:pt x="1" y="291"/>
                  </a:lnTo>
                  <a:cubicBezTo>
                    <a:pt x="1" y="292"/>
                    <a:pt x="173" y="486"/>
                    <a:pt x="383" y="486"/>
                  </a:cubicBezTo>
                  <a:cubicBezTo>
                    <a:pt x="492" y="486"/>
                    <a:pt x="611" y="434"/>
                    <a:pt x="721" y="278"/>
                  </a:cubicBezTo>
                  <a:cubicBezTo>
                    <a:pt x="832" y="435"/>
                    <a:pt x="951" y="487"/>
                    <a:pt x="1059" y="487"/>
                  </a:cubicBezTo>
                  <a:cubicBezTo>
                    <a:pt x="1269" y="487"/>
                    <a:pt x="1439" y="292"/>
                    <a:pt x="1439" y="291"/>
                  </a:cubicBezTo>
                  <a:lnTo>
                    <a:pt x="1439" y="291"/>
                  </a:lnTo>
                  <a:cubicBezTo>
                    <a:pt x="1439" y="291"/>
                    <a:pt x="1368" y="323"/>
                    <a:pt x="1261" y="323"/>
                  </a:cubicBezTo>
                  <a:cubicBezTo>
                    <a:pt x="1117" y="323"/>
                    <a:pt x="908" y="266"/>
                    <a:pt x="721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3" name="Google Shape;943;p17"/>
          <p:cNvGrpSpPr/>
          <p:nvPr/>
        </p:nvGrpSpPr>
        <p:grpSpPr>
          <a:xfrm>
            <a:off x="-9" y="4944285"/>
            <a:ext cx="427323" cy="150428"/>
            <a:chOff x="7845885" y="3023120"/>
            <a:chExt cx="340036" cy="119701"/>
          </a:xfrm>
        </p:grpSpPr>
        <p:sp>
          <p:nvSpPr>
            <p:cNvPr id="944" name="Google Shape;944;p17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7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7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7" name="Google Shape;947;p17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948" name="Google Shape;948;p17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7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0" name="Google Shape;950;p17"/>
          <p:cNvSpPr txBox="1">
            <a:spLocks noGrp="1"/>
          </p:cNvSpPr>
          <p:nvPr>
            <p:ph type="title"/>
          </p:nvPr>
        </p:nvSpPr>
        <p:spPr>
          <a:xfrm>
            <a:off x="720000" y="47548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18"/>
          <p:cNvGrpSpPr/>
          <p:nvPr/>
        </p:nvGrpSpPr>
        <p:grpSpPr>
          <a:xfrm>
            <a:off x="-193608" y="3196466"/>
            <a:ext cx="689101" cy="199187"/>
            <a:chOff x="957742" y="3956041"/>
            <a:chExt cx="689101" cy="199187"/>
          </a:xfrm>
        </p:grpSpPr>
        <p:sp>
          <p:nvSpPr>
            <p:cNvPr id="953" name="Google Shape;953;p18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8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8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8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8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8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8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8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8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2" name="Google Shape;962;p18"/>
          <p:cNvGrpSpPr/>
          <p:nvPr/>
        </p:nvGrpSpPr>
        <p:grpSpPr>
          <a:xfrm>
            <a:off x="8492342" y="4409316"/>
            <a:ext cx="689101" cy="199187"/>
            <a:chOff x="957742" y="3956041"/>
            <a:chExt cx="689101" cy="199187"/>
          </a:xfrm>
        </p:grpSpPr>
        <p:sp>
          <p:nvSpPr>
            <p:cNvPr id="963" name="Google Shape;963;p18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18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18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8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8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8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8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8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8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2" name="Google Shape;972;p18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973" name="Google Shape;973;p18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8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5" name="Google Shape;975;p18"/>
          <p:cNvSpPr txBox="1">
            <a:spLocks noGrp="1"/>
          </p:cNvSpPr>
          <p:nvPr>
            <p:ph type="subTitle" idx="1"/>
          </p:nvPr>
        </p:nvSpPr>
        <p:spPr>
          <a:xfrm>
            <a:off x="1471550" y="2798550"/>
            <a:ext cx="2907600" cy="10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6" name="Google Shape;976;p18"/>
          <p:cNvSpPr txBox="1">
            <a:spLocks noGrp="1"/>
          </p:cNvSpPr>
          <p:nvPr>
            <p:ph type="title"/>
          </p:nvPr>
        </p:nvSpPr>
        <p:spPr>
          <a:xfrm>
            <a:off x="1210400" y="1202775"/>
            <a:ext cx="3168900" cy="16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977" name="Google Shape;977;p18"/>
          <p:cNvGrpSpPr/>
          <p:nvPr/>
        </p:nvGrpSpPr>
        <p:grpSpPr>
          <a:xfrm>
            <a:off x="1094295" y="3930210"/>
            <a:ext cx="762020" cy="413180"/>
            <a:chOff x="1088300" y="2336450"/>
            <a:chExt cx="952525" cy="516475"/>
          </a:xfrm>
        </p:grpSpPr>
        <p:sp>
          <p:nvSpPr>
            <p:cNvPr id="978" name="Google Shape;978;p18"/>
            <p:cNvSpPr/>
            <p:nvPr/>
          </p:nvSpPr>
          <p:spPr>
            <a:xfrm>
              <a:off x="1088300" y="2337350"/>
              <a:ext cx="952525" cy="515575"/>
            </a:xfrm>
            <a:custGeom>
              <a:avLst/>
              <a:gdLst/>
              <a:ahLst/>
              <a:cxnLst/>
              <a:rect l="l" t="t" r="r" b="b"/>
              <a:pathLst>
                <a:path w="38101" h="20623" extrusionOk="0">
                  <a:moveTo>
                    <a:pt x="16709" y="0"/>
                  </a:moveTo>
                  <a:cubicBezTo>
                    <a:pt x="15747" y="0"/>
                    <a:pt x="14911" y="433"/>
                    <a:pt x="14476" y="1515"/>
                  </a:cubicBezTo>
                  <a:cubicBezTo>
                    <a:pt x="13302" y="4464"/>
                    <a:pt x="12219" y="6721"/>
                    <a:pt x="10503" y="6721"/>
                  </a:cubicBezTo>
                  <a:cubicBezTo>
                    <a:pt x="9239" y="6721"/>
                    <a:pt x="8758" y="7865"/>
                    <a:pt x="8246" y="8828"/>
                  </a:cubicBezTo>
                  <a:cubicBezTo>
                    <a:pt x="7223" y="10694"/>
                    <a:pt x="0" y="15810"/>
                    <a:pt x="3611" y="18067"/>
                  </a:cubicBezTo>
                  <a:cubicBezTo>
                    <a:pt x="6331" y="19760"/>
                    <a:pt x="9087" y="20622"/>
                    <a:pt x="14654" y="20622"/>
                  </a:cubicBezTo>
                  <a:cubicBezTo>
                    <a:pt x="16111" y="20622"/>
                    <a:pt x="17760" y="20563"/>
                    <a:pt x="19652" y="20444"/>
                  </a:cubicBezTo>
                  <a:cubicBezTo>
                    <a:pt x="19652" y="20444"/>
                    <a:pt x="21925" y="20621"/>
                    <a:pt x="24852" y="20621"/>
                  </a:cubicBezTo>
                  <a:cubicBezTo>
                    <a:pt x="30025" y="20621"/>
                    <a:pt x="37243" y="20069"/>
                    <a:pt x="37589" y="17014"/>
                  </a:cubicBezTo>
                  <a:cubicBezTo>
                    <a:pt x="38100" y="12289"/>
                    <a:pt x="33736" y="12469"/>
                    <a:pt x="32202" y="9279"/>
                  </a:cubicBezTo>
                  <a:cubicBezTo>
                    <a:pt x="31064" y="6893"/>
                    <a:pt x="28407" y="4458"/>
                    <a:pt x="25834" y="4458"/>
                  </a:cubicBezTo>
                  <a:cubicBezTo>
                    <a:pt x="24934" y="4458"/>
                    <a:pt x="24044" y="4756"/>
                    <a:pt x="23233" y="5457"/>
                  </a:cubicBezTo>
                  <a:cubicBezTo>
                    <a:pt x="23233" y="5457"/>
                    <a:pt x="22993" y="4946"/>
                    <a:pt x="21367" y="2688"/>
                  </a:cubicBezTo>
                  <a:cubicBezTo>
                    <a:pt x="20345" y="1249"/>
                    <a:pt x="18344" y="0"/>
                    <a:pt x="16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8"/>
            <p:cNvSpPr/>
            <p:nvPr/>
          </p:nvSpPr>
          <p:spPr>
            <a:xfrm>
              <a:off x="1088300" y="2336450"/>
              <a:ext cx="805800" cy="515050"/>
            </a:xfrm>
            <a:custGeom>
              <a:avLst/>
              <a:gdLst/>
              <a:ahLst/>
              <a:cxnLst/>
              <a:rect l="l" t="t" r="r" b="b"/>
              <a:pathLst>
                <a:path w="32232" h="20602" extrusionOk="0">
                  <a:moveTo>
                    <a:pt x="16740" y="0"/>
                  </a:moveTo>
                  <a:cubicBezTo>
                    <a:pt x="15784" y="0"/>
                    <a:pt x="14958" y="433"/>
                    <a:pt x="14536" y="1521"/>
                  </a:cubicBezTo>
                  <a:cubicBezTo>
                    <a:pt x="13362" y="4440"/>
                    <a:pt x="12309" y="6697"/>
                    <a:pt x="10533" y="6697"/>
                  </a:cubicBezTo>
                  <a:cubicBezTo>
                    <a:pt x="9299" y="6697"/>
                    <a:pt x="8818" y="7871"/>
                    <a:pt x="8276" y="8804"/>
                  </a:cubicBezTo>
                  <a:cubicBezTo>
                    <a:pt x="7223" y="10700"/>
                    <a:pt x="0" y="15846"/>
                    <a:pt x="3581" y="18073"/>
                  </a:cubicBezTo>
                  <a:cubicBezTo>
                    <a:pt x="6324" y="19753"/>
                    <a:pt x="9087" y="20601"/>
                    <a:pt x="14652" y="20601"/>
                  </a:cubicBezTo>
                  <a:cubicBezTo>
                    <a:pt x="15865" y="20601"/>
                    <a:pt x="17211" y="20561"/>
                    <a:pt x="18719" y="20480"/>
                  </a:cubicBezTo>
                  <a:cubicBezTo>
                    <a:pt x="14837" y="20210"/>
                    <a:pt x="9600" y="17351"/>
                    <a:pt x="7464" y="16448"/>
                  </a:cubicBezTo>
                  <a:cubicBezTo>
                    <a:pt x="5086" y="15424"/>
                    <a:pt x="9961" y="7720"/>
                    <a:pt x="11978" y="7179"/>
                  </a:cubicBezTo>
                  <a:cubicBezTo>
                    <a:pt x="12190" y="7124"/>
                    <a:pt x="12378" y="7099"/>
                    <a:pt x="12543" y="7099"/>
                  </a:cubicBezTo>
                  <a:cubicBezTo>
                    <a:pt x="13928" y="7099"/>
                    <a:pt x="13784" y="8804"/>
                    <a:pt x="13784" y="8804"/>
                  </a:cubicBezTo>
                  <a:cubicBezTo>
                    <a:pt x="13784" y="8804"/>
                    <a:pt x="14716" y="7449"/>
                    <a:pt x="15649" y="5162"/>
                  </a:cubicBezTo>
                  <a:cubicBezTo>
                    <a:pt x="16132" y="3979"/>
                    <a:pt x="17009" y="3400"/>
                    <a:pt x="17973" y="3400"/>
                  </a:cubicBezTo>
                  <a:cubicBezTo>
                    <a:pt x="18872" y="3400"/>
                    <a:pt x="19846" y="3904"/>
                    <a:pt x="20645" y="4891"/>
                  </a:cubicBezTo>
                  <a:cubicBezTo>
                    <a:pt x="22300" y="6938"/>
                    <a:pt x="20946" y="9225"/>
                    <a:pt x="20946" y="9225"/>
                  </a:cubicBezTo>
                  <a:cubicBezTo>
                    <a:pt x="20946" y="9225"/>
                    <a:pt x="22421" y="7810"/>
                    <a:pt x="24407" y="6847"/>
                  </a:cubicBezTo>
                  <a:cubicBezTo>
                    <a:pt x="24654" y="6733"/>
                    <a:pt x="24958" y="6683"/>
                    <a:pt x="25301" y="6683"/>
                  </a:cubicBezTo>
                  <a:cubicBezTo>
                    <a:pt x="27760" y="6683"/>
                    <a:pt x="32232" y="9255"/>
                    <a:pt x="32232" y="9255"/>
                  </a:cubicBezTo>
                  <a:cubicBezTo>
                    <a:pt x="31095" y="6892"/>
                    <a:pt x="28455" y="4463"/>
                    <a:pt x="25891" y="4463"/>
                  </a:cubicBezTo>
                  <a:cubicBezTo>
                    <a:pt x="24993" y="4463"/>
                    <a:pt x="24105" y="4761"/>
                    <a:pt x="23293" y="5463"/>
                  </a:cubicBezTo>
                  <a:cubicBezTo>
                    <a:pt x="23293" y="5463"/>
                    <a:pt x="23023" y="4951"/>
                    <a:pt x="21398" y="2694"/>
                  </a:cubicBezTo>
                  <a:cubicBezTo>
                    <a:pt x="20391" y="1269"/>
                    <a:pt x="18376" y="0"/>
                    <a:pt x="16740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8"/>
            <p:cNvSpPr/>
            <p:nvPr/>
          </p:nvSpPr>
          <p:spPr>
            <a:xfrm>
              <a:off x="1739100" y="2612200"/>
              <a:ext cx="298700" cy="240025"/>
            </a:xfrm>
            <a:custGeom>
              <a:avLst/>
              <a:gdLst/>
              <a:ahLst/>
              <a:cxnLst/>
              <a:rect l="l" t="t" r="r" b="b"/>
              <a:pathLst>
                <a:path w="11948" h="9601" extrusionOk="0">
                  <a:moveTo>
                    <a:pt x="7554" y="1"/>
                  </a:moveTo>
                  <a:cubicBezTo>
                    <a:pt x="7554" y="1"/>
                    <a:pt x="9149" y="2679"/>
                    <a:pt x="8728" y="4665"/>
                  </a:cubicBezTo>
                  <a:cubicBezTo>
                    <a:pt x="8306" y="6652"/>
                    <a:pt x="4996" y="8096"/>
                    <a:pt x="3581" y="8668"/>
                  </a:cubicBezTo>
                  <a:cubicBezTo>
                    <a:pt x="2378" y="9119"/>
                    <a:pt x="602" y="9480"/>
                    <a:pt x="0" y="9601"/>
                  </a:cubicBezTo>
                  <a:cubicBezTo>
                    <a:pt x="4996" y="9511"/>
                    <a:pt x="11256" y="8848"/>
                    <a:pt x="11557" y="6020"/>
                  </a:cubicBezTo>
                  <a:cubicBezTo>
                    <a:pt x="11948" y="2318"/>
                    <a:pt x="9450" y="1626"/>
                    <a:pt x="7554" y="1"/>
                  </a:cubicBezTo>
                  <a:close/>
                </a:path>
              </a:pathLst>
            </a:custGeom>
            <a:solidFill>
              <a:srgbClr val="F2F2F2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"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6" name="Google Shape;1096;p21"/>
          <p:cNvGrpSpPr/>
          <p:nvPr/>
        </p:nvGrpSpPr>
        <p:grpSpPr>
          <a:xfrm>
            <a:off x="5938516" y="4984460"/>
            <a:ext cx="427323" cy="150428"/>
            <a:chOff x="7845885" y="3023120"/>
            <a:chExt cx="340036" cy="119701"/>
          </a:xfrm>
        </p:grpSpPr>
        <p:sp>
          <p:nvSpPr>
            <p:cNvPr id="1097" name="Google Shape;1097;p21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1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1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0" name="Google Shape;1100;p21"/>
          <p:cNvGrpSpPr/>
          <p:nvPr/>
        </p:nvGrpSpPr>
        <p:grpSpPr>
          <a:xfrm>
            <a:off x="6624792" y="-26202"/>
            <a:ext cx="689101" cy="199187"/>
            <a:chOff x="957742" y="3956041"/>
            <a:chExt cx="689101" cy="199187"/>
          </a:xfrm>
        </p:grpSpPr>
        <p:sp>
          <p:nvSpPr>
            <p:cNvPr id="1101" name="Google Shape;1101;p21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1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1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1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1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1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1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1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1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0" name="Google Shape;1110;p21"/>
          <p:cNvGrpSpPr/>
          <p:nvPr/>
        </p:nvGrpSpPr>
        <p:grpSpPr>
          <a:xfrm>
            <a:off x="-109009" y="1099160"/>
            <a:ext cx="427323" cy="150428"/>
            <a:chOff x="7845885" y="3023120"/>
            <a:chExt cx="340036" cy="119701"/>
          </a:xfrm>
        </p:grpSpPr>
        <p:sp>
          <p:nvSpPr>
            <p:cNvPr id="1111" name="Google Shape;1111;p21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1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1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4" name="Google Shape;1114;p21"/>
          <p:cNvGrpSpPr/>
          <p:nvPr/>
        </p:nvGrpSpPr>
        <p:grpSpPr>
          <a:xfrm>
            <a:off x="8454892" y="3992374"/>
            <a:ext cx="689101" cy="199187"/>
            <a:chOff x="957742" y="3956041"/>
            <a:chExt cx="689101" cy="199187"/>
          </a:xfrm>
        </p:grpSpPr>
        <p:sp>
          <p:nvSpPr>
            <p:cNvPr id="1115" name="Google Shape;1115;p21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1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1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1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1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1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1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1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1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4" name="Google Shape;1124;p21"/>
          <p:cNvGrpSpPr/>
          <p:nvPr/>
        </p:nvGrpSpPr>
        <p:grpSpPr>
          <a:xfrm>
            <a:off x="-56637" y="4859180"/>
            <a:ext cx="688825" cy="199363"/>
            <a:chOff x="1442663" y="2442130"/>
            <a:chExt cx="688825" cy="199363"/>
          </a:xfrm>
        </p:grpSpPr>
        <p:sp>
          <p:nvSpPr>
            <p:cNvPr id="1125" name="Google Shape;1125;p21"/>
            <p:cNvSpPr/>
            <p:nvPr/>
          </p:nvSpPr>
          <p:spPr>
            <a:xfrm>
              <a:off x="1531006" y="2588803"/>
              <a:ext cx="155432" cy="52690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59" y="0"/>
                  </a:moveTo>
                  <a:cubicBezTo>
                    <a:pt x="411" y="207"/>
                    <a:pt x="247" y="251"/>
                    <a:pt x="135" y="251"/>
                  </a:cubicBezTo>
                  <a:cubicBezTo>
                    <a:pt x="54" y="251"/>
                    <a:pt x="0" y="228"/>
                    <a:pt x="0" y="228"/>
                  </a:cubicBezTo>
                  <a:lnTo>
                    <a:pt x="0" y="228"/>
                  </a:lnTo>
                  <a:cubicBezTo>
                    <a:pt x="0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59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8" y="228"/>
                    <a:pt x="1118" y="228"/>
                  </a:cubicBezTo>
                  <a:lnTo>
                    <a:pt x="1118" y="228"/>
                  </a:lnTo>
                  <a:cubicBezTo>
                    <a:pt x="1118" y="228"/>
                    <a:pt x="1065" y="251"/>
                    <a:pt x="984" y="251"/>
                  </a:cubicBezTo>
                  <a:cubicBezTo>
                    <a:pt x="872" y="251"/>
                    <a:pt x="707" y="207"/>
                    <a:pt x="559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26" name="Google Shape;1126;p21"/>
            <p:cNvGrpSpPr/>
            <p:nvPr/>
          </p:nvGrpSpPr>
          <p:grpSpPr>
            <a:xfrm>
              <a:off x="1442663" y="2442130"/>
              <a:ext cx="688825" cy="199363"/>
              <a:chOff x="1442663" y="2442130"/>
              <a:chExt cx="688825" cy="199363"/>
            </a:xfrm>
          </p:grpSpPr>
          <p:sp>
            <p:nvSpPr>
              <p:cNvPr id="1127" name="Google Shape;1127;p21"/>
              <p:cNvSpPr/>
              <p:nvPr/>
            </p:nvSpPr>
            <p:spPr>
              <a:xfrm>
                <a:off x="1442663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8" y="251"/>
                      <a:pt x="704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1"/>
              <p:cNvSpPr/>
              <p:nvPr/>
            </p:nvSpPr>
            <p:spPr>
              <a:xfrm>
                <a:off x="1620044" y="2524016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60" y="1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6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4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2" y="251"/>
                    </a:cubicBezTo>
                    <a:cubicBezTo>
                      <a:pt x="870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1"/>
              <p:cNvSpPr/>
              <p:nvPr/>
            </p:nvSpPr>
            <p:spPr>
              <a:xfrm>
                <a:off x="1705748" y="2588803"/>
                <a:ext cx="155015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79" extrusionOk="0">
                    <a:moveTo>
                      <a:pt x="559" y="0"/>
                    </a:moveTo>
                    <a:cubicBezTo>
                      <a:pt x="411" y="207"/>
                      <a:pt x="247" y="251"/>
                      <a:pt x="135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3" y="378"/>
                      <a:pt x="296" y="378"/>
                    </a:cubicBezTo>
                    <a:cubicBezTo>
                      <a:pt x="380" y="378"/>
                      <a:pt x="473" y="338"/>
                      <a:pt x="559" y="217"/>
                    </a:cubicBezTo>
                    <a:cubicBezTo>
                      <a:pt x="645" y="338"/>
                      <a:pt x="737" y="378"/>
                      <a:pt x="821" y="378"/>
                    </a:cubicBezTo>
                    <a:cubicBezTo>
                      <a:pt x="983" y="378"/>
                      <a:pt x="1116" y="228"/>
                      <a:pt x="1116" y="228"/>
                    </a:cubicBezTo>
                    <a:lnTo>
                      <a:pt x="1116" y="228"/>
                    </a:lnTo>
                    <a:cubicBezTo>
                      <a:pt x="1116" y="228"/>
                      <a:pt x="1062" y="251"/>
                      <a:pt x="981" y="251"/>
                    </a:cubicBezTo>
                    <a:cubicBezTo>
                      <a:pt x="869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1"/>
              <p:cNvSpPr/>
              <p:nvPr/>
            </p:nvSpPr>
            <p:spPr>
              <a:xfrm>
                <a:off x="1880768" y="2588803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1"/>
              <p:cNvSpPr/>
              <p:nvPr/>
            </p:nvSpPr>
            <p:spPr>
              <a:xfrm>
                <a:off x="1880768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60" y="0"/>
                    </a:moveTo>
                    <a:cubicBezTo>
                      <a:pt x="412" y="207"/>
                      <a:pt x="247" y="251"/>
                      <a:pt x="135" y="251"/>
                    </a:cubicBezTo>
                    <a:cubicBezTo>
                      <a:pt x="54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4" y="251"/>
                      <a:pt x="983" y="251"/>
                    </a:cubicBezTo>
                    <a:cubicBezTo>
                      <a:pt x="870" y="251"/>
                      <a:pt x="705" y="207"/>
                      <a:pt x="560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1"/>
              <p:cNvSpPr/>
              <p:nvPr/>
            </p:nvSpPr>
            <p:spPr>
              <a:xfrm>
                <a:off x="1542813" y="2442130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0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4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1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8" y="228"/>
                      <a:pt x="1118" y="228"/>
                    </a:cubicBezTo>
                    <a:lnTo>
                      <a:pt x="1118" y="228"/>
                    </a:lnTo>
                    <a:cubicBezTo>
                      <a:pt x="1118" y="228"/>
                      <a:pt x="1064" y="251"/>
                      <a:pt x="983" y="251"/>
                    </a:cubicBezTo>
                    <a:cubicBezTo>
                      <a:pt x="870" y="251"/>
                      <a:pt x="706" y="207"/>
                      <a:pt x="559" y="0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21"/>
              <p:cNvSpPr/>
              <p:nvPr/>
            </p:nvSpPr>
            <p:spPr>
              <a:xfrm>
                <a:off x="1797842" y="2524016"/>
                <a:ext cx="155432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379" extrusionOk="0">
                    <a:moveTo>
                      <a:pt x="559" y="1"/>
                    </a:moveTo>
                    <a:cubicBezTo>
                      <a:pt x="413" y="207"/>
                      <a:pt x="248" y="251"/>
                      <a:pt x="136" y="251"/>
                    </a:cubicBezTo>
                    <a:cubicBezTo>
                      <a:pt x="55" y="251"/>
                      <a:pt x="0" y="228"/>
                      <a:pt x="0" y="228"/>
                    </a:cubicBezTo>
                    <a:lnTo>
                      <a:pt x="0" y="228"/>
                    </a:lnTo>
                    <a:cubicBezTo>
                      <a:pt x="0" y="228"/>
                      <a:pt x="134" y="378"/>
                      <a:pt x="297" y="378"/>
                    </a:cubicBezTo>
                    <a:cubicBezTo>
                      <a:pt x="382" y="378"/>
                      <a:pt x="474" y="338"/>
                      <a:pt x="559" y="217"/>
                    </a:cubicBezTo>
                    <a:cubicBezTo>
                      <a:pt x="646" y="338"/>
                      <a:pt x="739" y="378"/>
                      <a:pt x="823" y="378"/>
                    </a:cubicBezTo>
                    <a:cubicBezTo>
                      <a:pt x="986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2" y="251"/>
                      <a:pt x="707" y="207"/>
                      <a:pt x="559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21"/>
              <p:cNvSpPr/>
              <p:nvPr/>
            </p:nvSpPr>
            <p:spPr>
              <a:xfrm>
                <a:off x="1975917" y="2524016"/>
                <a:ext cx="155571" cy="5269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79" extrusionOk="0">
                    <a:moveTo>
                      <a:pt x="560" y="1"/>
                    </a:moveTo>
                    <a:cubicBezTo>
                      <a:pt x="412" y="207"/>
                      <a:pt x="248" y="251"/>
                      <a:pt x="136" y="251"/>
                    </a:cubicBezTo>
                    <a:cubicBezTo>
                      <a:pt x="55" y="251"/>
                      <a:pt x="1" y="228"/>
                      <a:pt x="1" y="228"/>
                    </a:cubicBezTo>
                    <a:lnTo>
                      <a:pt x="1" y="228"/>
                    </a:lnTo>
                    <a:cubicBezTo>
                      <a:pt x="1" y="228"/>
                      <a:pt x="133" y="378"/>
                      <a:pt x="297" y="378"/>
                    </a:cubicBezTo>
                    <a:cubicBezTo>
                      <a:pt x="381" y="378"/>
                      <a:pt x="473" y="338"/>
                      <a:pt x="560" y="217"/>
                    </a:cubicBezTo>
                    <a:cubicBezTo>
                      <a:pt x="646" y="338"/>
                      <a:pt x="738" y="378"/>
                      <a:pt x="822" y="378"/>
                    </a:cubicBezTo>
                    <a:cubicBezTo>
                      <a:pt x="985" y="378"/>
                      <a:pt x="1119" y="228"/>
                      <a:pt x="1119" y="228"/>
                    </a:cubicBezTo>
                    <a:lnTo>
                      <a:pt x="1119" y="228"/>
                    </a:lnTo>
                    <a:cubicBezTo>
                      <a:pt x="1119" y="228"/>
                      <a:pt x="1065" y="251"/>
                      <a:pt x="984" y="251"/>
                    </a:cubicBezTo>
                    <a:cubicBezTo>
                      <a:pt x="871" y="251"/>
                      <a:pt x="706" y="207"/>
                      <a:pt x="560" y="1"/>
                    </a:cubicBezTo>
                    <a:close/>
                  </a:path>
                </a:pathLst>
              </a:custGeom>
              <a:solidFill>
                <a:srgbClr val="2A81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35" name="Google Shape;1135;p21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1136" name="Google Shape;1136;p21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1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8" name="Google Shape;1138;p21"/>
          <p:cNvSpPr txBox="1">
            <a:spLocks noGrp="1"/>
          </p:cNvSpPr>
          <p:nvPr>
            <p:ph type="title"/>
          </p:nvPr>
        </p:nvSpPr>
        <p:spPr>
          <a:xfrm>
            <a:off x="2290025" y="1249600"/>
            <a:ext cx="4563900" cy="15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10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139" name="Google Shape;1139;p21"/>
          <p:cNvSpPr txBox="1">
            <a:spLocks noGrp="1"/>
          </p:cNvSpPr>
          <p:nvPr>
            <p:ph type="subTitle" idx="1"/>
          </p:nvPr>
        </p:nvSpPr>
        <p:spPr>
          <a:xfrm>
            <a:off x="2290050" y="2911525"/>
            <a:ext cx="4563900" cy="6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140" name="Google Shape;1140;p21"/>
          <p:cNvGrpSpPr/>
          <p:nvPr/>
        </p:nvGrpSpPr>
        <p:grpSpPr>
          <a:xfrm>
            <a:off x="1697966" y="-1828"/>
            <a:ext cx="427323" cy="150428"/>
            <a:chOff x="7845885" y="3023120"/>
            <a:chExt cx="340036" cy="119701"/>
          </a:xfrm>
        </p:grpSpPr>
        <p:sp>
          <p:nvSpPr>
            <p:cNvPr id="1141" name="Google Shape;1141;p21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1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1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4" name="Google Shape;1144;p21"/>
          <p:cNvGrpSpPr/>
          <p:nvPr/>
        </p:nvGrpSpPr>
        <p:grpSpPr>
          <a:xfrm>
            <a:off x="751883" y="535010"/>
            <a:ext cx="762020" cy="413180"/>
            <a:chOff x="1088300" y="2336450"/>
            <a:chExt cx="952525" cy="516475"/>
          </a:xfrm>
        </p:grpSpPr>
        <p:sp>
          <p:nvSpPr>
            <p:cNvPr id="1145" name="Google Shape;1145;p21"/>
            <p:cNvSpPr/>
            <p:nvPr/>
          </p:nvSpPr>
          <p:spPr>
            <a:xfrm>
              <a:off x="1088300" y="2337350"/>
              <a:ext cx="952525" cy="515575"/>
            </a:xfrm>
            <a:custGeom>
              <a:avLst/>
              <a:gdLst/>
              <a:ahLst/>
              <a:cxnLst/>
              <a:rect l="l" t="t" r="r" b="b"/>
              <a:pathLst>
                <a:path w="38101" h="20623" extrusionOk="0">
                  <a:moveTo>
                    <a:pt x="16709" y="0"/>
                  </a:moveTo>
                  <a:cubicBezTo>
                    <a:pt x="15747" y="0"/>
                    <a:pt x="14911" y="433"/>
                    <a:pt x="14476" y="1515"/>
                  </a:cubicBezTo>
                  <a:cubicBezTo>
                    <a:pt x="13302" y="4464"/>
                    <a:pt x="12219" y="6721"/>
                    <a:pt x="10503" y="6721"/>
                  </a:cubicBezTo>
                  <a:cubicBezTo>
                    <a:pt x="9239" y="6721"/>
                    <a:pt x="8758" y="7865"/>
                    <a:pt x="8246" y="8828"/>
                  </a:cubicBezTo>
                  <a:cubicBezTo>
                    <a:pt x="7223" y="10694"/>
                    <a:pt x="0" y="15810"/>
                    <a:pt x="3611" y="18067"/>
                  </a:cubicBezTo>
                  <a:cubicBezTo>
                    <a:pt x="6331" y="19760"/>
                    <a:pt x="9087" y="20622"/>
                    <a:pt x="14654" y="20622"/>
                  </a:cubicBezTo>
                  <a:cubicBezTo>
                    <a:pt x="16111" y="20622"/>
                    <a:pt x="17760" y="20563"/>
                    <a:pt x="19652" y="20444"/>
                  </a:cubicBezTo>
                  <a:cubicBezTo>
                    <a:pt x="19652" y="20444"/>
                    <a:pt x="21925" y="20621"/>
                    <a:pt x="24852" y="20621"/>
                  </a:cubicBezTo>
                  <a:cubicBezTo>
                    <a:pt x="30025" y="20621"/>
                    <a:pt x="37243" y="20069"/>
                    <a:pt x="37589" y="17014"/>
                  </a:cubicBezTo>
                  <a:cubicBezTo>
                    <a:pt x="38100" y="12289"/>
                    <a:pt x="33736" y="12469"/>
                    <a:pt x="32202" y="9279"/>
                  </a:cubicBezTo>
                  <a:cubicBezTo>
                    <a:pt x="31064" y="6893"/>
                    <a:pt x="28407" y="4458"/>
                    <a:pt x="25834" y="4458"/>
                  </a:cubicBezTo>
                  <a:cubicBezTo>
                    <a:pt x="24934" y="4458"/>
                    <a:pt x="24044" y="4756"/>
                    <a:pt x="23233" y="5457"/>
                  </a:cubicBezTo>
                  <a:cubicBezTo>
                    <a:pt x="23233" y="5457"/>
                    <a:pt x="22993" y="4946"/>
                    <a:pt x="21367" y="2688"/>
                  </a:cubicBezTo>
                  <a:cubicBezTo>
                    <a:pt x="20345" y="1249"/>
                    <a:pt x="18344" y="0"/>
                    <a:pt x="16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1"/>
            <p:cNvSpPr/>
            <p:nvPr/>
          </p:nvSpPr>
          <p:spPr>
            <a:xfrm>
              <a:off x="1088300" y="2336450"/>
              <a:ext cx="805800" cy="515050"/>
            </a:xfrm>
            <a:custGeom>
              <a:avLst/>
              <a:gdLst/>
              <a:ahLst/>
              <a:cxnLst/>
              <a:rect l="l" t="t" r="r" b="b"/>
              <a:pathLst>
                <a:path w="32232" h="20602" extrusionOk="0">
                  <a:moveTo>
                    <a:pt x="16740" y="0"/>
                  </a:moveTo>
                  <a:cubicBezTo>
                    <a:pt x="15784" y="0"/>
                    <a:pt x="14958" y="433"/>
                    <a:pt x="14536" y="1521"/>
                  </a:cubicBezTo>
                  <a:cubicBezTo>
                    <a:pt x="13362" y="4440"/>
                    <a:pt x="12309" y="6697"/>
                    <a:pt x="10533" y="6697"/>
                  </a:cubicBezTo>
                  <a:cubicBezTo>
                    <a:pt x="9299" y="6697"/>
                    <a:pt x="8818" y="7871"/>
                    <a:pt x="8276" y="8804"/>
                  </a:cubicBezTo>
                  <a:cubicBezTo>
                    <a:pt x="7223" y="10700"/>
                    <a:pt x="0" y="15846"/>
                    <a:pt x="3581" y="18073"/>
                  </a:cubicBezTo>
                  <a:cubicBezTo>
                    <a:pt x="6324" y="19753"/>
                    <a:pt x="9087" y="20601"/>
                    <a:pt x="14652" y="20601"/>
                  </a:cubicBezTo>
                  <a:cubicBezTo>
                    <a:pt x="15865" y="20601"/>
                    <a:pt x="17211" y="20561"/>
                    <a:pt x="18719" y="20480"/>
                  </a:cubicBezTo>
                  <a:cubicBezTo>
                    <a:pt x="14837" y="20210"/>
                    <a:pt x="9600" y="17351"/>
                    <a:pt x="7464" y="16448"/>
                  </a:cubicBezTo>
                  <a:cubicBezTo>
                    <a:pt x="5086" y="15424"/>
                    <a:pt x="9961" y="7720"/>
                    <a:pt x="11978" y="7179"/>
                  </a:cubicBezTo>
                  <a:cubicBezTo>
                    <a:pt x="12190" y="7124"/>
                    <a:pt x="12378" y="7099"/>
                    <a:pt x="12543" y="7099"/>
                  </a:cubicBezTo>
                  <a:cubicBezTo>
                    <a:pt x="13928" y="7099"/>
                    <a:pt x="13784" y="8804"/>
                    <a:pt x="13784" y="8804"/>
                  </a:cubicBezTo>
                  <a:cubicBezTo>
                    <a:pt x="13784" y="8804"/>
                    <a:pt x="14716" y="7449"/>
                    <a:pt x="15649" y="5162"/>
                  </a:cubicBezTo>
                  <a:cubicBezTo>
                    <a:pt x="16132" y="3979"/>
                    <a:pt x="17009" y="3400"/>
                    <a:pt x="17973" y="3400"/>
                  </a:cubicBezTo>
                  <a:cubicBezTo>
                    <a:pt x="18872" y="3400"/>
                    <a:pt x="19846" y="3904"/>
                    <a:pt x="20645" y="4891"/>
                  </a:cubicBezTo>
                  <a:cubicBezTo>
                    <a:pt x="22300" y="6938"/>
                    <a:pt x="20946" y="9225"/>
                    <a:pt x="20946" y="9225"/>
                  </a:cubicBezTo>
                  <a:cubicBezTo>
                    <a:pt x="20946" y="9225"/>
                    <a:pt x="22421" y="7810"/>
                    <a:pt x="24407" y="6847"/>
                  </a:cubicBezTo>
                  <a:cubicBezTo>
                    <a:pt x="24654" y="6733"/>
                    <a:pt x="24958" y="6683"/>
                    <a:pt x="25301" y="6683"/>
                  </a:cubicBezTo>
                  <a:cubicBezTo>
                    <a:pt x="27760" y="6683"/>
                    <a:pt x="32232" y="9255"/>
                    <a:pt x="32232" y="9255"/>
                  </a:cubicBezTo>
                  <a:cubicBezTo>
                    <a:pt x="31095" y="6892"/>
                    <a:pt x="28455" y="4463"/>
                    <a:pt x="25891" y="4463"/>
                  </a:cubicBezTo>
                  <a:cubicBezTo>
                    <a:pt x="24993" y="4463"/>
                    <a:pt x="24105" y="4761"/>
                    <a:pt x="23293" y="5463"/>
                  </a:cubicBezTo>
                  <a:cubicBezTo>
                    <a:pt x="23293" y="5463"/>
                    <a:pt x="23023" y="4951"/>
                    <a:pt x="21398" y="2694"/>
                  </a:cubicBezTo>
                  <a:cubicBezTo>
                    <a:pt x="20391" y="1269"/>
                    <a:pt x="18376" y="0"/>
                    <a:pt x="16740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1"/>
            <p:cNvSpPr/>
            <p:nvPr/>
          </p:nvSpPr>
          <p:spPr>
            <a:xfrm>
              <a:off x="1739100" y="2612200"/>
              <a:ext cx="298700" cy="240025"/>
            </a:xfrm>
            <a:custGeom>
              <a:avLst/>
              <a:gdLst/>
              <a:ahLst/>
              <a:cxnLst/>
              <a:rect l="l" t="t" r="r" b="b"/>
              <a:pathLst>
                <a:path w="11948" h="9601" extrusionOk="0">
                  <a:moveTo>
                    <a:pt x="7554" y="1"/>
                  </a:moveTo>
                  <a:cubicBezTo>
                    <a:pt x="7554" y="1"/>
                    <a:pt x="9149" y="2679"/>
                    <a:pt x="8728" y="4665"/>
                  </a:cubicBezTo>
                  <a:cubicBezTo>
                    <a:pt x="8306" y="6652"/>
                    <a:pt x="4996" y="8096"/>
                    <a:pt x="3581" y="8668"/>
                  </a:cubicBezTo>
                  <a:cubicBezTo>
                    <a:pt x="2378" y="9119"/>
                    <a:pt x="602" y="9480"/>
                    <a:pt x="0" y="9601"/>
                  </a:cubicBezTo>
                  <a:cubicBezTo>
                    <a:pt x="4996" y="9511"/>
                    <a:pt x="11256" y="8848"/>
                    <a:pt x="11557" y="6020"/>
                  </a:cubicBezTo>
                  <a:cubicBezTo>
                    <a:pt x="11948" y="2318"/>
                    <a:pt x="9450" y="1626"/>
                    <a:pt x="7554" y="1"/>
                  </a:cubicBezTo>
                  <a:close/>
                </a:path>
              </a:pathLst>
            </a:custGeom>
            <a:solidFill>
              <a:srgbClr val="F2F2F2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8" name="Google Shape;1148;p21"/>
          <p:cNvGrpSpPr/>
          <p:nvPr/>
        </p:nvGrpSpPr>
        <p:grpSpPr>
          <a:xfrm>
            <a:off x="7252050" y="3819825"/>
            <a:ext cx="918050" cy="626650"/>
            <a:chOff x="2212950" y="1121175"/>
            <a:chExt cx="918050" cy="626650"/>
          </a:xfrm>
        </p:grpSpPr>
        <p:sp>
          <p:nvSpPr>
            <p:cNvPr id="1149" name="Google Shape;1149;p21"/>
            <p:cNvSpPr/>
            <p:nvPr/>
          </p:nvSpPr>
          <p:spPr>
            <a:xfrm>
              <a:off x="2212950" y="1121550"/>
              <a:ext cx="918050" cy="473050"/>
            </a:xfrm>
            <a:custGeom>
              <a:avLst/>
              <a:gdLst/>
              <a:ahLst/>
              <a:cxnLst/>
              <a:rect l="l" t="t" r="r" b="b"/>
              <a:pathLst>
                <a:path w="36722" h="18922" extrusionOk="0">
                  <a:moveTo>
                    <a:pt x="22100" y="0"/>
                  </a:moveTo>
                  <a:cubicBezTo>
                    <a:pt x="20471" y="0"/>
                    <a:pt x="19688" y="2447"/>
                    <a:pt x="19688" y="2447"/>
                  </a:cubicBezTo>
                  <a:cubicBezTo>
                    <a:pt x="19688" y="2447"/>
                    <a:pt x="19026" y="1815"/>
                    <a:pt x="16829" y="972"/>
                  </a:cubicBezTo>
                  <a:cubicBezTo>
                    <a:pt x="16106" y="698"/>
                    <a:pt x="15538" y="555"/>
                    <a:pt x="15054" y="555"/>
                  </a:cubicBezTo>
                  <a:cubicBezTo>
                    <a:pt x="14046" y="555"/>
                    <a:pt x="13400" y="1175"/>
                    <a:pt x="12465" y="2537"/>
                  </a:cubicBezTo>
                  <a:cubicBezTo>
                    <a:pt x="11081" y="4523"/>
                    <a:pt x="10930" y="6329"/>
                    <a:pt x="10930" y="6329"/>
                  </a:cubicBezTo>
                  <a:cubicBezTo>
                    <a:pt x="10930" y="6329"/>
                    <a:pt x="9636" y="4945"/>
                    <a:pt x="8432" y="4794"/>
                  </a:cubicBezTo>
                  <a:cubicBezTo>
                    <a:pt x="8406" y="4791"/>
                    <a:pt x="8379" y="4789"/>
                    <a:pt x="8353" y="4789"/>
                  </a:cubicBezTo>
                  <a:cubicBezTo>
                    <a:pt x="7155" y="4789"/>
                    <a:pt x="6166" y="8067"/>
                    <a:pt x="5724" y="9098"/>
                  </a:cubicBezTo>
                  <a:cubicBezTo>
                    <a:pt x="5303" y="10151"/>
                    <a:pt x="5423" y="10301"/>
                    <a:pt x="3858" y="11656"/>
                  </a:cubicBezTo>
                  <a:cubicBezTo>
                    <a:pt x="2233" y="13010"/>
                    <a:pt x="2353" y="14033"/>
                    <a:pt x="2143" y="14906"/>
                  </a:cubicBezTo>
                  <a:cubicBezTo>
                    <a:pt x="1962" y="15809"/>
                    <a:pt x="879" y="17043"/>
                    <a:pt x="307" y="18186"/>
                  </a:cubicBezTo>
                  <a:cubicBezTo>
                    <a:pt x="0" y="18783"/>
                    <a:pt x="1000" y="18922"/>
                    <a:pt x="1994" y="18922"/>
                  </a:cubicBezTo>
                  <a:cubicBezTo>
                    <a:pt x="2853" y="18922"/>
                    <a:pt x="3707" y="18818"/>
                    <a:pt x="3707" y="18818"/>
                  </a:cubicBezTo>
                  <a:lnTo>
                    <a:pt x="36721" y="18668"/>
                  </a:lnTo>
                  <a:cubicBezTo>
                    <a:pt x="36721" y="18668"/>
                    <a:pt x="34073" y="11114"/>
                    <a:pt x="32869" y="9338"/>
                  </a:cubicBezTo>
                  <a:cubicBezTo>
                    <a:pt x="32427" y="8669"/>
                    <a:pt x="31873" y="8449"/>
                    <a:pt x="31351" y="8449"/>
                  </a:cubicBezTo>
                  <a:cubicBezTo>
                    <a:pt x="30490" y="8449"/>
                    <a:pt x="29717" y="9049"/>
                    <a:pt x="29679" y="9218"/>
                  </a:cubicBezTo>
                  <a:cubicBezTo>
                    <a:pt x="29675" y="9249"/>
                    <a:pt x="29662" y="9266"/>
                    <a:pt x="29641" y="9266"/>
                  </a:cubicBezTo>
                  <a:cubicBezTo>
                    <a:pt x="29501" y="9266"/>
                    <a:pt x="29039" y="8557"/>
                    <a:pt x="28987" y="6961"/>
                  </a:cubicBezTo>
                  <a:cubicBezTo>
                    <a:pt x="28927" y="5095"/>
                    <a:pt x="26580" y="4072"/>
                    <a:pt x="25978" y="3229"/>
                  </a:cubicBezTo>
                  <a:cubicBezTo>
                    <a:pt x="25346" y="2417"/>
                    <a:pt x="25917" y="2296"/>
                    <a:pt x="23420" y="491"/>
                  </a:cubicBezTo>
                  <a:cubicBezTo>
                    <a:pt x="22930" y="141"/>
                    <a:pt x="22491" y="0"/>
                    <a:pt x="22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1"/>
            <p:cNvSpPr/>
            <p:nvPr/>
          </p:nvSpPr>
          <p:spPr>
            <a:xfrm>
              <a:off x="2374100" y="1133875"/>
              <a:ext cx="285925" cy="273050"/>
            </a:xfrm>
            <a:custGeom>
              <a:avLst/>
              <a:gdLst/>
              <a:ahLst/>
              <a:cxnLst/>
              <a:rect l="l" t="t" r="r" b="b"/>
              <a:pathLst>
                <a:path w="11437" h="10922" extrusionOk="0">
                  <a:moveTo>
                    <a:pt x="8632" y="1"/>
                  </a:moveTo>
                  <a:cubicBezTo>
                    <a:pt x="7628" y="1"/>
                    <a:pt x="6982" y="615"/>
                    <a:pt x="6049" y="1954"/>
                  </a:cubicBezTo>
                  <a:cubicBezTo>
                    <a:pt x="4665" y="3940"/>
                    <a:pt x="4514" y="5746"/>
                    <a:pt x="4514" y="5746"/>
                  </a:cubicBezTo>
                  <a:cubicBezTo>
                    <a:pt x="4514" y="5746"/>
                    <a:pt x="3220" y="4361"/>
                    <a:pt x="2016" y="4211"/>
                  </a:cubicBezTo>
                  <a:cubicBezTo>
                    <a:pt x="2008" y="4210"/>
                    <a:pt x="1999" y="4210"/>
                    <a:pt x="1990" y="4210"/>
                  </a:cubicBezTo>
                  <a:cubicBezTo>
                    <a:pt x="1189" y="4210"/>
                    <a:pt x="506" y="5549"/>
                    <a:pt x="0" y="6799"/>
                  </a:cubicBezTo>
                  <a:cubicBezTo>
                    <a:pt x="0" y="6799"/>
                    <a:pt x="1150" y="6130"/>
                    <a:pt x="2131" y="6130"/>
                  </a:cubicBezTo>
                  <a:cubicBezTo>
                    <a:pt x="2622" y="6130"/>
                    <a:pt x="3070" y="6297"/>
                    <a:pt x="3311" y="6799"/>
                  </a:cubicBezTo>
                  <a:cubicBezTo>
                    <a:pt x="4033" y="8304"/>
                    <a:pt x="3672" y="8815"/>
                    <a:pt x="3311" y="9327"/>
                  </a:cubicBezTo>
                  <a:cubicBezTo>
                    <a:pt x="2919" y="9869"/>
                    <a:pt x="3461" y="10922"/>
                    <a:pt x="3461" y="10922"/>
                  </a:cubicBezTo>
                  <a:cubicBezTo>
                    <a:pt x="3461" y="10922"/>
                    <a:pt x="4394" y="8996"/>
                    <a:pt x="5176" y="7010"/>
                  </a:cubicBezTo>
                  <a:cubicBezTo>
                    <a:pt x="5989" y="4993"/>
                    <a:pt x="5899" y="2857"/>
                    <a:pt x="7102" y="2315"/>
                  </a:cubicBezTo>
                  <a:cubicBezTo>
                    <a:pt x="8254" y="1825"/>
                    <a:pt x="9930" y="895"/>
                    <a:pt x="10441" y="895"/>
                  </a:cubicBezTo>
                  <a:cubicBezTo>
                    <a:pt x="10464" y="895"/>
                    <a:pt x="10485" y="896"/>
                    <a:pt x="10503" y="900"/>
                  </a:cubicBezTo>
                  <a:cubicBezTo>
                    <a:pt x="10568" y="910"/>
                    <a:pt x="10638" y="915"/>
                    <a:pt x="10708" y="915"/>
                  </a:cubicBezTo>
                  <a:cubicBezTo>
                    <a:pt x="11060" y="915"/>
                    <a:pt x="11436" y="810"/>
                    <a:pt x="11436" y="810"/>
                  </a:cubicBezTo>
                  <a:cubicBezTo>
                    <a:pt x="11135" y="660"/>
                    <a:pt x="10804" y="569"/>
                    <a:pt x="10413" y="419"/>
                  </a:cubicBezTo>
                  <a:cubicBezTo>
                    <a:pt x="9687" y="144"/>
                    <a:pt x="9118" y="1"/>
                    <a:pt x="8632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1"/>
            <p:cNvSpPr/>
            <p:nvPr/>
          </p:nvSpPr>
          <p:spPr>
            <a:xfrm>
              <a:off x="2705875" y="1121175"/>
              <a:ext cx="106875" cy="193975"/>
            </a:xfrm>
            <a:custGeom>
              <a:avLst/>
              <a:gdLst/>
              <a:ahLst/>
              <a:cxnLst/>
              <a:rect l="l" t="t" r="r" b="b"/>
              <a:pathLst>
                <a:path w="4275" h="7759" extrusionOk="0">
                  <a:moveTo>
                    <a:pt x="2397" y="1"/>
                  </a:moveTo>
                  <a:cubicBezTo>
                    <a:pt x="779" y="1"/>
                    <a:pt x="1" y="2432"/>
                    <a:pt x="1" y="2432"/>
                  </a:cubicBezTo>
                  <a:cubicBezTo>
                    <a:pt x="1" y="2432"/>
                    <a:pt x="2138" y="4659"/>
                    <a:pt x="2318" y="5441"/>
                  </a:cubicBezTo>
                  <a:cubicBezTo>
                    <a:pt x="2469" y="6224"/>
                    <a:pt x="3071" y="7758"/>
                    <a:pt x="3071" y="7758"/>
                  </a:cubicBezTo>
                  <a:cubicBezTo>
                    <a:pt x="3071" y="7758"/>
                    <a:pt x="3010" y="6163"/>
                    <a:pt x="3071" y="5802"/>
                  </a:cubicBezTo>
                  <a:cubicBezTo>
                    <a:pt x="3161" y="5471"/>
                    <a:pt x="2950" y="3635"/>
                    <a:pt x="2589" y="2823"/>
                  </a:cubicBezTo>
                  <a:cubicBezTo>
                    <a:pt x="2303" y="2147"/>
                    <a:pt x="3095" y="820"/>
                    <a:pt x="3898" y="820"/>
                  </a:cubicBezTo>
                  <a:cubicBezTo>
                    <a:pt x="4024" y="820"/>
                    <a:pt x="4151" y="853"/>
                    <a:pt x="4274" y="927"/>
                  </a:cubicBezTo>
                  <a:cubicBezTo>
                    <a:pt x="4094" y="806"/>
                    <a:pt x="3913" y="656"/>
                    <a:pt x="3733" y="506"/>
                  </a:cubicBezTo>
                  <a:cubicBezTo>
                    <a:pt x="3237" y="145"/>
                    <a:pt x="2792" y="1"/>
                    <a:pt x="2397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1"/>
            <p:cNvSpPr/>
            <p:nvPr/>
          </p:nvSpPr>
          <p:spPr>
            <a:xfrm>
              <a:off x="2954925" y="1329350"/>
              <a:ext cx="103100" cy="116700"/>
            </a:xfrm>
            <a:custGeom>
              <a:avLst/>
              <a:gdLst/>
              <a:ahLst/>
              <a:cxnLst/>
              <a:rect l="l" t="t" r="r" b="b"/>
              <a:pathLst>
                <a:path w="4124" h="4668" extrusionOk="0">
                  <a:moveTo>
                    <a:pt x="1816" y="0"/>
                  </a:moveTo>
                  <a:cubicBezTo>
                    <a:pt x="901" y="0"/>
                    <a:pt x="58" y="691"/>
                    <a:pt x="0" y="846"/>
                  </a:cubicBezTo>
                  <a:cubicBezTo>
                    <a:pt x="0" y="876"/>
                    <a:pt x="1264" y="1839"/>
                    <a:pt x="1595" y="2561"/>
                  </a:cubicBezTo>
                  <a:cubicBezTo>
                    <a:pt x="1926" y="3314"/>
                    <a:pt x="1746" y="4668"/>
                    <a:pt x="1746" y="4668"/>
                  </a:cubicBezTo>
                  <a:cubicBezTo>
                    <a:pt x="1746" y="4668"/>
                    <a:pt x="2318" y="4126"/>
                    <a:pt x="2257" y="3615"/>
                  </a:cubicBezTo>
                  <a:cubicBezTo>
                    <a:pt x="2197" y="3073"/>
                    <a:pt x="2137" y="1959"/>
                    <a:pt x="2498" y="1809"/>
                  </a:cubicBezTo>
                  <a:cubicBezTo>
                    <a:pt x="2574" y="1778"/>
                    <a:pt x="2687" y="1759"/>
                    <a:pt x="2821" y="1759"/>
                  </a:cubicBezTo>
                  <a:cubicBezTo>
                    <a:pt x="3214" y="1759"/>
                    <a:pt x="3786" y="1924"/>
                    <a:pt x="4123" y="2441"/>
                  </a:cubicBezTo>
                  <a:cubicBezTo>
                    <a:pt x="3822" y="1779"/>
                    <a:pt x="3521" y="1177"/>
                    <a:pt x="3281" y="846"/>
                  </a:cubicBezTo>
                  <a:cubicBezTo>
                    <a:pt x="2851" y="213"/>
                    <a:pt x="2322" y="0"/>
                    <a:pt x="181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1"/>
            <p:cNvSpPr/>
            <p:nvPr/>
          </p:nvSpPr>
          <p:spPr>
            <a:xfrm>
              <a:off x="3063250" y="1404650"/>
              <a:ext cx="1550" cy="6050"/>
            </a:xfrm>
            <a:custGeom>
              <a:avLst/>
              <a:gdLst/>
              <a:ahLst/>
              <a:cxnLst/>
              <a:rect l="l" t="t" r="r" b="b"/>
              <a:pathLst>
                <a:path w="62" h="242" extrusionOk="0">
                  <a:moveTo>
                    <a:pt x="1" y="1"/>
                  </a:moveTo>
                  <a:cubicBezTo>
                    <a:pt x="11" y="32"/>
                    <a:pt x="22" y="59"/>
                    <a:pt x="31" y="85"/>
                  </a:cubicBezTo>
                  <a:lnTo>
                    <a:pt x="31" y="85"/>
                  </a:lnTo>
                  <a:cubicBezTo>
                    <a:pt x="23" y="45"/>
                    <a:pt x="16" y="15"/>
                    <a:pt x="1" y="1"/>
                  </a:cubicBezTo>
                  <a:close/>
                  <a:moveTo>
                    <a:pt x="31" y="85"/>
                  </a:moveTo>
                  <a:cubicBezTo>
                    <a:pt x="38" y="127"/>
                    <a:pt x="46" y="180"/>
                    <a:pt x="61" y="241"/>
                  </a:cubicBezTo>
                  <a:cubicBezTo>
                    <a:pt x="61" y="182"/>
                    <a:pt x="48" y="136"/>
                    <a:pt x="31" y="85"/>
                  </a:cubicBez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1"/>
            <p:cNvSpPr/>
            <p:nvPr/>
          </p:nvSpPr>
          <p:spPr>
            <a:xfrm>
              <a:off x="2652475" y="1155625"/>
              <a:ext cx="142975" cy="215200"/>
            </a:xfrm>
            <a:custGeom>
              <a:avLst/>
              <a:gdLst/>
              <a:ahLst/>
              <a:cxnLst/>
              <a:rect l="l" t="t" r="r" b="b"/>
              <a:pathLst>
                <a:path w="5719" h="8608" extrusionOk="0">
                  <a:moveTo>
                    <a:pt x="331" y="0"/>
                  </a:moveTo>
                  <a:lnTo>
                    <a:pt x="0" y="60"/>
                  </a:lnTo>
                  <a:cubicBezTo>
                    <a:pt x="0" y="60"/>
                    <a:pt x="2919" y="1505"/>
                    <a:pt x="3762" y="3732"/>
                  </a:cubicBezTo>
                  <a:cubicBezTo>
                    <a:pt x="4575" y="5929"/>
                    <a:pt x="5718" y="8607"/>
                    <a:pt x="5718" y="8607"/>
                  </a:cubicBezTo>
                  <a:cubicBezTo>
                    <a:pt x="5447" y="7283"/>
                    <a:pt x="5176" y="5989"/>
                    <a:pt x="4845" y="4695"/>
                  </a:cubicBezTo>
                  <a:cubicBezTo>
                    <a:pt x="4575" y="3642"/>
                    <a:pt x="4093" y="2859"/>
                    <a:pt x="3371" y="2077"/>
                  </a:cubicBezTo>
                  <a:cubicBezTo>
                    <a:pt x="3190" y="1836"/>
                    <a:pt x="3010" y="1655"/>
                    <a:pt x="2829" y="1415"/>
                  </a:cubicBezTo>
                  <a:cubicBezTo>
                    <a:pt x="2739" y="1355"/>
                    <a:pt x="2618" y="1204"/>
                    <a:pt x="2558" y="1114"/>
                  </a:cubicBezTo>
                  <a:cubicBezTo>
                    <a:pt x="1806" y="632"/>
                    <a:pt x="331" y="0"/>
                    <a:pt x="331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1"/>
            <p:cNvSpPr/>
            <p:nvPr/>
          </p:nvSpPr>
          <p:spPr>
            <a:xfrm>
              <a:off x="2807450" y="1141325"/>
              <a:ext cx="166300" cy="226475"/>
            </a:xfrm>
            <a:custGeom>
              <a:avLst/>
              <a:gdLst/>
              <a:ahLst/>
              <a:cxnLst/>
              <a:rect l="l" t="t" r="r" b="b"/>
              <a:pathLst>
                <a:path w="6652" h="9059" extrusionOk="0">
                  <a:moveTo>
                    <a:pt x="1" y="0"/>
                  </a:moveTo>
                  <a:cubicBezTo>
                    <a:pt x="1" y="0"/>
                    <a:pt x="904" y="632"/>
                    <a:pt x="1174" y="963"/>
                  </a:cubicBezTo>
                  <a:lnTo>
                    <a:pt x="1445" y="1264"/>
                  </a:lnTo>
                  <a:cubicBezTo>
                    <a:pt x="1445" y="1264"/>
                    <a:pt x="1536" y="1806"/>
                    <a:pt x="1957" y="2438"/>
                  </a:cubicBezTo>
                  <a:cubicBezTo>
                    <a:pt x="2408" y="3070"/>
                    <a:pt x="3702" y="3732"/>
                    <a:pt x="4214" y="4635"/>
                  </a:cubicBezTo>
                  <a:cubicBezTo>
                    <a:pt x="4726" y="5538"/>
                    <a:pt x="4936" y="6381"/>
                    <a:pt x="5117" y="7103"/>
                  </a:cubicBezTo>
                  <a:cubicBezTo>
                    <a:pt x="5297" y="7825"/>
                    <a:pt x="5719" y="8397"/>
                    <a:pt x="6140" y="8638"/>
                  </a:cubicBezTo>
                  <a:cubicBezTo>
                    <a:pt x="6233" y="8702"/>
                    <a:pt x="6311" y="8760"/>
                    <a:pt x="6376" y="8810"/>
                  </a:cubicBezTo>
                  <a:lnTo>
                    <a:pt x="6376" y="8810"/>
                  </a:lnTo>
                  <a:cubicBezTo>
                    <a:pt x="6165" y="8616"/>
                    <a:pt x="5904" y="8364"/>
                    <a:pt x="5869" y="8277"/>
                  </a:cubicBezTo>
                  <a:cubicBezTo>
                    <a:pt x="5779" y="8126"/>
                    <a:pt x="5598" y="6922"/>
                    <a:pt x="5388" y="5749"/>
                  </a:cubicBezTo>
                  <a:cubicBezTo>
                    <a:pt x="5388" y="5749"/>
                    <a:pt x="4846" y="4364"/>
                    <a:pt x="3612" y="3431"/>
                  </a:cubicBezTo>
                  <a:cubicBezTo>
                    <a:pt x="2378" y="2468"/>
                    <a:pt x="2137" y="2167"/>
                    <a:pt x="1927" y="1505"/>
                  </a:cubicBezTo>
                  <a:cubicBezTo>
                    <a:pt x="1686" y="813"/>
                    <a:pt x="272" y="31"/>
                    <a:pt x="272" y="31"/>
                  </a:cubicBezTo>
                  <a:lnTo>
                    <a:pt x="1" y="0"/>
                  </a:lnTo>
                  <a:close/>
                  <a:moveTo>
                    <a:pt x="6376" y="8810"/>
                  </a:moveTo>
                  <a:cubicBezTo>
                    <a:pt x="6526" y="8949"/>
                    <a:pt x="6652" y="9059"/>
                    <a:pt x="6652" y="9059"/>
                  </a:cubicBezTo>
                  <a:cubicBezTo>
                    <a:pt x="6652" y="9059"/>
                    <a:pt x="6582" y="8972"/>
                    <a:pt x="6376" y="881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1"/>
            <p:cNvSpPr/>
            <p:nvPr/>
          </p:nvSpPr>
          <p:spPr>
            <a:xfrm>
              <a:off x="2648700" y="1628400"/>
              <a:ext cx="221225" cy="119425"/>
            </a:xfrm>
            <a:custGeom>
              <a:avLst/>
              <a:gdLst/>
              <a:ahLst/>
              <a:cxnLst/>
              <a:rect l="l" t="t" r="r" b="b"/>
              <a:pathLst>
                <a:path w="8849" h="4777" extrusionOk="0">
                  <a:moveTo>
                    <a:pt x="3916" y="0"/>
                  </a:moveTo>
                  <a:cubicBezTo>
                    <a:pt x="3695" y="0"/>
                    <a:pt x="3502" y="104"/>
                    <a:pt x="3401" y="362"/>
                  </a:cubicBezTo>
                  <a:cubicBezTo>
                    <a:pt x="3130" y="1024"/>
                    <a:pt x="2859" y="1566"/>
                    <a:pt x="246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716" y="2468"/>
                    <a:pt x="0" y="3672"/>
                    <a:pt x="843" y="4184"/>
                  </a:cubicBezTo>
                  <a:cubicBezTo>
                    <a:pt x="1448" y="4579"/>
                    <a:pt x="2088" y="4777"/>
                    <a:pt x="3320" y="4777"/>
                  </a:cubicBezTo>
                  <a:cubicBezTo>
                    <a:pt x="3683" y="4777"/>
                    <a:pt x="4096" y="4760"/>
                    <a:pt x="4575" y="4725"/>
                  </a:cubicBezTo>
                  <a:cubicBezTo>
                    <a:pt x="4575" y="4725"/>
                    <a:pt x="5093" y="4764"/>
                    <a:pt x="5763" y="4764"/>
                  </a:cubicBezTo>
                  <a:cubicBezTo>
                    <a:pt x="6970" y="4764"/>
                    <a:pt x="8670" y="4639"/>
                    <a:pt x="8728" y="3943"/>
                  </a:cubicBezTo>
                  <a:cubicBezTo>
                    <a:pt x="8848" y="2829"/>
                    <a:pt x="7825" y="2890"/>
                    <a:pt x="7494" y="2137"/>
                  </a:cubicBezTo>
                  <a:cubicBezTo>
                    <a:pt x="7228" y="1583"/>
                    <a:pt x="6618" y="1028"/>
                    <a:pt x="6027" y="1028"/>
                  </a:cubicBezTo>
                  <a:cubicBezTo>
                    <a:pt x="5816" y="1028"/>
                    <a:pt x="5607" y="1098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88" y="0"/>
                    <a:pt x="3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1"/>
            <p:cNvSpPr/>
            <p:nvPr/>
          </p:nvSpPr>
          <p:spPr>
            <a:xfrm>
              <a:off x="2648700" y="1628400"/>
              <a:ext cx="187375" cy="118975"/>
            </a:xfrm>
            <a:custGeom>
              <a:avLst/>
              <a:gdLst/>
              <a:ahLst/>
              <a:cxnLst/>
              <a:rect l="l" t="t" r="r" b="b"/>
              <a:pathLst>
                <a:path w="7495" h="4759" extrusionOk="0">
                  <a:moveTo>
                    <a:pt x="3903" y="0"/>
                  </a:moveTo>
                  <a:cubicBezTo>
                    <a:pt x="3681" y="0"/>
                    <a:pt x="3491" y="104"/>
                    <a:pt x="3401" y="362"/>
                  </a:cubicBezTo>
                  <a:cubicBezTo>
                    <a:pt x="3100" y="1024"/>
                    <a:pt x="2859" y="1566"/>
                    <a:pt x="2438" y="1566"/>
                  </a:cubicBezTo>
                  <a:cubicBezTo>
                    <a:pt x="2167" y="1566"/>
                    <a:pt x="2047" y="1836"/>
                    <a:pt x="1926" y="2047"/>
                  </a:cubicBezTo>
                  <a:cubicBezTo>
                    <a:pt x="1656" y="2468"/>
                    <a:pt x="0" y="3672"/>
                    <a:pt x="843" y="4154"/>
                  </a:cubicBezTo>
                  <a:cubicBezTo>
                    <a:pt x="1481" y="4546"/>
                    <a:pt x="2119" y="4759"/>
                    <a:pt x="3392" y="4759"/>
                  </a:cubicBezTo>
                  <a:cubicBezTo>
                    <a:pt x="3681" y="4759"/>
                    <a:pt x="4002" y="4748"/>
                    <a:pt x="4364" y="4725"/>
                  </a:cubicBezTo>
                  <a:cubicBezTo>
                    <a:pt x="3461" y="4635"/>
                    <a:pt x="2227" y="4003"/>
                    <a:pt x="1746" y="3793"/>
                  </a:cubicBezTo>
                  <a:cubicBezTo>
                    <a:pt x="1174" y="3552"/>
                    <a:pt x="2348" y="1746"/>
                    <a:pt x="2799" y="1626"/>
                  </a:cubicBezTo>
                  <a:cubicBezTo>
                    <a:pt x="2838" y="1618"/>
                    <a:pt x="2873" y="1614"/>
                    <a:pt x="2904" y="1614"/>
                  </a:cubicBezTo>
                  <a:cubicBezTo>
                    <a:pt x="3241" y="1614"/>
                    <a:pt x="3190" y="2017"/>
                    <a:pt x="3190" y="2017"/>
                  </a:cubicBezTo>
                  <a:cubicBezTo>
                    <a:pt x="3190" y="2017"/>
                    <a:pt x="3431" y="1716"/>
                    <a:pt x="3642" y="1174"/>
                  </a:cubicBezTo>
                  <a:cubicBezTo>
                    <a:pt x="3766" y="895"/>
                    <a:pt x="3977" y="760"/>
                    <a:pt x="4203" y="760"/>
                  </a:cubicBezTo>
                  <a:cubicBezTo>
                    <a:pt x="4415" y="760"/>
                    <a:pt x="4640" y="880"/>
                    <a:pt x="4816" y="1114"/>
                  </a:cubicBezTo>
                  <a:cubicBezTo>
                    <a:pt x="5207" y="1596"/>
                    <a:pt x="4906" y="2137"/>
                    <a:pt x="4906" y="2137"/>
                  </a:cubicBezTo>
                  <a:cubicBezTo>
                    <a:pt x="4906" y="2137"/>
                    <a:pt x="5237" y="1776"/>
                    <a:pt x="5688" y="1566"/>
                  </a:cubicBezTo>
                  <a:cubicBezTo>
                    <a:pt x="5747" y="1534"/>
                    <a:pt x="5820" y="1521"/>
                    <a:pt x="5903" y="1521"/>
                  </a:cubicBezTo>
                  <a:cubicBezTo>
                    <a:pt x="6467" y="1521"/>
                    <a:pt x="7494" y="2137"/>
                    <a:pt x="7494" y="2137"/>
                  </a:cubicBezTo>
                  <a:cubicBezTo>
                    <a:pt x="7248" y="1601"/>
                    <a:pt x="6622" y="1033"/>
                    <a:pt x="6020" y="1033"/>
                  </a:cubicBezTo>
                  <a:cubicBezTo>
                    <a:pt x="5810" y="1033"/>
                    <a:pt x="5604" y="1101"/>
                    <a:pt x="5417" y="1265"/>
                  </a:cubicBezTo>
                  <a:cubicBezTo>
                    <a:pt x="5417" y="1265"/>
                    <a:pt x="5357" y="1144"/>
                    <a:pt x="4966" y="633"/>
                  </a:cubicBezTo>
                  <a:cubicBezTo>
                    <a:pt x="4740" y="293"/>
                    <a:pt x="4276" y="0"/>
                    <a:pt x="390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1"/>
            <p:cNvSpPr/>
            <p:nvPr/>
          </p:nvSpPr>
          <p:spPr>
            <a:xfrm>
              <a:off x="2765325" y="1747275"/>
              <a:ext cx="5275" cy="25"/>
            </a:xfrm>
            <a:custGeom>
              <a:avLst/>
              <a:gdLst/>
              <a:ahLst/>
              <a:cxnLst/>
              <a:rect l="l" t="t" r="r" b="b"/>
              <a:pathLst>
                <a:path w="211" h="1" extrusionOk="0">
                  <a:moveTo>
                    <a:pt x="0" y="1"/>
                  </a:moveTo>
                  <a:lnTo>
                    <a:pt x="211" y="1"/>
                  </a:lnTo>
                  <a:close/>
                </a:path>
              </a:pathLst>
            </a:custGeom>
            <a:solidFill>
              <a:srgbClr val="8A90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1"/>
            <p:cNvSpPr/>
            <p:nvPr/>
          </p:nvSpPr>
          <p:spPr>
            <a:xfrm>
              <a:off x="2800675" y="1691600"/>
              <a:ext cx="68500" cy="55700"/>
            </a:xfrm>
            <a:custGeom>
              <a:avLst/>
              <a:gdLst/>
              <a:ahLst/>
              <a:cxnLst/>
              <a:rect l="l" t="t" r="r" b="b"/>
              <a:pathLst>
                <a:path w="2740" h="2228" extrusionOk="0">
                  <a:moveTo>
                    <a:pt x="1716" y="1"/>
                  </a:moveTo>
                  <a:lnTo>
                    <a:pt x="1716" y="1"/>
                  </a:lnTo>
                  <a:cubicBezTo>
                    <a:pt x="1716" y="1"/>
                    <a:pt x="2107" y="663"/>
                    <a:pt x="1987" y="1114"/>
                  </a:cubicBezTo>
                  <a:cubicBezTo>
                    <a:pt x="1866" y="1596"/>
                    <a:pt x="1114" y="1897"/>
                    <a:pt x="783" y="2047"/>
                  </a:cubicBezTo>
                  <a:cubicBezTo>
                    <a:pt x="518" y="2106"/>
                    <a:pt x="109" y="2222"/>
                    <a:pt x="7" y="2227"/>
                  </a:cubicBezTo>
                  <a:lnTo>
                    <a:pt x="7" y="2227"/>
                  </a:lnTo>
                  <a:cubicBezTo>
                    <a:pt x="1149" y="2197"/>
                    <a:pt x="2589" y="2046"/>
                    <a:pt x="2649" y="1415"/>
                  </a:cubicBezTo>
                  <a:cubicBezTo>
                    <a:pt x="2739" y="542"/>
                    <a:pt x="2167" y="392"/>
                    <a:pt x="1716" y="1"/>
                  </a:cubicBezTo>
                  <a:close/>
                  <a:moveTo>
                    <a:pt x="7" y="2227"/>
                  </a:moveTo>
                  <a:cubicBezTo>
                    <a:pt x="5" y="2227"/>
                    <a:pt x="3" y="2227"/>
                    <a:pt x="1" y="2228"/>
                  </a:cubicBezTo>
                  <a:cubicBezTo>
                    <a:pt x="3" y="2228"/>
                    <a:pt x="5" y="2227"/>
                    <a:pt x="7" y="2227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0" name="Google Shape;1160;p21"/>
          <p:cNvSpPr/>
          <p:nvPr/>
        </p:nvSpPr>
        <p:spPr>
          <a:xfrm>
            <a:off x="992195" y="621091"/>
            <a:ext cx="6562400" cy="3586325"/>
          </a:xfrm>
          <a:custGeom>
            <a:avLst/>
            <a:gdLst/>
            <a:ahLst/>
            <a:cxnLst/>
            <a:rect l="l" t="t" r="r" b="b"/>
            <a:pathLst>
              <a:path w="262496" h="143453" extrusionOk="0">
                <a:moveTo>
                  <a:pt x="14380" y="143453"/>
                </a:moveTo>
                <a:cubicBezTo>
                  <a:pt x="12211" y="136807"/>
                  <a:pt x="3079" y="118808"/>
                  <a:pt x="1364" y="103576"/>
                </a:cubicBezTo>
                <a:cubicBezTo>
                  <a:pt x="-351" y="88345"/>
                  <a:pt x="-1360" y="66716"/>
                  <a:pt x="4088" y="52064"/>
                </a:cubicBezTo>
                <a:cubicBezTo>
                  <a:pt x="9536" y="37413"/>
                  <a:pt x="20029" y="24342"/>
                  <a:pt x="34054" y="15667"/>
                </a:cubicBezTo>
                <a:cubicBezTo>
                  <a:pt x="48079" y="6992"/>
                  <a:pt x="61398" y="509"/>
                  <a:pt x="88236" y="16"/>
                </a:cubicBezTo>
                <a:cubicBezTo>
                  <a:pt x="115074" y="-477"/>
                  <a:pt x="166041" y="10307"/>
                  <a:pt x="195084" y="12710"/>
                </a:cubicBezTo>
                <a:cubicBezTo>
                  <a:pt x="224127" y="15113"/>
                  <a:pt x="251261" y="14146"/>
                  <a:pt x="262496" y="14433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1161" name="Google Shape;1161;p21"/>
          <p:cNvGrpSpPr/>
          <p:nvPr/>
        </p:nvGrpSpPr>
        <p:grpSpPr>
          <a:xfrm>
            <a:off x="1094208" y="4062376"/>
            <a:ext cx="517687" cy="303035"/>
            <a:chOff x="5117225" y="3436800"/>
            <a:chExt cx="903625" cy="528950"/>
          </a:xfrm>
        </p:grpSpPr>
        <p:sp>
          <p:nvSpPr>
            <p:cNvPr id="1162" name="Google Shape;1162;p21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1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4" name="Google Shape;1164;p21"/>
          <p:cNvGrpSpPr/>
          <p:nvPr/>
        </p:nvGrpSpPr>
        <p:grpSpPr>
          <a:xfrm>
            <a:off x="7388311" y="583136"/>
            <a:ext cx="918068" cy="666467"/>
            <a:chOff x="871600" y="925450"/>
            <a:chExt cx="1126325" cy="817650"/>
          </a:xfrm>
        </p:grpSpPr>
        <p:sp>
          <p:nvSpPr>
            <p:cNvPr id="1165" name="Google Shape;1165;p21"/>
            <p:cNvSpPr/>
            <p:nvPr/>
          </p:nvSpPr>
          <p:spPr>
            <a:xfrm>
              <a:off x="873875" y="926200"/>
              <a:ext cx="951000" cy="769375"/>
            </a:xfrm>
            <a:custGeom>
              <a:avLst/>
              <a:gdLst/>
              <a:ahLst/>
              <a:cxnLst/>
              <a:rect l="l" t="t" r="r" b="b"/>
              <a:pathLst>
                <a:path w="38040" h="30775" extrusionOk="0">
                  <a:moveTo>
                    <a:pt x="18602" y="1"/>
                  </a:moveTo>
                  <a:cubicBezTo>
                    <a:pt x="16722" y="1"/>
                    <a:pt x="15356" y="1032"/>
                    <a:pt x="14837" y="1985"/>
                  </a:cubicBezTo>
                  <a:cubicBezTo>
                    <a:pt x="14351" y="2907"/>
                    <a:pt x="14229" y="3082"/>
                    <a:pt x="13539" y="3082"/>
                  </a:cubicBezTo>
                  <a:cubicBezTo>
                    <a:pt x="13118" y="3082"/>
                    <a:pt x="12486" y="3017"/>
                    <a:pt x="11430" y="3017"/>
                  </a:cubicBezTo>
                  <a:cubicBezTo>
                    <a:pt x="11112" y="3017"/>
                    <a:pt x="10754" y="3022"/>
                    <a:pt x="10353" y="3038"/>
                  </a:cubicBezTo>
                  <a:cubicBezTo>
                    <a:pt x="6440" y="3188"/>
                    <a:pt x="4875" y="8666"/>
                    <a:pt x="5267" y="11314"/>
                  </a:cubicBezTo>
                  <a:cubicBezTo>
                    <a:pt x="5658" y="13932"/>
                    <a:pt x="4334" y="15347"/>
                    <a:pt x="3010" y="16641"/>
                  </a:cubicBezTo>
                  <a:cubicBezTo>
                    <a:pt x="1685" y="17965"/>
                    <a:pt x="0" y="27054"/>
                    <a:pt x="0" y="27054"/>
                  </a:cubicBezTo>
                  <a:cubicBezTo>
                    <a:pt x="1625" y="29762"/>
                    <a:pt x="11857" y="30093"/>
                    <a:pt x="14987" y="30665"/>
                  </a:cubicBezTo>
                  <a:cubicBezTo>
                    <a:pt x="15435" y="30740"/>
                    <a:pt x="16244" y="30774"/>
                    <a:pt x="17299" y="30774"/>
                  </a:cubicBezTo>
                  <a:cubicBezTo>
                    <a:pt x="23403" y="30774"/>
                    <a:pt x="37735" y="29628"/>
                    <a:pt x="37889" y="28679"/>
                  </a:cubicBezTo>
                  <a:cubicBezTo>
                    <a:pt x="38040" y="27625"/>
                    <a:pt x="34549" y="17814"/>
                    <a:pt x="32292" y="14895"/>
                  </a:cubicBezTo>
                  <a:cubicBezTo>
                    <a:pt x="29975" y="11916"/>
                    <a:pt x="27778" y="5807"/>
                    <a:pt x="23474" y="2135"/>
                  </a:cubicBezTo>
                  <a:cubicBezTo>
                    <a:pt x="21659" y="563"/>
                    <a:pt x="19991" y="1"/>
                    <a:pt x="186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1"/>
            <p:cNvSpPr/>
            <p:nvPr/>
          </p:nvSpPr>
          <p:spPr>
            <a:xfrm>
              <a:off x="1011550" y="925450"/>
              <a:ext cx="811825" cy="750825"/>
            </a:xfrm>
            <a:custGeom>
              <a:avLst/>
              <a:gdLst/>
              <a:ahLst/>
              <a:cxnLst/>
              <a:rect l="l" t="t" r="r" b="b"/>
              <a:pathLst>
                <a:path w="32473" h="30033" extrusionOk="0">
                  <a:moveTo>
                    <a:pt x="13032" y="0"/>
                  </a:moveTo>
                  <a:cubicBezTo>
                    <a:pt x="11140" y="0"/>
                    <a:pt x="9772" y="1032"/>
                    <a:pt x="9270" y="1985"/>
                  </a:cubicBezTo>
                  <a:cubicBezTo>
                    <a:pt x="8767" y="2907"/>
                    <a:pt x="8656" y="3082"/>
                    <a:pt x="7980" y="3082"/>
                  </a:cubicBezTo>
                  <a:cubicBezTo>
                    <a:pt x="7567" y="3082"/>
                    <a:pt x="6944" y="3016"/>
                    <a:pt x="5891" y="3016"/>
                  </a:cubicBezTo>
                  <a:cubicBezTo>
                    <a:pt x="5574" y="3016"/>
                    <a:pt x="5217" y="3022"/>
                    <a:pt x="4816" y="3038"/>
                  </a:cubicBezTo>
                  <a:cubicBezTo>
                    <a:pt x="2197" y="3158"/>
                    <a:pt x="632" y="5596"/>
                    <a:pt x="0" y="8003"/>
                  </a:cubicBezTo>
                  <a:cubicBezTo>
                    <a:pt x="0" y="8003"/>
                    <a:pt x="963" y="6559"/>
                    <a:pt x="3612" y="5355"/>
                  </a:cubicBezTo>
                  <a:cubicBezTo>
                    <a:pt x="4503" y="4945"/>
                    <a:pt x="5391" y="4755"/>
                    <a:pt x="6202" y="4755"/>
                  </a:cubicBezTo>
                  <a:cubicBezTo>
                    <a:pt x="7773" y="4755"/>
                    <a:pt x="9054" y="5469"/>
                    <a:pt x="9510" y="6679"/>
                  </a:cubicBezTo>
                  <a:cubicBezTo>
                    <a:pt x="10112" y="8214"/>
                    <a:pt x="13302" y="9990"/>
                    <a:pt x="14446" y="11645"/>
                  </a:cubicBezTo>
                  <a:cubicBezTo>
                    <a:pt x="14025" y="10742"/>
                    <a:pt x="13332" y="9298"/>
                    <a:pt x="12821" y="8515"/>
                  </a:cubicBezTo>
                  <a:cubicBezTo>
                    <a:pt x="11978" y="7251"/>
                    <a:pt x="11647" y="6649"/>
                    <a:pt x="10895" y="5957"/>
                  </a:cubicBezTo>
                  <a:cubicBezTo>
                    <a:pt x="10142" y="5295"/>
                    <a:pt x="9691" y="3850"/>
                    <a:pt x="11166" y="3850"/>
                  </a:cubicBezTo>
                  <a:cubicBezTo>
                    <a:pt x="11216" y="3849"/>
                    <a:pt x="11265" y="3849"/>
                    <a:pt x="11314" y="3849"/>
                  </a:cubicBezTo>
                  <a:cubicBezTo>
                    <a:pt x="12675" y="3849"/>
                    <a:pt x="13162" y="4248"/>
                    <a:pt x="13453" y="4422"/>
                  </a:cubicBezTo>
                  <a:cubicBezTo>
                    <a:pt x="13485" y="4438"/>
                    <a:pt x="13513" y="4446"/>
                    <a:pt x="13536" y="4446"/>
                  </a:cubicBezTo>
                  <a:cubicBezTo>
                    <a:pt x="13725" y="4446"/>
                    <a:pt x="13598" y="3935"/>
                    <a:pt x="13302" y="3640"/>
                  </a:cubicBezTo>
                  <a:cubicBezTo>
                    <a:pt x="12971" y="3309"/>
                    <a:pt x="12068" y="3008"/>
                    <a:pt x="12008" y="2466"/>
                  </a:cubicBezTo>
                  <a:cubicBezTo>
                    <a:pt x="11990" y="2156"/>
                    <a:pt x="12590" y="1460"/>
                    <a:pt x="13667" y="1460"/>
                  </a:cubicBezTo>
                  <a:cubicBezTo>
                    <a:pt x="14368" y="1460"/>
                    <a:pt x="15273" y="1756"/>
                    <a:pt x="16342" y="2647"/>
                  </a:cubicBezTo>
                  <a:cubicBezTo>
                    <a:pt x="19050" y="4904"/>
                    <a:pt x="20375" y="7552"/>
                    <a:pt x="21488" y="9719"/>
                  </a:cubicBezTo>
                  <a:cubicBezTo>
                    <a:pt x="22632" y="11886"/>
                    <a:pt x="27507" y="23773"/>
                    <a:pt x="27597" y="25488"/>
                  </a:cubicBezTo>
                  <a:cubicBezTo>
                    <a:pt x="27658" y="27204"/>
                    <a:pt x="27146" y="29852"/>
                    <a:pt x="25250" y="30033"/>
                  </a:cubicBezTo>
                  <a:cubicBezTo>
                    <a:pt x="29162" y="29672"/>
                    <a:pt x="32262" y="29190"/>
                    <a:pt x="32292" y="28769"/>
                  </a:cubicBezTo>
                  <a:cubicBezTo>
                    <a:pt x="32473" y="27716"/>
                    <a:pt x="28982" y="17875"/>
                    <a:pt x="26695" y="14955"/>
                  </a:cubicBezTo>
                  <a:cubicBezTo>
                    <a:pt x="24468" y="11946"/>
                    <a:pt x="22271" y="5807"/>
                    <a:pt x="17937" y="2135"/>
                  </a:cubicBezTo>
                  <a:cubicBezTo>
                    <a:pt x="16109" y="563"/>
                    <a:pt x="14428" y="0"/>
                    <a:pt x="13032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1"/>
            <p:cNvSpPr/>
            <p:nvPr/>
          </p:nvSpPr>
          <p:spPr>
            <a:xfrm>
              <a:off x="1078611" y="1166375"/>
              <a:ext cx="330325" cy="528175"/>
            </a:xfrm>
            <a:custGeom>
              <a:avLst/>
              <a:gdLst/>
              <a:ahLst/>
              <a:cxnLst/>
              <a:rect l="l" t="t" r="r" b="b"/>
              <a:pathLst>
                <a:path w="13213" h="21127" extrusionOk="0">
                  <a:moveTo>
                    <a:pt x="1990" y="1"/>
                  </a:moveTo>
                  <a:cubicBezTo>
                    <a:pt x="1764" y="1"/>
                    <a:pt x="1626" y="22"/>
                    <a:pt x="1626" y="22"/>
                  </a:cubicBezTo>
                  <a:cubicBezTo>
                    <a:pt x="1626" y="22"/>
                    <a:pt x="1415" y="9261"/>
                    <a:pt x="1265" y="10254"/>
                  </a:cubicBezTo>
                  <a:cubicBezTo>
                    <a:pt x="1054" y="11277"/>
                    <a:pt x="874" y="14196"/>
                    <a:pt x="242" y="17657"/>
                  </a:cubicBezTo>
                  <a:cubicBezTo>
                    <a:pt x="1" y="18981"/>
                    <a:pt x="1" y="19764"/>
                    <a:pt x="242" y="20306"/>
                  </a:cubicBezTo>
                  <a:cubicBezTo>
                    <a:pt x="2679" y="20606"/>
                    <a:pt x="4966" y="20787"/>
                    <a:pt x="6170" y="20968"/>
                  </a:cubicBezTo>
                  <a:cubicBezTo>
                    <a:pt x="6618" y="21080"/>
                    <a:pt x="7456" y="21126"/>
                    <a:pt x="8557" y="21126"/>
                  </a:cubicBezTo>
                  <a:cubicBezTo>
                    <a:pt x="9824" y="21126"/>
                    <a:pt x="11441" y="21064"/>
                    <a:pt x="13212" y="20968"/>
                  </a:cubicBezTo>
                  <a:cubicBezTo>
                    <a:pt x="12279" y="20968"/>
                    <a:pt x="11497" y="20667"/>
                    <a:pt x="9842" y="20005"/>
                  </a:cubicBezTo>
                  <a:cubicBezTo>
                    <a:pt x="8187" y="19312"/>
                    <a:pt x="7314" y="14888"/>
                    <a:pt x="7795" y="13444"/>
                  </a:cubicBezTo>
                  <a:cubicBezTo>
                    <a:pt x="8247" y="12029"/>
                    <a:pt x="7193" y="9201"/>
                    <a:pt x="6411" y="7275"/>
                  </a:cubicBezTo>
                  <a:cubicBezTo>
                    <a:pt x="5628" y="5409"/>
                    <a:pt x="6411" y="6191"/>
                    <a:pt x="5538" y="2881"/>
                  </a:cubicBezTo>
                  <a:cubicBezTo>
                    <a:pt x="4829" y="280"/>
                    <a:pt x="2819" y="1"/>
                    <a:pt x="19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1"/>
            <p:cNvSpPr/>
            <p:nvPr/>
          </p:nvSpPr>
          <p:spPr>
            <a:xfrm>
              <a:off x="871600" y="1201525"/>
              <a:ext cx="141475" cy="430250"/>
            </a:xfrm>
            <a:custGeom>
              <a:avLst/>
              <a:gdLst/>
              <a:ahLst/>
              <a:cxnLst/>
              <a:rect l="l" t="t" r="r" b="b"/>
              <a:pathLst>
                <a:path w="5659" h="17210" extrusionOk="0">
                  <a:moveTo>
                    <a:pt x="5237" y="0"/>
                  </a:moveTo>
                  <a:cubicBezTo>
                    <a:pt x="5237" y="60"/>
                    <a:pt x="5237" y="181"/>
                    <a:pt x="5267" y="271"/>
                  </a:cubicBezTo>
                  <a:cubicBezTo>
                    <a:pt x="5659" y="2889"/>
                    <a:pt x="4334" y="4304"/>
                    <a:pt x="3010" y="5598"/>
                  </a:cubicBezTo>
                  <a:cubicBezTo>
                    <a:pt x="1716" y="6922"/>
                    <a:pt x="1" y="15980"/>
                    <a:pt x="1" y="15980"/>
                  </a:cubicBezTo>
                  <a:cubicBezTo>
                    <a:pt x="302" y="16462"/>
                    <a:pt x="843" y="16853"/>
                    <a:pt x="1596" y="17184"/>
                  </a:cubicBezTo>
                  <a:cubicBezTo>
                    <a:pt x="1605" y="17202"/>
                    <a:pt x="1611" y="17209"/>
                    <a:pt x="1615" y="17209"/>
                  </a:cubicBezTo>
                  <a:cubicBezTo>
                    <a:pt x="1623" y="17209"/>
                    <a:pt x="1617" y="17166"/>
                    <a:pt x="1596" y="17124"/>
                  </a:cubicBezTo>
                  <a:cubicBezTo>
                    <a:pt x="1445" y="16552"/>
                    <a:pt x="843" y="13994"/>
                    <a:pt x="1716" y="12038"/>
                  </a:cubicBezTo>
                  <a:cubicBezTo>
                    <a:pt x="2679" y="9781"/>
                    <a:pt x="2559" y="7614"/>
                    <a:pt x="3672" y="6801"/>
                  </a:cubicBezTo>
                  <a:cubicBezTo>
                    <a:pt x="4756" y="6019"/>
                    <a:pt x="5267" y="4304"/>
                    <a:pt x="5478" y="2979"/>
                  </a:cubicBezTo>
                  <a:cubicBezTo>
                    <a:pt x="5659" y="1655"/>
                    <a:pt x="5237" y="30"/>
                    <a:pt x="5237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1"/>
            <p:cNvSpPr/>
            <p:nvPr/>
          </p:nvSpPr>
          <p:spPr>
            <a:xfrm>
              <a:off x="968675" y="1167850"/>
              <a:ext cx="311500" cy="526500"/>
            </a:xfrm>
            <a:custGeom>
              <a:avLst/>
              <a:gdLst/>
              <a:ahLst/>
              <a:cxnLst/>
              <a:rect l="l" t="t" r="r" b="b"/>
              <a:pathLst>
                <a:path w="12460" h="21060" extrusionOk="0">
                  <a:moveTo>
                    <a:pt x="6796" y="0"/>
                  </a:moveTo>
                  <a:cubicBezTo>
                    <a:pt x="5834" y="0"/>
                    <a:pt x="4882" y="422"/>
                    <a:pt x="4484" y="1166"/>
                  </a:cubicBezTo>
                  <a:cubicBezTo>
                    <a:pt x="3762" y="2461"/>
                    <a:pt x="3732" y="4025"/>
                    <a:pt x="3762" y="5440"/>
                  </a:cubicBezTo>
                  <a:cubicBezTo>
                    <a:pt x="3792" y="6854"/>
                    <a:pt x="4123" y="8359"/>
                    <a:pt x="3401" y="9623"/>
                  </a:cubicBezTo>
                  <a:cubicBezTo>
                    <a:pt x="2829" y="10646"/>
                    <a:pt x="1535" y="11158"/>
                    <a:pt x="1384" y="12422"/>
                  </a:cubicBezTo>
                  <a:cubicBezTo>
                    <a:pt x="1174" y="14228"/>
                    <a:pt x="1986" y="16274"/>
                    <a:pt x="1174" y="18020"/>
                  </a:cubicBezTo>
                  <a:cubicBezTo>
                    <a:pt x="1083" y="18140"/>
                    <a:pt x="512" y="18832"/>
                    <a:pt x="0" y="19374"/>
                  </a:cubicBezTo>
                  <a:cubicBezTo>
                    <a:pt x="3762" y="20307"/>
                    <a:pt x="9089" y="20578"/>
                    <a:pt x="11135" y="20939"/>
                  </a:cubicBezTo>
                  <a:cubicBezTo>
                    <a:pt x="11436" y="20999"/>
                    <a:pt x="11887" y="21029"/>
                    <a:pt x="12459" y="21059"/>
                  </a:cubicBezTo>
                  <a:cubicBezTo>
                    <a:pt x="10383" y="20186"/>
                    <a:pt x="9721" y="18050"/>
                    <a:pt x="10684" y="15431"/>
                  </a:cubicBezTo>
                  <a:cubicBezTo>
                    <a:pt x="11827" y="12362"/>
                    <a:pt x="10473" y="10857"/>
                    <a:pt x="9570" y="8690"/>
                  </a:cubicBezTo>
                  <a:cubicBezTo>
                    <a:pt x="8637" y="6493"/>
                    <a:pt x="9450" y="5560"/>
                    <a:pt x="9420" y="2521"/>
                  </a:cubicBezTo>
                  <a:cubicBezTo>
                    <a:pt x="9402" y="761"/>
                    <a:pt x="8090" y="0"/>
                    <a:pt x="679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1"/>
            <p:cNvSpPr/>
            <p:nvPr/>
          </p:nvSpPr>
          <p:spPr>
            <a:xfrm>
              <a:off x="1675900" y="1569100"/>
              <a:ext cx="322025" cy="174000"/>
            </a:xfrm>
            <a:custGeom>
              <a:avLst/>
              <a:gdLst/>
              <a:ahLst/>
              <a:cxnLst/>
              <a:rect l="l" t="t" r="r" b="b"/>
              <a:pathLst>
                <a:path w="12881" h="6960" extrusionOk="0">
                  <a:moveTo>
                    <a:pt x="7240" y="1"/>
                  </a:moveTo>
                  <a:cubicBezTo>
                    <a:pt x="6694" y="1"/>
                    <a:pt x="6020" y="440"/>
                    <a:pt x="5658" y="916"/>
                  </a:cubicBezTo>
                  <a:cubicBezTo>
                    <a:pt x="5086" y="1669"/>
                    <a:pt x="5026" y="1849"/>
                    <a:pt x="5026" y="1849"/>
                  </a:cubicBezTo>
                  <a:cubicBezTo>
                    <a:pt x="4751" y="1614"/>
                    <a:pt x="4450" y="1513"/>
                    <a:pt x="4146" y="1513"/>
                  </a:cubicBezTo>
                  <a:cubicBezTo>
                    <a:pt x="3283" y="1513"/>
                    <a:pt x="2395" y="2320"/>
                    <a:pt x="2016" y="3143"/>
                  </a:cubicBezTo>
                  <a:cubicBezTo>
                    <a:pt x="1475" y="4197"/>
                    <a:pt x="0" y="4106"/>
                    <a:pt x="211" y="5731"/>
                  </a:cubicBezTo>
                  <a:cubicBezTo>
                    <a:pt x="329" y="6775"/>
                    <a:pt x="2882" y="6955"/>
                    <a:pt x="4633" y="6955"/>
                  </a:cubicBezTo>
                  <a:cubicBezTo>
                    <a:pt x="5559" y="6955"/>
                    <a:pt x="6260" y="6905"/>
                    <a:pt x="6260" y="6905"/>
                  </a:cubicBezTo>
                  <a:cubicBezTo>
                    <a:pt x="6882" y="6942"/>
                    <a:pt x="7427" y="6960"/>
                    <a:pt x="7909" y="6960"/>
                  </a:cubicBezTo>
                  <a:cubicBezTo>
                    <a:pt x="9805" y="6960"/>
                    <a:pt x="10741" y="6681"/>
                    <a:pt x="11677" y="6153"/>
                  </a:cubicBezTo>
                  <a:cubicBezTo>
                    <a:pt x="12881" y="5400"/>
                    <a:pt x="10443" y="3655"/>
                    <a:pt x="10082" y="3023"/>
                  </a:cubicBezTo>
                  <a:cubicBezTo>
                    <a:pt x="9931" y="2722"/>
                    <a:pt x="9751" y="2301"/>
                    <a:pt x="9330" y="2301"/>
                  </a:cubicBezTo>
                  <a:cubicBezTo>
                    <a:pt x="8728" y="2301"/>
                    <a:pt x="8366" y="1518"/>
                    <a:pt x="7975" y="525"/>
                  </a:cubicBezTo>
                  <a:cubicBezTo>
                    <a:pt x="7831" y="149"/>
                    <a:pt x="7558" y="1"/>
                    <a:pt x="72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1"/>
            <p:cNvSpPr/>
            <p:nvPr/>
          </p:nvSpPr>
          <p:spPr>
            <a:xfrm>
              <a:off x="1726300" y="1569000"/>
              <a:ext cx="271625" cy="173750"/>
            </a:xfrm>
            <a:custGeom>
              <a:avLst/>
              <a:gdLst/>
              <a:ahLst/>
              <a:cxnLst/>
              <a:rect l="l" t="t" r="r" b="b"/>
              <a:pathLst>
                <a:path w="10865" h="6950" extrusionOk="0">
                  <a:moveTo>
                    <a:pt x="5233" y="1"/>
                  </a:moveTo>
                  <a:cubicBezTo>
                    <a:pt x="4686" y="1"/>
                    <a:pt x="4003" y="416"/>
                    <a:pt x="3642" y="890"/>
                  </a:cubicBezTo>
                  <a:cubicBezTo>
                    <a:pt x="3070" y="1642"/>
                    <a:pt x="3010" y="1823"/>
                    <a:pt x="3010" y="1823"/>
                  </a:cubicBezTo>
                  <a:cubicBezTo>
                    <a:pt x="2735" y="1587"/>
                    <a:pt x="2432" y="1487"/>
                    <a:pt x="2127" y="1487"/>
                  </a:cubicBezTo>
                  <a:cubicBezTo>
                    <a:pt x="1265" y="1487"/>
                    <a:pt x="378" y="2287"/>
                    <a:pt x="0" y="3087"/>
                  </a:cubicBezTo>
                  <a:cubicBezTo>
                    <a:pt x="0" y="3087"/>
                    <a:pt x="1483" y="2243"/>
                    <a:pt x="2304" y="2243"/>
                  </a:cubicBezTo>
                  <a:cubicBezTo>
                    <a:pt x="2426" y="2243"/>
                    <a:pt x="2533" y="2262"/>
                    <a:pt x="2619" y="2305"/>
                  </a:cubicBezTo>
                  <a:cubicBezTo>
                    <a:pt x="3311" y="2605"/>
                    <a:pt x="3792" y="3087"/>
                    <a:pt x="3792" y="3087"/>
                  </a:cubicBezTo>
                  <a:cubicBezTo>
                    <a:pt x="3792" y="3087"/>
                    <a:pt x="3341" y="2305"/>
                    <a:pt x="3913" y="1642"/>
                  </a:cubicBezTo>
                  <a:cubicBezTo>
                    <a:pt x="4178" y="1304"/>
                    <a:pt x="4515" y="1131"/>
                    <a:pt x="4826" y="1131"/>
                  </a:cubicBezTo>
                  <a:cubicBezTo>
                    <a:pt x="5150" y="1131"/>
                    <a:pt x="5445" y="1319"/>
                    <a:pt x="5598" y="1703"/>
                  </a:cubicBezTo>
                  <a:cubicBezTo>
                    <a:pt x="5899" y="2485"/>
                    <a:pt x="6230" y="2937"/>
                    <a:pt x="6230" y="2937"/>
                  </a:cubicBezTo>
                  <a:cubicBezTo>
                    <a:pt x="6230" y="2937"/>
                    <a:pt x="6184" y="2386"/>
                    <a:pt x="6613" y="2386"/>
                  </a:cubicBezTo>
                  <a:cubicBezTo>
                    <a:pt x="6675" y="2386"/>
                    <a:pt x="6748" y="2398"/>
                    <a:pt x="6832" y="2425"/>
                  </a:cubicBezTo>
                  <a:cubicBezTo>
                    <a:pt x="7524" y="2605"/>
                    <a:pt x="9179" y="5194"/>
                    <a:pt x="8337" y="5555"/>
                  </a:cubicBezTo>
                  <a:cubicBezTo>
                    <a:pt x="7614" y="5856"/>
                    <a:pt x="5869" y="6819"/>
                    <a:pt x="4515" y="6909"/>
                  </a:cubicBezTo>
                  <a:cubicBezTo>
                    <a:pt x="5025" y="6936"/>
                    <a:pt x="5480" y="6949"/>
                    <a:pt x="5889" y="6949"/>
                  </a:cubicBezTo>
                  <a:cubicBezTo>
                    <a:pt x="7772" y="6949"/>
                    <a:pt x="8691" y="6665"/>
                    <a:pt x="9631" y="6096"/>
                  </a:cubicBezTo>
                  <a:cubicBezTo>
                    <a:pt x="10865" y="5344"/>
                    <a:pt x="8457" y="3629"/>
                    <a:pt x="8066" y="2997"/>
                  </a:cubicBezTo>
                  <a:cubicBezTo>
                    <a:pt x="7885" y="2696"/>
                    <a:pt x="7735" y="2274"/>
                    <a:pt x="7314" y="2274"/>
                  </a:cubicBezTo>
                  <a:cubicBezTo>
                    <a:pt x="6712" y="2274"/>
                    <a:pt x="6381" y="1522"/>
                    <a:pt x="5959" y="499"/>
                  </a:cubicBezTo>
                  <a:cubicBezTo>
                    <a:pt x="5826" y="143"/>
                    <a:pt x="5553" y="1"/>
                    <a:pt x="5233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1"/>
            <p:cNvSpPr/>
            <p:nvPr/>
          </p:nvSpPr>
          <p:spPr>
            <a:xfrm>
              <a:off x="1678150" y="1661200"/>
              <a:ext cx="101600" cy="81300"/>
            </a:xfrm>
            <a:custGeom>
              <a:avLst/>
              <a:gdLst/>
              <a:ahLst/>
              <a:cxnLst/>
              <a:rect l="l" t="t" r="r" b="b"/>
              <a:pathLst>
                <a:path w="4064" h="3252" extrusionOk="0">
                  <a:moveTo>
                    <a:pt x="1505" y="1"/>
                  </a:moveTo>
                  <a:lnTo>
                    <a:pt x="1505" y="1"/>
                  </a:lnTo>
                  <a:cubicBezTo>
                    <a:pt x="873" y="543"/>
                    <a:pt x="0" y="813"/>
                    <a:pt x="151" y="2047"/>
                  </a:cubicBezTo>
                  <a:cubicBezTo>
                    <a:pt x="271" y="2976"/>
                    <a:pt x="2358" y="3219"/>
                    <a:pt x="4040" y="3251"/>
                  </a:cubicBezTo>
                  <a:lnTo>
                    <a:pt x="4040" y="3251"/>
                  </a:lnTo>
                  <a:cubicBezTo>
                    <a:pt x="3783" y="3242"/>
                    <a:pt x="3179" y="3096"/>
                    <a:pt x="2829" y="2950"/>
                  </a:cubicBezTo>
                  <a:cubicBezTo>
                    <a:pt x="2318" y="2770"/>
                    <a:pt x="1204" y="2258"/>
                    <a:pt x="1084" y="1596"/>
                  </a:cubicBezTo>
                  <a:cubicBezTo>
                    <a:pt x="933" y="904"/>
                    <a:pt x="1505" y="1"/>
                    <a:pt x="1505" y="1"/>
                  </a:cubicBezTo>
                  <a:close/>
                  <a:moveTo>
                    <a:pt x="4040" y="3251"/>
                  </a:moveTo>
                  <a:cubicBezTo>
                    <a:pt x="4048" y="3251"/>
                    <a:pt x="4056" y="3251"/>
                    <a:pt x="4063" y="3251"/>
                  </a:cubicBezTo>
                  <a:cubicBezTo>
                    <a:pt x="4055" y="3251"/>
                    <a:pt x="4047" y="3251"/>
                    <a:pt x="4040" y="3251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8"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5" name="Google Shape;1205;p23"/>
          <p:cNvGrpSpPr/>
          <p:nvPr/>
        </p:nvGrpSpPr>
        <p:grpSpPr>
          <a:xfrm>
            <a:off x="8754116" y="1536244"/>
            <a:ext cx="427323" cy="150428"/>
            <a:chOff x="7845885" y="3023120"/>
            <a:chExt cx="340036" cy="119701"/>
          </a:xfrm>
        </p:grpSpPr>
        <p:sp>
          <p:nvSpPr>
            <p:cNvPr id="1206" name="Google Shape;1206;p2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9" name="Google Shape;1209;p23"/>
          <p:cNvGrpSpPr/>
          <p:nvPr/>
        </p:nvGrpSpPr>
        <p:grpSpPr>
          <a:xfrm>
            <a:off x="-9" y="62260"/>
            <a:ext cx="427323" cy="150428"/>
            <a:chOff x="7845885" y="3023120"/>
            <a:chExt cx="340036" cy="119701"/>
          </a:xfrm>
        </p:grpSpPr>
        <p:sp>
          <p:nvSpPr>
            <p:cNvPr id="1210" name="Google Shape;1210;p2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" name="Google Shape;1213;p23"/>
          <p:cNvGrpSpPr/>
          <p:nvPr/>
        </p:nvGrpSpPr>
        <p:grpSpPr>
          <a:xfrm>
            <a:off x="8492342" y="4409316"/>
            <a:ext cx="689101" cy="199187"/>
            <a:chOff x="957742" y="3956041"/>
            <a:chExt cx="689101" cy="199187"/>
          </a:xfrm>
        </p:grpSpPr>
        <p:sp>
          <p:nvSpPr>
            <p:cNvPr id="1214" name="Google Shape;1214;p23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3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3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3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3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3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3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3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3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3" name="Google Shape;1223;p23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1224" name="Google Shape;1224;p23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3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6" name="Google Shape;1226;p23"/>
          <p:cNvGrpSpPr/>
          <p:nvPr/>
        </p:nvGrpSpPr>
        <p:grpSpPr>
          <a:xfrm>
            <a:off x="6112566" y="5069394"/>
            <a:ext cx="427323" cy="150428"/>
            <a:chOff x="7845885" y="3023120"/>
            <a:chExt cx="340036" cy="119701"/>
          </a:xfrm>
        </p:grpSpPr>
        <p:sp>
          <p:nvSpPr>
            <p:cNvPr id="1227" name="Google Shape;1227;p2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0" name="Google Shape;1230;p23"/>
          <p:cNvSpPr txBox="1">
            <a:spLocks noGrp="1"/>
          </p:cNvSpPr>
          <p:nvPr>
            <p:ph type="title"/>
          </p:nvPr>
        </p:nvSpPr>
        <p:spPr>
          <a:xfrm>
            <a:off x="720000" y="47548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31" name="Google Shape;1231;p23"/>
          <p:cNvSpPr txBox="1">
            <a:spLocks noGrp="1"/>
          </p:cNvSpPr>
          <p:nvPr>
            <p:ph type="subTitle" idx="1"/>
          </p:nvPr>
        </p:nvSpPr>
        <p:spPr>
          <a:xfrm>
            <a:off x="3677825" y="1689825"/>
            <a:ext cx="4488900" cy="21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1232" name="Google Shape;1232;p23"/>
          <p:cNvSpPr/>
          <p:nvPr/>
        </p:nvSpPr>
        <p:spPr>
          <a:xfrm>
            <a:off x="1204075" y="3247154"/>
            <a:ext cx="6295225" cy="1120375"/>
          </a:xfrm>
          <a:custGeom>
            <a:avLst/>
            <a:gdLst/>
            <a:ahLst/>
            <a:cxnLst/>
            <a:rect l="l" t="t" r="r" b="b"/>
            <a:pathLst>
              <a:path w="251809" h="44815" extrusionOk="0">
                <a:moveTo>
                  <a:pt x="0" y="9639"/>
                </a:moveTo>
                <a:cubicBezTo>
                  <a:pt x="6108" y="8156"/>
                  <a:pt x="22772" y="-2925"/>
                  <a:pt x="36645" y="739"/>
                </a:cubicBezTo>
                <a:cubicBezTo>
                  <a:pt x="50518" y="4404"/>
                  <a:pt x="66835" y="24471"/>
                  <a:pt x="83238" y="31626"/>
                </a:cubicBezTo>
                <a:cubicBezTo>
                  <a:pt x="99642" y="38781"/>
                  <a:pt x="114736" y="41793"/>
                  <a:pt x="135066" y="43667"/>
                </a:cubicBezTo>
                <a:cubicBezTo>
                  <a:pt x="155396" y="45542"/>
                  <a:pt x="185760" y="45012"/>
                  <a:pt x="205217" y="42873"/>
                </a:cubicBezTo>
                <a:cubicBezTo>
                  <a:pt x="224674" y="40734"/>
                  <a:pt x="244044" y="32839"/>
                  <a:pt x="251809" y="30832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1233" name="Google Shape;1233;p23"/>
          <p:cNvGrpSpPr/>
          <p:nvPr/>
        </p:nvGrpSpPr>
        <p:grpSpPr>
          <a:xfrm>
            <a:off x="881058" y="3367363"/>
            <a:ext cx="517687" cy="303035"/>
            <a:chOff x="5117225" y="3436800"/>
            <a:chExt cx="903625" cy="528950"/>
          </a:xfrm>
        </p:grpSpPr>
        <p:sp>
          <p:nvSpPr>
            <p:cNvPr id="1234" name="Google Shape;1234;p23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3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6" name="Google Shape;1236;p23"/>
          <p:cNvGrpSpPr/>
          <p:nvPr/>
        </p:nvGrpSpPr>
        <p:grpSpPr>
          <a:xfrm>
            <a:off x="7499310" y="632230"/>
            <a:ext cx="788878" cy="572682"/>
            <a:chOff x="871600" y="925450"/>
            <a:chExt cx="1126325" cy="817650"/>
          </a:xfrm>
        </p:grpSpPr>
        <p:sp>
          <p:nvSpPr>
            <p:cNvPr id="1237" name="Google Shape;1237;p23"/>
            <p:cNvSpPr/>
            <p:nvPr/>
          </p:nvSpPr>
          <p:spPr>
            <a:xfrm>
              <a:off x="873875" y="926200"/>
              <a:ext cx="951000" cy="769375"/>
            </a:xfrm>
            <a:custGeom>
              <a:avLst/>
              <a:gdLst/>
              <a:ahLst/>
              <a:cxnLst/>
              <a:rect l="l" t="t" r="r" b="b"/>
              <a:pathLst>
                <a:path w="38040" h="30775" extrusionOk="0">
                  <a:moveTo>
                    <a:pt x="18602" y="1"/>
                  </a:moveTo>
                  <a:cubicBezTo>
                    <a:pt x="16722" y="1"/>
                    <a:pt x="15356" y="1032"/>
                    <a:pt x="14837" y="1985"/>
                  </a:cubicBezTo>
                  <a:cubicBezTo>
                    <a:pt x="14351" y="2907"/>
                    <a:pt x="14229" y="3082"/>
                    <a:pt x="13539" y="3082"/>
                  </a:cubicBezTo>
                  <a:cubicBezTo>
                    <a:pt x="13118" y="3082"/>
                    <a:pt x="12486" y="3017"/>
                    <a:pt x="11430" y="3017"/>
                  </a:cubicBezTo>
                  <a:cubicBezTo>
                    <a:pt x="11112" y="3017"/>
                    <a:pt x="10754" y="3022"/>
                    <a:pt x="10353" y="3038"/>
                  </a:cubicBezTo>
                  <a:cubicBezTo>
                    <a:pt x="6440" y="3188"/>
                    <a:pt x="4875" y="8666"/>
                    <a:pt x="5267" y="11314"/>
                  </a:cubicBezTo>
                  <a:cubicBezTo>
                    <a:pt x="5658" y="13932"/>
                    <a:pt x="4334" y="15347"/>
                    <a:pt x="3010" y="16641"/>
                  </a:cubicBezTo>
                  <a:cubicBezTo>
                    <a:pt x="1685" y="17965"/>
                    <a:pt x="0" y="27054"/>
                    <a:pt x="0" y="27054"/>
                  </a:cubicBezTo>
                  <a:cubicBezTo>
                    <a:pt x="1625" y="29762"/>
                    <a:pt x="11857" y="30093"/>
                    <a:pt x="14987" y="30665"/>
                  </a:cubicBezTo>
                  <a:cubicBezTo>
                    <a:pt x="15435" y="30740"/>
                    <a:pt x="16244" y="30774"/>
                    <a:pt x="17299" y="30774"/>
                  </a:cubicBezTo>
                  <a:cubicBezTo>
                    <a:pt x="23403" y="30774"/>
                    <a:pt x="37735" y="29628"/>
                    <a:pt x="37889" y="28679"/>
                  </a:cubicBezTo>
                  <a:cubicBezTo>
                    <a:pt x="38040" y="27625"/>
                    <a:pt x="34549" y="17814"/>
                    <a:pt x="32292" y="14895"/>
                  </a:cubicBezTo>
                  <a:cubicBezTo>
                    <a:pt x="29975" y="11916"/>
                    <a:pt x="27778" y="5807"/>
                    <a:pt x="23474" y="2135"/>
                  </a:cubicBezTo>
                  <a:cubicBezTo>
                    <a:pt x="21659" y="563"/>
                    <a:pt x="19991" y="1"/>
                    <a:pt x="186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3"/>
            <p:cNvSpPr/>
            <p:nvPr/>
          </p:nvSpPr>
          <p:spPr>
            <a:xfrm>
              <a:off x="1011550" y="925450"/>
              <a:ext cx="811825" cy="750825"/>
            </a:xfrm>
            <a:custGeom>
              <a:avLst/>
              <a:gdLst/>
              <a:ahLst/>
              <a:cxnLst/>
              <a:rect l="l" t="t" r="r" b="b"/>
              <a:pathLst>
                <a:path w="32473" h="30033" extrusionOk="0">
                  <a:moveTo>
                    <a:pt x="13032" y="0"/>
                  </a:moveTo>
                  <a:cubicBezTo>
                    <a:pt x="11140" y="0"/>
                    <a:pt x="9772" y="1032"/>
                    <a:pt x="9270" y="1985"/>
                  </a:cubicBezTo>
                  <a:cubicBezTo>
                    <a:pt x="8767" y="2907"/>
                    <a:pt x="8656" y="3082"/>
                    <a:pt x="7980" y="3082"/>
                  </a:cubicBezTo>
                  <a:cubicBezTo>
                    <a:pt x="7567" y="3082"/>
                    <a:pt x="6944" y="3016"/>
                    <a:pt x="5891" y="3016"/>
                  </a:cubicBezTo>
                  <a:cubicBezTo>
                    <a:pt x="5574" y="3016"/>
                    <a:pt x="5217" y="3022"/>
                    <a:pt x="4816" y="3038"/>
                  </a:cubicBezTo>
                  <a:cubicBezTo>
                    <a:pt x="2197" y="3158"/>
                    <a:pt x="632" y="5596"/>
                    <a:pt x="0" y="8003"/>
                  </a:cubicBezTo>
                  <a:cubicBezTo>
                    <a:pt x="0" y="8003"/>
                    <a:pt x="963" y="6559"/>
                    <a:pt x="3612" y="5355"/>
                  </a:cubicBezTo>
                  <a:cubicBezTo>
                    <a:pt x="4503" y="4945"/>
                    <a:pt x="5391" y="4755"/>
                    <a:pt x="6202" y="4755"/>
                  </a:cubicBezTo>
                  <a:cubicBezTo>
                    <a:pt x="7773" y="4755"/>
                    <a:pt x="9054" y="5469"/>
                    <a:pt x="9510" y="6679"/>
                  </a:cubicBezTo>
                  <a:cubicBezTo>
                    <a:pt x="10112" y="8214"/>
                    <a:pt x="13302" y="9990"/>
                    <a:pt x="14446" y="11645"/>
                  </a:cubicBezTo>
                  <a:cubicBezTo>
                    <a:pt x="14025" y="10742"/>
                    <a:pt x="13332" y="9298"/>
                    <a:pt x="12821" y="8515"/>
                  </a:cubicBezTo>
                  <a:cubicBezTo>
                    <a:pt x="11978" y="7251"/>
                    <a:pt x="11647" y="6649"/>
                    <a:pt x="10895" y="5957"/>
                  </a:cubicBezTo>
                  <a:cubicBezTo>
                    <a:pt x="10142" y="5295"/>
                    <a:pt x="9691" y="3850"/>
                    <a:pt x="11166" y="3850"/>
                  </a:cubicBezTo>
                  <a:cubicBezTo>
                    <a:pt x="11216" y="3849"/>
                    <a:pt x="11265" y="3849"/>
                    <a:pt x="11314" y="3849"/>
                  </a:cubicBezTo>
                  <a:cubicBezTo>
                    <a:pt x="12675" y="3849"/>
                    <a:pt x="13162" y="4248"/>
                    <a:pt x="13453" y="4422"/>
                  </a:cubicBezTo>
                  <a:cubicBezTo>
                    <a:pt x="13485" y="4438"/>
                    <a:pt x="13513" y="4446"/>
                    <a:pt x="13536" y="4446"/>
                  </a:cubicBezTo>
                  <a:cubicBezTo>
                    <a:pt x="13725" y="4446"/>
                    <a:pt x="13598" y="3935"/>
                    <a:pt x="13302" y="3640"/>
                  </a:cubicBezTo>
                  <a:cubicBezTo>
                    <a:pt x="12971" y="3309"/>
                    <a:pt x="12068" y="3008"/>
                    <a:pt x="12008" y="2466"/>
                  </a:cubicBezTo>
                  <a:cubicBezTo>
                    <a:pt x="11990" y="2156"/>
                    <a:pt x="12590" y="1460"/>
                    <a:pt x="13667" y="1460"/>
                  </a:cubicBezTo>
                  <a:cubicBezTo>
                    <a:pt x="14368" y="1460"/>
                    <a:pt x="15273" y="1756"/>
                    <a:pt x="16342" y="2647"/>
                  </a:cubicBezTo>
                  <a:cubicBezTo>
                    <a:pt x="19050" y="4904"/>
                    <a:pt x="20375" y="7552"/>
                    <a:pt x="21488" y="9719"/>
                  </a:cubicBezTo>
                  <a:cubicBezTo>
                    <a:pt x="22632" y="11886"/>
                    <a:pt x="27507" y="23773"/>
                    <a:pt x="27597" y="25488"/>
                  </a:cubicBezTo>
                  <a:cubicBezTo>
                    <a:pt x="27658" y="27204"/>
                    <a:pt x="27146" y="29852"/>
                    <a:pt x="25250" y="30033"/>
                  </a:cubicBezTo>
                  <a:cubicBezTo>
                    <a:pt x="29162" y="29672"/>
                    <a:pt x="32262" y="29190"/>
                    <a:pt x="32292" y="28769"/>
                  </a:cubicBezTo>
                  <a:cubicBezTo>
                    <a:pt x="32473" y="27716"/>
                    <a:pt x="28982" y="17875"/>
                    <a:pt x="26695" y="14955"/>
                  </a:cubicBezTo>
                  <a:cubicBezTo>
                    <a:pt x="24468" y="11946"/>
                    <a:pt x="22271" y="5807"/>
                    <a:pt x="17937" y="2135"/>
                  </a:cubicBezTo>
                  <a:cubicBezTo>
                    <a:pt x="16109" y="563"/>
                    <a:pt x="14428" y="0"/>
                    <a:pt x="13032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3"/>
            <p:cNvSpPr/>
            <p:nvPr/>
          </p:nvSpPr>
          <p:spPr>
            <a:xfrm>
              <a:off x="1078611" y="1166375"/>
              <a:ext cx="330325" cy="528175"/>
            </a:xfrm>
            <a:custGeom>
              <a:avLst/>
              <a:gdLst/>
              <a:ahLst/>
              <a:cxnLst/>
              <a:rect l="l" t="t" r="r" b="b"/>
              <a:pathLst>
                <a:path w="13213" h="21127" extrusionOk="0">
                  <a:moveTo>
                    <a:pt x="1990" y="1"/>
                  </a:moveTo>
                  <a:cubicBezTo>
                    <a:pt x="1764" y="1"/>
                    <a:pt x="1626" y="22"/>
                    <a:pt x="1626" y="22"/>
                  </a:cubicBezTo>
                  <a:cubicBezTo>
                    <a:pt x="1626" y="22"/>
                    <a:pt x="1415" y="9261"/>
                    <a:pt x="1265" y="10254"/>
                  </a:cubicBezTo>
                  <a:cubicBezTo>
                    <a:pt x="1054" y="11277"/>
                    <a:pt x="874" y="14196"/>
                    <a:pt x="242" y="17657"/>
                  </a:cubicBezTo>
                  <a:cubicBezTo>
                    <a:pt x="1" y="18981"/>
                    <a:pt x="1" y="19764"/>
                    <a:pt x="242" y="20306"/>
                  </a:cubicBezTo>
                  <a:cubicBezTo>
                    <a:pt x="2679" y="20606"/>
                    <a:pt x="4966" y="20787"/>
                    <a:pt x="6170" y="20968"/>
                  </a:cubicBezTo>
                  <a:cubicBezTo>
                    <a:pt x="6618" y="21080"/>
                    <a:pt x="7456" y="21126"/>
                    <a:pt x="8557" y="21126"/>
                  </a:cubicBezTo>
                  <a:cubicBezTo>
                    <a:pt x="9824" y="21126"/>
                    <a:pt x="11441" y="21064"/>
                    <a:pt x="13212" y="20968"/>
                  </a:cubicBezTo>
                  <a:cubicBezTo>
                    <a:pt x="12279" y="20968"/>
                    <a:pt x="11497" y="20667"/>
                    <a:pt x="9842" y="20005"/>
                  </a:cubicBezTo>
                  <a:cubicBezTo>
                    <a:pt x="8187" y="19312"/>
                    <a:pt x="7314" y="14888"/>
                    <a:pt x="7795" y="13444"/>
                  </a:cubicBezTo>
                  <a:cubicBezTo>
                    <a:pt x="8247" y="12029"/>
                    <a:pt x="7193" y="9201"/>
                    <a:pt x="6411" y="7275"/>
                  </a:cubicBezTo>
                  <a:cubicBezTo>
                    <a:pt x="5628" y="5409"/>
                    <a:pt x="6411" y="6191"/>
                    <a:pt x="5538" y="2881"/>
                  </a:cubicBezTo>
                  <a:cubicBezTo>
                    <a:pt x="4829" y="280"/>
                    <a:pt x="2819" y="1"/>
                    <a:pt x="19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3"/>
            <p:cNvSpPr/>
            <p:nvPr/>
          </p:nvSpPr>
          <p:spPr>
            <a:xfrm>
              <a:off x="871600" y="1201525"/>
              <a:ext cx="141475" cy="430250"/>
            </a:xfrm>
            <a:custGeom>
              <a:avLst/>
              <a:gdLst/>
              <a:ahLst/>
              <a:cxnLst/>
              <a:rect l="l" t="t" r="r" b="b"/>
              <a:pathLst>
                <a:path w="5659" h="17210" extrusionOk="0">
                  <a:moveTo>
                    <a:pt x="5237" y="0"/>
                  </a:moveTo>
                  <a:cubicBezTo>
                    <a:pt x="5237" y="60"/>
                    <a:pt x="5237" y="181"/>
                    <a:pt x="5267" y="271"/>
                  </a:cubicBezTo>
                  <a:cubicBezTo>
                    <a:pt x="5659" y="2889"/>
                    <a:pt x="4334" y="4304"/>
                    <a:pt x="3010" y="5598"/>
                  </a:cubicBezTo>
                  <a:cubicBezTo>
                    <a:pt x="1716" y="6922"/>
                    <a:pt x="1" y="15980"/>
                    <a:pt x="1" y="15980"/>
                  </a:cubicBezTo>
                  <a:cubicBezTo>
                    <a:pt x="302" y="16462"/>
                    <a:pt x="843" y="16853"/>
                    <a:pt x="1596" y="17184"/>
                  </a:cubicBezTo>
                  <a:cubicBezTo>
                    <a:pt x="1605" y="17202"/>
                    <a:pt x="1611" y="17209"/>
                    <a:pt x="1615" y="17209"/>
                  </a:cubicBezTo>
                  <a:cubicBezTo>
                    <a:pt x="1623" y="17209"/>
                    <a:pt x="1617" y="17166"/>
                    <a:pt x="1596" y="17124"/>
                  </a:cubicBezTo>
                  <a:cubicBezTo>
                    <a:pt x="1445" y="16552"/>
                    <a:pt x="843" y="13994"/>
                    <a:pt x="1716" y="12038"/>
                  </a:cubicBezTo>
                  <a:cubicBezTo>
                    <a:pt x="2679" y="9781"/>
                    <a:pt x="2559" y="7614"/>
                    <a:pt x="3672" y="6801"/>
                  </a:cubicBezTo>
                  <a:cubicBezTo>
                    <a:pt x="4756" y="6019"/>
                    <a:pt x="5267" y="4304"/>
                    <a:pt x="5478" y="2979"/>
                  </a:cubicBezTo>
                  <a:cubicBezTo>
                    <a:pt x="5659" y="1655"/>
                    <a:pt x="5237" y="30"/>
                    <a:pt x="5237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3"/>
            <p:cNvSpPr/>
            <p:nvPr/>
          </p:nvSpPr>
          <p:spPr>
            <a:xfrm>
              <a:off x="968675" y="1167850"/>
              <a:ext cx="311500" cy="526500"/>
            </a:xfrm>
            <a:custGeom>
              <a:avLst/>
              <a:gdLst/>
              <a:ahLst/>
              <a:cxnLst/>
              <a:rect l="l" t="t" r="r" b="b"/>
              <a:pathLst>
                <a:path w="12460" h="21060" extrusionOk="0">
                  <a:moveTo>
                    <a:pt x="6796" y="0"/>
                  </a:moveTo>
                  <a:cubicBezTo>
                    <a:pt x="5834" y="0"/>
                    <a:pt x="4882" y="422"/>
                    <a:pt x="4484" y="1166"/>
                  </a:cubicBezTo>
                  <a:cubicBezTo>
                    <a:pt x="3762" y="2461"/>
                    <a:pt x="3732" y="4025"/>
                    <a:pt x="3762" y="5440"/>
                  </a:cubicBezTo>
                  <a:cubicBezTo>
                    <a:pt x="3792" y="6854"/>
                    <a:pt x="4123" y="8359"/>
                    <a:pt x="3401" y="9623"/>
                  </a:cubicBezTo>
                  <a:cubicBezTo>
                    <a:pt x="2829" y="10646"/>
                    <a:pt x="1535" y="11158"/>
                    <a:pt x="1384" y="12422"/>
                  </a:cubicBezTo>
                  <a:cubicBezTo>
                    <a:pt x="1174" y="14228"/>
                    <a:pt x="1986" y="16274"/>
                    <a:pt x="1174" y="18020"/>
                  </a:cubicBezTo>
                  <a:cubicBezTo>
                    <a:pt x="1083" y="18140"/>
                    <a:pt x="512" y="18832"/>
                    <a:pt x="0" y="19374"/>
                  </a:cubicBezTo>
                  <a:cubicBezTo>
                    <a:pt x="3762" y="20307"/>
                    <a:pt x="9089" y="20578"/>
                    <a:pt x="11135" y="20939"/>
                  </a:cubicBezTo>
                  <a:cubicBezTo>
                    <a:pt x="11436" y="20999"/>
                    <a:pt x="11887" y="21029"/>
                    <a:pt x="12459" y="21059"/>
                  </a:cubicBezTo>
                  <a:cubicBezTo>
                    <a:pt x="10383" y="20186"/>
                    <a:pt x="9721" y="18050"/>
                    <a:pt x="10684" y="15431"/>
                  </a:cubicBezTo>
                  <a:cubicBezTo>
                    <a:pt x="11827" y="12362"/>
                    <a:pt x="10473" y="10857"/>
                    <a:pt x="9570" y="8690"/>
                  </a:cubicBezTo>
                  <a:cubicBezTo>
                    <a:pt x="8637" y="6493"/>
                    <a:pt x="9450" y="5560"/>
                    <a:pt x="9420" y="2521"/>
                  </a:cubicBezTo>
                  <a:cubicBezTo>
                    <a:pt x="9402" y="761"/>
                    <a:pt x="8090" y="0"/>
                    <a:pt x="679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3"/>
            <p:cNvSpPr/>
            <p:nvPr/>
          </p:nvSpPr>
          <p:spPr>
            <a:xfrm>
              <a:off x="1675900" y="1569100"/>
              <a:ext cx="322025" cy="174000"/>
            </a:xfrm>
            <a:custGeom>
              <a:avLst/>
              <a:gdLst/>
              <a:ahLst/>
              <a:cxnLst/>
              <a:rect l="l" t="t" r="r" b="b"/>
              <a:pathLst>
                <a:path w="12881" h="6960" extrusionOk="0">
                  <a:moveTo>
                    <a:pt x="7240" y="1"/>
                  </a:moveTo>
                  <a:cubicBezTo>
                    <a:pt x="6694" y="1"/>
                    <a:pt x="6020" y="440"/>
                    <a:pt x="5658" y="916"/>
                  </a:cubicBezTo>
                  <a:cubicBezTo>
                    <a:pt x="5086" y="1669"/>
                    <a:pt x="5026" y="1849"/>
                    <a:pt x="5026" y="1849"/>
                  </a:cubicBezTo>
                  <a:cubicBezTo>
                    <a:pt x="4751" y="1614"/>
                    <a:pt x="4450" y="1513"/>
                    <a:pt x="4146" y="1513"/>
                  </a:cubicBezTo>
                  <a:cubicBezTo>
                    <a:pt x="3283" y="1513"/>
                    <a:pt x="2395" y="2320"/>
                    <a:pt x="2016" y="3143"/>
                  </a:cubicBezTo>
                  <a:cubicBezTo>
                    <a:pt x="1475" y="4197"/>
                    <a:pt x="0" y="4106"/>
                    <a:pt x="211" y="5731"/>
                  </a:cubicBezTo>
                  <a:cubicBezTo>
                    <a:pt x="329" y="6775"/>
                    <a:pt x="2882" y="6955"/>
                    <a:pt x="4633" y="6955"/>
                  </a:cubicBezTo>
                  <a:cubicBezTo>
                    <a:pt x="5559" y="6955"/>
                    <a:pt x="6260" y="6905"/>
                    <a:pt x="6260" y="6905"/>
                  </a:cubicBezTo>
                  <a:cubicBezTo>
                    <a:pt x="6882" y="6942"/>
                    <a:pt x="7427" y="6960"/>
                    <a:pt x="7909" y="6960"/>
                  </a:cubicBezTo>
                  <a:cubicBezTo>
                    <a:pt x="9805" y="6960"/>
                    <a:pt x="10741" y="6681"/>
                    <a:pt x="11677" y="6153"/>
                  </a:cubicBezTo>
                  <a:cubicBezTo>
                    <a:pt x="12881" y="5400"/>
                    <a:pt x="10443" y="3655"/>
                    <a:pt x="10082" y="3023"/>
                  </a:cubicBezTo>
                  <a:cubicBezTo>
                    <a:pt x="9931" y="2722"/>
                    <a:pt x="9751" y="2301"/>
                    <a:pt x="9330" y="2301"/>
                  </a:cubicBezTo>
                  <a:cubicBezTo>
                    <a:pt x="8728" y="2301"/>
                    <a:pt x="8366" y="1518"/>
                    <a:pt x="7975" y="525"/>
                  </a:cubicBezTo>
                  <a:cubicBezTo>
                    <a:pt x="7831" y="149"/>
                    <a:pt x="7558" y="1"/>
                    <a:pt x="72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3"/>
            <p:cNvSpPr/>
            <p:nvPr/>
          </p:nvSpPr>
          <p:spPr>
            <a:xfrm>
              <a:off x="1726300" y="1569000"/>
              <a:ext cx="271625" cy="173750"/>
            </a:xfrm>
            <a:custGeom>
              <a:avLst/>
              <a:gdLst/>
              <a:ahLst/>
              <a:cxnLst/>
              <a:rect l="l" t="t" r="r" b="b"/>
              <a:pathLst>
                <a:path w="10865" h="6950" extrusionOk="0">
                  <a:moveTo>
                    <a:pt x="5233" y="1"/>
                  </a:moveTo>
                  <a:cubicBezTo>
                    <a:pt x="4686" y="1"/>
                    <a:pt x="4003" y="416"/>
                    <a:pt x="3642" y="890"/>
                  </a:cubicBezTo>
                  <a:cubicBezTo>
                    <a:pt x="3070" y="1642"/>
                    <a:pt x="3010" y="1823"/>
                    <a:pt x="3010" y="1823"/>
                  </a:cubicBezTo>
                  <a:cubicBezTo>
                    <a:pt x="2735" y="1587"/>
                    <a:pt x="2432" y="1487"/>
                    <a:pt x="2127" y="1487"/>
                  </a:cubicBezTo>
                  <a:cubicBezTo>
                    <a:pt x="1265" y="1487"/>
                    <a:pt x="378" y="2287"/>
                    <a:pt x="0" y="3087"/>
                  </a:cubicBezTo>
                  <a:cubicBezTo>
                    <a:pt x="0" y="3087"/>
                    <a:pt x="1483" y="2243"/>
                    <a:pt x="2304" y="2243"/>
                  </a:cubicBezTo>
                  <a:cubicBezTo>
                    <a:pt x="2426" y="2243"/>
                    <a:pt x="2533" y="2262"/>
                    <a:pt x="2619" y="2305"/>
                  </a:cubicBezTo>
                  <a:cubicBezTo>
                    <a:pt x="3311" y="2605"/>
                    <a:pt x="3792" y="3087"/>
                    <a:pt x="3792" y="3087"/>
                  </a:cubicBezTo>
                  <a:cubicBezTo>
                    <a:pt x="3792" y="3087"/>
                    <a:pt x="3341" y="2305"/>
                    <a:pt x="3913" y="1642"/>
                  </a:cubicBezTo>
                  <a:cubicBezTo>
                    <a:pt x="4178" y="1304"/>
                    <a:pt x="4515" y="1131"/>
                    <a:pt x="4826" y="1131"/>
                  </a:cubicBezTo>
                  <a:cubicBezTo>
                    <a:pt x="5150" y="1131"/>
                    <a:pt x="5445" y="1319"/>
                    <a:pt x="5598" y="1703"/>
                  </a:cubicBezTo>
                  <a:cubicBezTo>
                    <a:pt x="5899" y="2485"/>
                    <a:pt x="6230" y="2937"/>
                    <a:pt x="6230" y="2937"/>
                  </a:cubicBezTo>
                  <a:cubicBezTo>
                    <a:pt x="6230" y="2937"/>
                    <a:pt x="6184" y="2386"/>
                    <a:pt x="6613" y="2386"/>
                  </a:cubicBezTo>
                  <a:cubicBezTo>
                    <a:pt x="6675" y="2386"/>
                    <a:pt x="6748" y="2398"/>
                    <a:pt x="6832" y="2425"/>
                  </a:cubicBezTo>
                  <a:cubicBezTo>
                    <a:pt x="7524" y="2605"/>
                    <a:pt x="9179" y="5194"/>
                    <a:pt x="8337" y="5555"/>
                  </a:cubicBezTo>
                  <a:cubicBezTo>
                    <a:pt x="7614" y="5856"/>
                    <a:pt x="5869" y="6819"/>
                    <a:pt x="4515" y="6909"/>
                  </a:cubicBezTo>
                  <a:cubicBezTo>
                    <a:pt x="5025" y="6936"/>
                    <a:pt x="5480" y="6949"/>
                    <a:pt x="5889" y="6949"/>
                  </a:cubicBezTo>
                  <a:cubicBezTo>
                    <a:pt x="7772" y="6949"/>
                    <a:pt x="8691" y="6665"/>
                    <a:pt x="9631" y="6096"/>
                  </a:cubicBezTo>
                  <a:cubicBezTo>
                    <a:pt x="10865" y="5344"/>
                    <a:pt x="8457" y="3629"/>
                    <a:pt x="8066" y="2997"/>
                  </a:cubicBezTo>
                  <a:cubicBezTo>
                    <a:pt x="7885" y="2696"/>
                    <a:pt x="7735" y="2274"/>
                    <a:pt x="7314" y="2274"/>
                  </a:cubicBezTo>
                  <a:cubicBezTo>
                    <a:pt x="6712" y="2274"/>
                    <a:pt x="6381" y="1522"/>
                    <a:pt x="5959" y="499"/>
                  </a:cubicBezTo>
                  <a:cubicBezTo>
                    <a:pt x="5826" y="143"/>
                    <a:pt x="5553" y="1"/>
                    <a:pt x="5233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3"/>
            <p:cNvSpPr/>
            <p:nvPr/>
          </p:nvSpPr>
          <p:spPr>
            <a:xfrm>
              <a:off x="1678150" y="1661200"/>
              <a:ext cx="101600" cy="81300"/>
            </a:xfrm>
            <a:custGeom>
              <a:avLst/>
              <a:gdLst/>
              <a:ahLst/>
              <a:cxnLst/>
              <a:rect l="l" t="t" r="r" b="b"/>
              <a:pathLst>
                <a:path w="4064" h="3252" extrusionOk="0">
                  <a:moveTo>
                    <a:pt x="1505" y="1"/>
                  </a:moveTo>
                  <a:lnTo>
                    <a:pt x="1505" y="1"/>
                  </a:lnTo>
                  <a:cubicBezTo>
                    <a:pt x="873" y="543"/>
                    <a:pt x="0" y="813"/>
                    <a:pt x="151" y="2047"/>
                  </a:cubicBezTo>
                  <a:cubicBezTo>
                    <a:pt x="271" y="2976"/>
                    <a:pt x="2358" y="3219"/>
                    <a:pt x="4040" y="3251"/>
                  </a:cubicBezTo>
                  <a:lnTo>
                    <a:pt x="4040" y="3251"/>
                  </a:lnTo>
                  <a:cubicBezTo>
                    <a:pt x="3783" y="3242"/>
                    <a:pt x="3179" y="3096"/>
                    <a:pt x="2829" y="2950"/>
                  </a:cubicBezTo>
                  <a:cubicBezTo>
                    <a:pt x="2318" y="2770"/>
                    <a:pt x="1204" y="2258"/>
                    <a:pt x="1084" y="1596"/>
                  </a:cubicBezTo>
                  <a:cubicBezTo>
                    <a:pt x="933" y="904"/>
                    <a:pt x="1505" y="1"/>
                    <a:pt x="1505" y="1"/>
                  </a:cubicBezTo>
                  <a:close/>
                  <a:moveTo>
                    <a:pt x="4040" y="3251"/>
                  </a:moveTo>
                  <a:cubicBezTo>
                    <a:pt x="4048" y="3251"/>
                    <a:pt x="4056" y="3251"/>
                    <a:pt x="4063" y="3251"/>
                  </a:cubicBezTo>
                  <a:cubicBezTo>
                    <a:pt x="4055" y="3251"/>
                    <a:pt x="4047" y="3251"/>
                    <a:pt x="4040" y="3251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2"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6" name="Google Shape;1376;p26"/>
          <p:cNvGrpSpPr/>
          <p:nvPr/>
        </p:nvGrpSpPr>
        <p:grpSpPr>
          <a:xfrm>
            <a:off x="-112558" y="4153223"/>
            <a:ext cx="689101" cy="199187"/>
            <a:chOff x="957742" y="3956041"/>
            <a:chExt cx="689101" cy="199187"/>
          </a:xfrm>
        </p:grpSpPr>
        <p:sp>
          <p:nvSpPr>
            <p:cNvPr id="1377" name="Google Shape;1377;p26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6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6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6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6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6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6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6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6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6" name="Google Shape;1386;p26"/>
          <p:cNvGrpSpPr/>
          <p:nvPr/>
        </p:nvGrpSpPr>
        <p:grpSpPr>
          <a:xfrm>
            <a:off x="2330741" y="4984447"/>
            <a:ext cx="427323" cy="150428"/>
            <a:chOff x="7845885" y="3023120"/>
            <a:chExt cx="340036" cy="119701"/>
          </a:xfrm>
        </p:grpSpPr>
        <p:sp>
          <p:nvSpPr>
            <p:cNvPr id="1387" name="Google Shape;1387;p26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6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6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0" name="Google Shape;1390;p26"/>
          <p:cNvGrpSpPr/>
          <p:nvPr/>
        </p:nvGrpSpPr>
        <p:grpSpPr>
          <a:xfrm>
            <a:off x="8576280" y="3093973"/>
            <a:ext cx="689101" cy="199187"/>
            <a:chOff x="957742" y="3956041"/>
            <a:chExt cx="689101" cy="199187"/>
          </a:xfrm>
        </p:grpSpPr>
        <p:sp>
          <p:nvSpPr>
            <p:cNvPr id="1391" name="Google Shape;1391;p26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6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6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6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6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6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6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6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6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0" name="Google Shape;1400;p26"/>
          <p:cNvGrpSpPr/>
          <p:nvPr/>
        </p:nvGrpSpPr>
        <p:grpSpPr>
          <a:xfrm>
            <a:off x="8707179" y="325072"/>
            <a:ext cx="427323" cy="150428"/>
            <a:chOff x="7845885" y="3023120"/>
            <a:chExt cx="340036" cy="119701"/>
          </a:xfrm>
        </p:grpSpPr>
        <p:sp>
          <p:nvSpPr>
            <p:cNvPr id="1401" name="Google Shape;1401;p26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6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6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4" name="Google Shape;1404;p26"/>
          <p:cNvGrpSpPr/>
          <p:nvPr/>
        </p:nvGrpSpPr>
        <p:grpSpPr>
          <a:xfrm>
            <a:off x="-8" y="276323"/>
            <a:ext cx="689101" cy="199187"/>
            <a:chOff x="957742" y="3956041"/>
            <a:chExt cx="689101" cy="199187"/>
          </a:xfrm>
        </p:grpSpPr>
        <p:sp>
          <p:nvSpPr>
            <p:cNvPr id="1405" name="Google Shape;1405;p26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6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6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6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6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6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6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6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6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" name="Google Shape;1414;p26"/>
          <p:cNvGrpSpPr/>
          <p:nvPr/>
        </p:nvGrpSpPr>
        <p:grpSpPr>
          <a:xfrm>
            <a:off x="5785480" y="4930748"/>
            <a:ext cx="689101" cy="199187"/>
            <a:chOff x="957742" y="3956041"/>
            <a:chExt cx="689101" cy="199187"/>
          </a:xfrm>
        </p:grpSpPr>
        <p:sp>
          <p:nvSpPr>
            <p:cNvPr id="1415" name="Google Shape;1415;p26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6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6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6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6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6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6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6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6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4" name="Google Shape;1424;p26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1425" name="Google Shape;1425;p26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6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7" name="Google Shape;1427;p26"/>
          <p:cNvSpPr txBox="1">
            <a:spLocks noGrp="1"/>
          </p:cNvSpPr>
          <p:nvPr>
            <p:ph type="subTitle" idx="1"/>
          </p:nvPr>
        </p:nvSpPr>
        <p:spPr>
          <a:xfrm>
            <a:off x="4306999" y="2266800"/>
            <a:ext cx="3032100" cy="52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28" name="Google Shape;1428;p26"/>
          <p:cNvSpPr txBox="1">
            <a:spLocks noGrp="1"/>
          </p:cNvSpPr>
          <p:nvPr>
            <p:ph type="subTitle" idx="2"/>
          </p:nvPr>
        </p:nvSpPr>
        <p:spPr>
          <a:xfrm>
            <a:off x="4307000" y="2753051"/>
            <a:ext cx="30321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29" name="Google Shape;1429;p26"/>
          <p:cNvSpPr txBox="1">
            <a:spLocks noGrp="1"/>
          </p:cNvSpPr>
          <p:nvPr>
            <p:ph type="subTitle" idx="3"/>
          </p:nvPr>
        </p:nvSpPr>
        <p:spPr>
          <a:xfrm>
            <a:off x="4306998" y="1626101"/>
            <a:ext cx="30321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30" name="Google Shape;1430;p26"/>
          <p:cNvSpPr txBox="1">
            <a:spLocks noGrp="1"/>
          </p:cNvSpPr>
          <p:nvPr>
            <p:ph type="subTitle" idx="4"/>
          </p:nvPr>
        </p:nvSpPr>
        <p:spPr>
          <a:xfrm>
            <a:off x="4306996" y="3880001"/>
            <a:ext cx="30321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31" name="Google Shape;1431;p26"/>
          <p:cNvSpPr txBox="1">
            <a:spLocks noGrp="1"/>
          </p:cNvSpPr>
          <p:nvPr>
            <p:ph type="title"/>
          </p:nvPr>
        </p:nvSpPr>
        <p:spPr>
          <a:xfrm>
            <a:off x="720000" y="47548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32" name="Google Shape;1432;p26"/>
          <p:cNvSpPr txBox="1">
            <a:spLocks noGrp="1"/>
          </p:cNvSpPr>
          <p:nvPr>
            <p:ph type="subTitle" idx="5"/>
          </p:nvPr>
        </p:nvSpPr>
        <p:spPr>
          <a:xfrm>
            <a:off x="4306994" y="1139850"/>
            <a:ext cx="3032100" cy="52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33" name="Google Shape;1433;p26"/>
          <p:cNvSpPr txBox="1">
            <a:spLocks noGrp="1"/>
          </p:cNvSpPr>
          <p:nvPr>
            <p:ph type="subTitle" idx="6"/>
          </p:nvPr>
        </p:nvSpPr>
        <p:spPr>
          <a:xfrm>
            <a:off x="4306988" y="3393750"/>
            <a:ext cx="3032100" cy="52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34" name="Google Shape;1434;p26"/>
          <p:cNvGrpSpPr/>
          <p:nvPr/>
        </p:nvGrpSpPr>
        <p:grpSpPr>
          <a:xfrm>
            <a:off x="8632504" y="4984447"/>
            <a:ext cx="427323" cy="150428"/>
            <a:chOff x="7845885" y="3023120"/>
            <a:chExt cx="340036" cy="119701"/>
          </a:xfrm>
        </p:grpSpPr>
        <p:sp>
          <p:nvSpPr>
            <p:cNvPr id="1435" name="Google Shape;1435;p26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6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6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6" name="Google Shape;1876;p33"/>
          <p:cNvGrpSpPr/>
          <p:nvPr/>
        </p:nvGrpSpPr>
        <p:grpSpPr>
          <a:xfrm>
            <a:off x="8666955" y="159048"/>
            <a:ext cx="689101" cy="199187"/>
            <a:chOff x="957742" y="3956041"/>
            <a:chExt cx="689101" cy="199187"/>
          </a:xfrm>
        </p:grpSpPr>
        <p:sp>
          <p:nvSpPr>
            <p:cNvPr id="1877" name="Google Shape;1877;p33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3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3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3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3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3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3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3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3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6" name="Google Shape;1886;p33"/>
          <p:cNvGrpSpPr/>
          <p:nvPr/>
        </p:nvGrpSpPr>
        <p:grpSpPr>
          <a:xfrm>
            <a:off x="6266105" y="4908248"/>
            <a:ext cx="689101" cy="199187"/>
            <a:chOff x="957742" y="3956041"/>
            <a:chExt cx="689101" cy="199187"/>
          </a:xfrm>
        </p:grpSpPr>
        <p:sp>
          <p:nvSpPr>
            <p:cNvPr id="1887" name="Google Shape;1887;p33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3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3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3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3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3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3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3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3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6" name="Google Shape;1896;p33"/>
          <p:cNvGrpSpPr/>
          <p:nvPr/>
        </p:nvGrpSpPr>
        <p:grpSpPr>
          <a:xfrm>
            <a:off x="8479630" y="3025148"/>
            <a:ext cx="689101" cy="199187"/>
            <a:chOff x="957742" y="3956041"/>
            <a:chExt cx="689101" cy="199187"/>
          </a:xfrm>
        </p:grpSpPr>
        <p:sp>
          <p:nvSpPr>
            <p:cNvPr id="1897" name="Google Shape;1897;p33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3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3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3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3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3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3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3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3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6" name="Google Shape;1906;p33"/>
          <p:cNvGrpSpPr/>
          <p:nvPr/>
        </p:nvGrpSpPr>
        <p:grpSpPr>
          <a:xfrm>
            <a:off x="-161770" y="3850773"/>
            <a:ext cx="689101" cy="199187"/>
            <a:chOff x="957742" y="3956041"/>
            <a:chExt cx="689101" cy="199187"/>
          </a:xfrm>
        </p:grpSpPr>
        <p:sp>
          <p:nvSpPr>
            <p:cNvPr id="1907" name="Google Shape;1907;p33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3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3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3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3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3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3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3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3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6" name="Google Shape;1916;p33"/>
          <p:cNvGrpSpPr/>
          <p:nvPr/>
        </p:nvGrpSpPr>
        <p:grpSpPr>
          <a:xfrm>
            <a:off x="-244295" y="968848"/>
            <a:ext cx="689101" cy="199187"/>
            <a:chOff x="957742" y="3956041"/>
            <a:chExt cx="689101" cy="199187"/>
          </a:xfrm>
        </p:grpSpPr>
        <p:sp>
          <p:nvSpPr>
            <p:cNvPr id="1917" name="Google Shape;1917;p33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3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33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33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3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3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3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3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3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6" name="Google Shape;1926;p33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1927" name="Google Shape;1927;p33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3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9" name="Google Shape;1929;p33"/>
          <p:cNvSpPr txBox="1">
            <a:spLocks noGrp="1"/>
          </p:cNvSpPr>
          <p:nvPr>
            <p:ph type="title" hasCustomPrompt="1"/>
          </p:nvPr>
        </p:nvSpPr>
        <p:spPr>
          <a:xfrm>
            <a:off x="1738912" y="2729047"/>
            <a:ext cx="23436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930" name="Google Shape;1930;p33"/>
          <p:cNvSpPr txBox="1">
            <a:spLocks noGrp="1"/>
          </p:cNvSpPr>
          <p:nvPr>
            <p:ph type="subTitle" idx="1"/>
          </p:nvPr>
        </p:nvSpPr>
        <p:spPr>
          <a:xfrm>
            <a:off x="1738912" y="3483612"/>
            <a:ext cx="23436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1" name="Google Shape;1931;p33"/>
          <p:cNvSpPr txBox="1">
            <a:spLocks noGrp="1"/>
          </p:cNvSpPr>
          <p:nvPr>
            <p:ph type="title" idx="2" hasCustomPrompt="1"/>
          </p:nvPr>
        </p:nvSpPr>
        <p:spPr>
          <a:xfrm>
            <a:off x="5014987" y="2729024"/>
            <a:ext cx="23901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932" name="Google Shape;1932;p33"/>
          <p:cNvSpPr txBox="1">
            <a:spLocks noGrp="1"/>
          </p:cNvSpPr>
          <p:nvPr>
            <p:ph type="subTitle" idx="3"/>
          </p:nvPr>
        </p:nvSpPr>
        <p:spPr>
          <a:xfrm>
            <a:off x="5014988" y="3483587"/>
            <a:ext cx="2390100" cy="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33" name="Google Shape;1933;p33"/>
          <p:cNvGrpSpPr/>
          <p:nvPr/>
        </p:nvGrpSpPr>
        <p:grpSpPr>
          <a:xfrm>
            <a:off x="3138304" y="-10553"/>
            <a:ext cx="427323" cy="150428"/>
            <a:chOff x="7845885" y="3023120"/>
            <a:chExt cx="340036" cy="119701"/>
          </a:xfrm>
        </p:grpSpPr>
        <p:sp>
          <p:nvSpPr>
            <p:cNvPr id="1934" name="Google Shape;1934;p3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7" name="Google Shape;1937;p33"/>
          <p:cNvGrpSpPr/>
          <p:nvPr/>
        </p:nvGrpSpPr>
        <p:grpSpPr>
          <a:xfrm>
            <a:off x="1133479" y="4923322"/>
            <a:ext cx="427323" cy="150428"/>
            <a:chOff x="7845885" y="3023120"/>
            <a:chExt cx="340036" cy="119701"/>
          </a:xfrm>
        </p:grpSpPr>
        <p:sp>
          <p:nvSpPr>
            <p:cNvPr id="1938" name="Google Shape;1938;p3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1" name="Google Shape;1941;p33"/>
          <p:cNvGrpSpPr/>
          <p:nvPr/>
        </p:nvGrpSpPr>
        <p:grpSpPr>
          <a:xfrm>
            <a:off x="7340504" y="-3"/>
            <a:ext cx="427323" cy="150428"/>
            <a:chOff x="7845885" y="3023120"/>
            <a:chExt cx="340036" cy="119701"/>
          </a:xfrm>
        </p:grpSpPr>
        <p:sp>
          <p:nvSpPr>
            <p:cNvPr id="1942" name="Google Shape;1942;p33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3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3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5" name="Google Shape;1945;p33"/>
          <p:cNvGrpSpPr/>
          <p:nvPr/>
        </p:nvGrpSpPr>
        <p:grpSpPr>
          <a:xfrm>
            <a:off x="7405098" y="840973"/>
            <a:ext cx="918068" cy="666467"/>
            <a:chOff x="871600" y="925450"/>
            <a:chExt cx="1126325" cy="817650"/>
          </a:xfrm>
        </p:grpSpPr>
        <p:sp>
          <p:nvSpPr>
            <p:cNvPr id="1946" name="Google Shape;1946;p33"/>
            <p:cNvSpPr/>
            <p:nvPr/>
          </p:nvSpPr>
          <p:spPr>
            <a:xfrm>
              <a:off x="873875" y="926200"/>
              <a:ext cx="951000" cy="769375"/>
            </a:xfrm>
            <a:custGeom>
              <a:avLst/>
              <a:gdLst/>
              <a:ahLst/>
              <a:cxnLst/>
              <a:rect l="l" t="t" r="r" b="b"/>
              <a:pathLst>
                <a:path w="38040" h="30775" extrusionOk="0">
                  <a:moveTo>
                    <a:pt x="18602" y="1"/>
                  </a:moveTo>
                  <a:cubicBezTo>
                    <a:pt x="16722" y="1"/>
                    <a:pt x="15356" y="1032"/>
                    <a:pt x="14837" y="1985"/>
                  </a:cubicBezTo>
                  <a:cubicBezTo>
                    <a:pt x="14351" y="2907"/>
                    <a:pt x="14229" y="3082"/>
                    <a:pt x="13539" y="3082"/>
                  </a:cubicBezTo>
                  <a:cubicBezTo>
                    <a:pt x="13118" y="3082"/>
                    <a:pt x="12486" y="3017"/>
                    <a:pt x="11430" y="3017"/>
                  </a:cubicBezTo>
                  <a:cubicBezTo>
                    <a:pt x="11112" y="3017"/>
                    <a:pt x="10754" y="3022"/>
                    <a:pt x="10353" y="3038"/>
                  </a:cubicBezTo>
                  <a:cubicBezTo>
                    <a:pt x="6440" y="3188"/>
                    <a:pt x="4875" y="8666"/>
                    <a:pt x="5267" y="11314"/>
                  </a:cubicBezTo>
                  <a:cubicBezTo>
                    <a:pt x="5658" y="13932"/>
                    <a:pt x="4334" y="15347"/>
                    <a:pt x="3010" y="16641"/>
                  </a:cubicBezTo>
                  <a:cubicBezTo>
                    <a:pt x="1685" y="17965"/>
                    <a:pt x="0" y="27054"/>
                    <a:pt x="0" y="27054"/>
                  </a:cubicBezTo>
                  <a:cubicBezTo>
                    <a:pt x="1625" y="29762"/>
                    <a:pt x="11857" y="30093"/>
                    <a:pt x="14987" y="30665"/>
                  </a:cubicBezTo>
                  <a:cubicBezTo>
                    <a:pt x="15435" y="30740"/>
                    <a:pt x="16244" y="30774"/>
                    <a:pt x="17299" y="30774"/>
                  </a:cubicBezTo>
                  <a:cubicBezTo>
                    <a:pt x="23403" y="30774"/>
                    <a:pt x="37735" y="29628"/>
                    <a:pt x="37889" y="28679"/>
                  </a:cubicBezTo>
                  <a:cubicBezTo>
                    <a:pt x="38040" y="27625"/>
                    <a:pt x="34549" y="17814"/>
                    <a:pt x="32292" y="14895"/>
                  </a:cubicBezTo>
                  <a:cubicBezTo>
                    <a:pt x="29975" y="11916"/>
                    <a:pt x="27778" y="5807"/>
                    <a:pt x="23474" y="2135"/>
                  </a:cubicBezTo>
                  <a:cubicBezTo>
                    <a:pt x="21659" y="563"/>
                    <a:pt x="19991" y="1"/>
                    <a:pt x="186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3"/>
            <p:cNvSpPr/>
            <p:nvPr/>
          </p:nvSpPr>
          <p:spPr>
            <a:xfrm>
              <a:off x="1011550" y="925450"/>
              <a:ext cx="811825" cy="750825"/>
            </a:xfrm>
            <a:custGeom>
              <a:avLst/>
              <a:gdLst/>
              <a:ahLst/>
              <a:cxnLst/>
              <a:rect l="l" t="t" r="r" b="b"/>
              <a:pathLst>
                <a:path w="32473" h="30033" extrusionOk="0">
                  <a:moveTo>
                    <a:pt x="13032" y="0"/>
                  </a:moveTo>
                  <a:cubicBezTo>
                    <a:pt x="11140" y="0"/>
                    <a:pt x="9772" y="1032"/>
                    <a:pt x="9270" y="1985"/>
                  </a:cubicBezTo>
                  <a:cubicBezTo>
                    <a:pt x="8767" y="2907"/>
                    <a:pt x="8656" y="3082"/>
                    <a:pt x="7980" y="3082"/>
                  </a:cubicBezTo>
                  <a:cubicBezTo>
                    <a:pt x="7567" y="3082"/>
                    <a:pt x="6944" y="3016"/>
                    <a:pt x="5891" y="3016"/>
                  </a:cubicBezTo>
                  <a:cubicBezTo>
                    <a:pt x="5574" y="3016"/>
                    <a:pt x="5217" y="3022"/>
                    <a:pt x="4816" y="3038"/>
                  </a:cubicBezTo>
                  <a:cubicBezTo>
                    <a:pt x="2197" y="3158"/>
                    <a:pt x="632" y="5596"/>
                    <a:pt x="0" y="8003"/>
                  </a:cubicBezTo>
                  <a:cubicBezTo>
                    <a:pt x="0" y="8003"/>
                    <a:pt x="963" y="6559"/>
                    <a:pt x="3612" y="5355"/>
                  </a:cubicBezTo>
                  <a:cubicBezTo>
                    <a:pt x="4503" y="4945"/>
                    <a:pt x="5391" y="4755"/>
                    <a:pt x="6202" y="4755"/>
                  </a:cubicBezTo>
                  <a:cubicBezTo>
                    <a:pt x="7773" y="4755"/>
                    <a:pt x="9054" y="5469"/>
                    <a:pt x="9510" y="6679"/>
                  </a:cubicBezTo>
                  <a:cubicBezTo>
                    <a:pt x="10112" y="8214"/>
                    <a:pt x="13302" y="9990"/>
                    <a:pt x="14446" y="11645"/>
                  </a:cubicBezTo>
                  <a:cubicBezTo>
                    <a:pt x="14025" y="10742"/>
                    <a:pt x="13332" y="9298"/>
                    <a:pt x="12821" y="8515"/>
                  </a:cubicBezTo>
                  <a:cubicBezTo>
                    <a:pt x="11978" y="7251"/>
                    <a:pt x="11647" y="6649"/>
                    <a:pt x="10895" y="5957"/>
                  </a:cubicBezTo>
                  <a:cubicBezTo>
                    <a:pt x="10142" y="5295"/>
                    <a:pt x="9691" y="3850"/>
                    <a:pt x="11166" y="3850"/>
                  </a:cubicBezTo>
                  <a:cubicBezTo>
                    <a:pt x="11216" y="3849"/>
                    <a:pt x="11265" y="3849"/>
                    <a:pt x="11314" y="3849"/>
                  </a:cubicBezTo>
                  <a:cubicBezTo>
                    <a:pt x="12675" y="3849"/>
                    <a:pt x="13162" y="4248"/>
                    <a:pt x="13453" y="4422"/>
                  </a:cubicBezTo>
                  <a:cubicBezTo>
                    <a:pt x="13485" y="4438"/>
                    <a:pt x="13513" y="4446"/>
                    <a:pt x="13536" y="4446"/>
                  </a:cubicBezTo>
                  <a:cubicBezTo>
                    <a:pt x="13725" y="4446"/>
                    <a:pt x="13598" y="3935"/>
                    <a:pt x="13302" y="3640"/>
                  </a:cubicBezTo>
                  <a:cubicBezTo>
                    <a:pt x="12971" y="3309"/>
                    <a:pt x="12068" y="3008"/>
                    <a:pt x="12008" y="2466"/>
                  </a:cubicBezTo>
                  <a:cubicBezTo>
                    <a:pt x="11990" y="2156"/>
                    <a:pt x="12590" y="1460"/>
                    <a:pt x="13667" y="1460"/>
                  </a:cubicBezTo>
                  <a:cubicBezTo>
                    <a:pt x="14368" y="1460"/>
                    <a:pt x="15273" y="1756"/>
                    <a:pt x="16342" y="2647"/>
                  </a:cubicBezTo>
                  <a:cubicBezTo>
                    <a:pt x="19050" y="4904"/>
                    <a:pt x="20375" y="7552"/>
                    <a:pt x="21488" y="9719"/>
                  </a:cubicBezTo>
                  <a:cubicBezTo>
                    <a:pt x="22632" y="11886"/>
                    <a:pt x="27507" y="23773"/>
                    <a:pt x="27597" y="25488"/>
                  </a:cubicBezTo>
                  <a:cubicBezTo>
                    <a:pt x="27658" y="27204"/>
                    <a:pt x="27146" y="29852"/>
                    <a:pt x="25250" y="30033"/>
                  </a:cubicBezTo>
                  <a:cubicBezTo>
                    <a:pt x="29162" y="29672"/>
                    <a:pt x="32262" y="29190"/>
                    <a:pt x="32292" y="28769"/>
                  </a:cubicBezTo>
                  <a:cubicBezTo>
                    <a:pt x="32473" y="27716"/>
                    <a:pt x="28982" y="17875"/>
                    <a:pt x="26695" y="14955"/>
                  </a:cubicBezTo>
                  <a:cubicBezTo>
                    <a:pt x="24468" y="11946"/>
                    <a:pt x="22271" y="5807"/>
                    <a:pt x="17937" y="2135"/>
                  </a:cubicBezTo>
                  <a:cubicBezTo>
                    <a:pt x="16109" y="563"/>
                    <a:pt x="14428" y="0"/>
                    <a:pt x="13032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3"/>
            <p:cNvSpPr/>
            <p:nvPr/>
          </p:nvSpPr>
          <p:spPr>
            <a:xfrm>
              <a:off x="1078611" y="1166375"/>
              <a:ext cx="330325" cy="528175"/>
            </a:xfrm>
            <a:custGeom>
              <a:avLst/>
              <a:gdLst/>
              <a:ahLst/>
              <a:cxnLst/>
              <a:rect l="l" t="t" r="r" b="b"/>
              <a:pathLst>
                <a:path w="13213" h="21127" extrusionOk="0">
                  <a:moveTo>
                    <a:pt x="1990" y="1"/>
                  </a:moveTo>
                  <a:cubicBezTo>
                    <a:pt x="1764" y="1"/>
                    <a:pt x="1626" y="22"/>
                    <a:pt x="1626" y="22"/>
                  </a:cubicBezTo>
                  <a:cubicBezTo>
                    <a:pt x="1626" y="22"/>
                    <a:pt x="1415" y="9261"/>
                    <a:pt x="1265" y="10254"/>
                  </a:cubicBezTo>
                  <a:cubicBezTo>
                    <a:pt x="1054" y="11277"/>
                    <a:pt x="874" y="14196"/>
                    <a:pt x="242" y="17657"/>
                  </a:cubicBezTo>
                  <a:cubicBezTo>
                    <a:pt x="1" y="18981"/>
                    <a:pt x="1" y="19764"/>
                    <a:pt x="242" y="20306"/>
                  </a:cubicBezTo>
                  <a:cubicBezTo>
                    <a:pt x="2679" y="20606"/>
                    <a:pt x="4966" y="20787"/>
                    <a:pt x="6170" y="20968"/>
                  </a:cubicBezTo>
                  <a:cubicBezTo>
                    <a:pt x="6618" y="21080"/>
                    <a:pt x="7456" y="21126"/>
                    <a:pt x="8557" y="21126"/>
                  </a:cubicBezTo>
                  <a:cubicBezTo>
                    <a:pt x="9824" y="21126"/>
                    <a:pt x="11441" y="21064"/>
                    <a:pt x="13212" y="20968"/>
                  </a:cubicBezTo>
                  <a:cubicBezTo>
                    <a:pt x="12279" y="20968"/>
                    <a:pt x="11497" y="20667"/>
                    <a:pt x="9842" y="20005"/>
                  </a:cubicBezTo>
                  <a:cubicBezTo>
                    <a:pt x="8187" y="19312"/>
                    <a:pt x="7314" y="14888"/>
                    <a:pt x="7795" y="13444"/>
                  </a:cubicBezTo>
                  <a:cubicBezTo>
                    <a:pt x="8247" y="12029"/>
                    <a:pt x="7193" y="9201"/>
                    <a:pt x="6411" y="7275"/>
                  </a:cubicBezTo>
                  <a:cubicBezTo>
                    <a:pt x="5628" y="5409"/>
                    <a:pt x="6411" y="6191"/>
                    <a:pt x="5538" y="2881"/>
                  </a:cubicBezTo>
                  <a:cubicBezTo>
                    <a:pt x="4829" y="280"/>
                    <a:pt x="2819" y="1"/>
                    <a:pt x="19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3"/>
            <p:cNvSpPr/>
            <p:nvPr/>
          </p:nvSpPr>
          <p:spPr>
            <a:xfrm>
              <a:off x="871600" y="1201525"/>
              <a:ext cx="141475" cy="430250"/>
            </a:xfrm>
            <a:custGeom>
              <a:avLst/>
              <a:gdLst/>
              <a:ahLst/>
              <a:cxnLst/>
              <a:rect l="l" t="t" r="r" b="b"/>
              <a:pathLst>
                <a:path w="5659" h="17210" extrusionOk="0">
                  <a:moveTo>
                    <a:pt x="5237" y="0"/>
                  </a:moveTo>
                  <a:cubicBezTo>
                    <a:pt x="5237" y="60"/>
                    <a:pt x="5237" y="181"/>
                    <a:pt x="5267" y="271"/>
                  </a:cubicBezTo>
                  <a:cubicBezTo>
                    <a:pt x="5659" y="2889"/>
                    <a:pt x="4334" y="4304"/>
                    <a:pt x="3010" y="5598"/>
                  </a:cubicBezTo>
                  <a:cubicBezTo>
                    <a:pt x="1716" y="6922"/>
                    <a:pt x="1" y="15980"/>
                    <a:pt x="1" y="15980"/>
                  </a:cubicBezTo>
                  <a:cubicBezTo>
                    <a:pt x="302" y="16462"/>
                    <a:pt x="843" y="16853"/>
                    <a:pt x="1596" y="17184"/>
                  </a:cubicBezTo>
                  <a:cubicBezTo>
                    <a:pt x="1605" y="17202"/>
                    <a:pt x="1611" y="17209"/>
                    <a:pt x="1615" y="17209"/>
                  </a:cubicBezTo>
                  <a:cubicBezTo>
                    <a:pt x="1623" y="17209"/>
                    <a:pt x="1617" y="17166"/>
                    <a:pt x="1596" y="17124"/>
                  </a:cubicBezTo>
                  <a:cubicBezTo>
                    <a:pt x="1445" y="16552"/>
                    <a:pt x="843" y="13994"/>
                    <a:pt x="1716" y="12038"/>
                  </a:cubicBezTo>
                  <a:cubicBezTo>
                    <a:pt x="2679" y="9781"/>
                    <a:pt x="2559" y="7614"/>
                    <a:pt x="3672" y="6801"/>
                  </a:cubicBezTo>
                  <a:cubicBezTo>
                    <a:pt x="4756" y="6019"/>
                    <a:pt x="5267" y="4304"/>
                    <a:pt x="5478" y="2979"/>
                  </a:cubicBezTo>
                  <a:cubicBezTo>
                    <a:pt x="5659" y="1655"/>
                    <a:pt x="5237" y="30"/>
                    <a:pt x="5237" y="0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3"/>
            <p:cNvSpPr/>
            <p:nvPr/>
          </p:nvSpPr>
          <p:spPr>
            <a:xfrm>
              <a:off x="968675" y="1167850"/>
              <a:ext cx="311500" cy="526500"/>
            </a:xfrm>
            <a:custGeom>
              <a:avLst/>
              <a:gdLst/>
              <a:ahLst/>
              <a:cxnLst/>
              <a:rect l="l" t="t" r="r" b="b"/>
              <a:pathLst>
                <a:path w="12460" h="21060" extrusionOk="0">
                  <a:moveTo>
                    <a:pt x="6796" y="0"/>
                  </a:moveTo>
                  <a:cubicBezTo>
                    <a:pt x="5834" y="0"/>
                    <a:pt x="4882" y="422"/>
                    <a:pt x="4484" y="1166"/>
                  </a:cubicBezTo>
                  <a:cubicBezTo>
                    <a:pt x="3762" y="2461"/>
                    <a:pt x="3732" y="4025"/>
                    <a:pt x="3762" y="5440"/>
                  </a:cubicBezTo>
                  <a:cubicBezTo>
                    <a:pt x="3792" y="6854"/>
                    <a:pt x="4123" y="8359"/>
                    <a:pt x="3401" y="9623"/>
                  </a:cubicBezTo>
                  <a:cubicBezTo>
                    <a:pt x="2829" y="10646"/>
                    <a:pt x="1535" y="11158"/>
                    <a:pt x="1384" y="12422"/>
                  </a:cubicBezTo>
                  <a:cubicBezTo>
                    <a:pt x="1174" y="14228"/>
                    <a:pt x="1986" y="16274"/>
                    <a:pt x="1174" y="18020"/>
                  </a:cubicBezTo>
                  <a:cubicBezTo>
                    <a:pt x="1083" y="18140"/>
                    <a:pt x="512" y="18832"/>
                    <a:pt x="0" y="19374"/>
                  </a:cubicBezTo>
                  <a:cubicBezTo>
                    <a:pt x="3762" y="20307"/>
                    <a:pt x="9089" y="20578"/>
                    <a:pt x="11135" y="20939"/>
                  </a:cubicBezTo>
                  <a:cubicBezTo>
                    <a:pt x="11436" y="20999"/>
                    <a:pt x="11887" y="21029"/>
                    <a:pt x="12459" y="21059"/>
                  </a:cubicBezTo>
                  <a:cubicBezTo>
                    <a:pt x="10383" y="20186"/>
                    <a:pt x="9721" y="18050"/>
                    <a:pt x="10684" y="15431"/>
                  </a:cubicBezTo>
                  <a:cubicBezTo>
                    <a:pt x="11827" y="12362"/>
                    <a:pt x="10473" y="10857"/>
                    <a:pt x="9570" y="8690"/>
                  </a:cubicBezTo>
                  <a:cubicBezTo>
                    <a:pt x="8637" y="6493"/>
                    <a:pt x="9450" y="5560"/>
                    <a:pt x="9420" y="2521"/>
                  </a:cubicBezTo>
                  <a:cubicBezTo>
                    <a:pt x="9402" y="761"/>
                    <a:pt x="8090" y="0"/>
                    <a:pt x="6796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3"/>
            <p:cNvSpPr/>
            <p:nvPr/>
          </p:nvSpPr>
          <p:spPr>
            <a:xfrm>
              <a:off x="1675900" y="1569100"/>
              <a:ext cx="322025" cy="174000"/>
            </a:xfrm>
            <a:custGeom>
              <a:avLst/>
              <a:gdLst/>
              <a:ahLst/>
              <a:cxnLst/>
              <a:rect l="l" t="t" r="r" b="b"/>
              <a:pathLst>
                <a:path w="12881" h="6960" extrusionOk="0">
                  <a:moveTo>
                    <a:pt x="7240" y="1"/>
                  </a:moveTo>
                  <a:cubicBezTo>
                    <a:pt x="6694" y="1"/>
                    <a:pt x="6020" y="440"/>
                    <a:pt x="5658" y="916"/>
                  </a:cubicBezTo>
                  <a:cubicBezTo>
                    <a:pt x="5086" y="1669"/>
                    <a:pt x="5026" y="1849"/>
                    <a:pt x="5026" y="1849"/>
                  </a:cubicBezTo>
                  <a:cubicBezTo>
                    <a:pt x="4751" y="1614"/>
                    <a:pt x="4450" y="1513"/>
                    <a:pt x="4146" y="1513"/>
                  </a:cubicBezTo>
                  <a:cubicBezTo>
                    <a:pt x="3283" y="1513"/>
                    <a:pt x="2395" y="2320"/>
                    <a:pt x="2016" y="3143"/>
                  </a:cubicBezTo>
                  <a:cubicBezTo>
                    <a:pt x="1475" y="4197"/>
                    <a:pt x="0" y="4106"/>
                    <a:pt x="211" y="5731"/>
                  </a:cubicBezTo>
                  <a:cubicBezTo>
                    <a:pt x="329" y="6775"/>
                    <a:pt x="2882" y="6955"/>
                    <a:pt x="4633" y="6955"/>
                  </a:cubicBezTo>
                  <a:cubicBezTo>
                    <a:pt x="5559" y="6955"/>
                    <a:pt x="6260" y="6905"/>
                    <a:pt x="6260" y="6905"/>
                  </a:cubicBezTo>
                  <a:cubicBezTo>
                    <a:pt x="6882" y="6942"/>
                    <a:pt x="7427" y="6960"/>
                    <a:pt x="7909" y="6960"/>
                  </a:cubicBezTo>
                  <a:cubicBezTo>
                    <a:pt x="9805" y="6960"/>
                    <a:pt x="10741" y="6681"/>
                    <a:pt x="11677" y="6153"/>
                  </a:cubicBezTo>
                  <a:cubicBezTo>
                    <a:pt x="12881" y="5400"/>
                    <a:pt x="10443" y="3655"/>
                    <a:pt x="10082" y="3023"/>
                  </a:cubicBezTo>
                  <a:cubicBezTo>
                    <a:pt x="9931" y="2722"/>
                    <a:pt x="9751" y="2301"/>
                    <a:pt x="9330" y="2301"/>
                  </a:cubicBezTo>
                  <a:cubicBezTo>
                    <a:pt x="8728" y="2301"/>
                    <a:pt x="8366" y="1518"/>
                    <a:pt x="7975" y="525"/>
                  </a:cubicBezTo>
                  <a:cubicBezTo>
                    <a:pt x="7831" y="149"/>
                    <a:pt x="7558" y="1"/>
                    <a:pt x="72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3"/>
            <p:cNvSpPr/>
            <p:nvPr/>
          </p:nvSpPr>
          <p:spPr>
            <a:xfrm>
              <a:off x="1726300" y="1569000"/>
              <a:ext cx="271625" cy="173750"/>
            </a:xfrm>
            <a:custGeom>
              <a:avLst/>
              <a:gdLst/>
              <a:ahLst/>
              <a:cxnLst/>
              <a:rect l="l" t="t" r="r" b="b"/>
              <a:pathLst>
                <a:path w="10865" h="6950" extrusionOk="0">
                  <a:moveTo>
                    <a:pt x="5233" y="1"/>
                  </a:moveTo>
                  <a:cubicBezTo>
                    <a:pt x="4686" y="1"/>
                    <a:pt x="4003" y="416"/>
                    <a:pt x="3642" y="890"/>
                  </a:cubicBezTo>
                  <a:cubicBezTo>
                    <a:pt x="3070" y="1642"/>
                    <a:pt x="3010" y="1823"/>
                    <a:pt x="3010" y="1823"/>
                  </a:cubicBezTo>
                  <a:cubicBezTo>
                    <a:pt x="2735" y="1587"/>
                    <a:pt x="2432" y="1487"/>
                    <a:pt x="2127" y="1487"/>
                  </a:cubicBezTo>
                  <a:cubicBezTo>
                    <a:pt x="1265" y="1487"/>
                    <a:pt x="378" y="2287"/>
                    <a:pt x="0" y="3087"/>
                  </a:cubicBezTo>
                  <a:cubicBezTo>
                    <a:pt x="0" y="3087"/>
                    <a:pt x="1483" y="2243"/>
                    <a:pt x="2304" y="2243"/>
                  </a:cubicBezTo>
                  <a:cubicBezTo>
                    <a:pt x="2426" y="2243"/>
                    <a:pt x="2533" y="2262"/>
                    <a:pt x="2619" y="2305"/>
                  </a:cubicBezTo>
                  <a:cubicBezTo>
                    <a:pt x="3311" y="2605"/>
                    <a:pt x="3792" y="3087"/>
                    <a:pt x="3792" y="3087"/>
                  </a:cubicBezTo>
                  <a:cubicBezTo>
                    <a:pt x="3792" y="3087"/>
                    <a:pt x="3341" y="2305"/>
                    <a:pt x="3913" y="1642"/>
                  </a:cubicBezTo>
                  <a:cubicBezTo>
                    <a:pt x="4178" y="1304"/>
                    <a:pt x="4515" y="1131"/>
                    <a:pt x="4826" y="1131"/>
                  </a:cubicBezTo>
                  <a:cubicBezTo>
                    <a:pt x="5150" y="1131"/>
                    <a:pt x="5445" y="1319"/>
                    <a:pt x="5598" y="1703"/>
                  </a:cubicBezTo>
                  <a:cubicBezTo>
                    <a:pt x="5899" y="2485"/>
                    <a:pt x="6230" y="2937"/>
                    <a:pt x="6230" y="2937"/>
                  </a:cubicBezTo>
                  <a:cubicBezTo>
                    <a:pt x="6230" y="2937"/>
                    <a:pt x="6184" y="2386"/>
                    <a:pt x="6613" y="2386"/>
                  </a:cubicBezTo>
                  <a:cubicBezTo>
                    <a:pt x="6675" y="2386"/>
                    <a:pt x="6748" y="2398"/>
                    <a:pt x="6832" y="2425"/>
                  </a:cubicBezTo>
                  <a:cubicBezTo>
                    <a:pt x="7524" y="2605"/>
                    <a:pt x="9179" y="5194"/>
                    <a:pt x="8337" y="5555"/>
                  </a:cubicBezTo>
                  <a:cubicBezTo>
                    <a:pt x="7614" y="5856"/>
                    <a:pt x="5869" y="6819"/>
                    <a:pt x="4515" y="6909"/>
                  </a:cubicBezTo>
                  <a:cubicBezTo>
                    <a:pt x="5025" y="6936"/>
                    <a:pt x="5480" y="6949"/>
                    <a:pt x="5889" y="6949"/>
                  </a:cubicBezTo>
                  <a:cubicBezTo>
                    <a:pt x="7772" y="6949"/>
                    <a:pt x="8691" y="6665"/>
                    <a:pt x="9631" y="6096"/>
                  </a:cubicBezTo>
                  <a:cubicBezTo>
                    <a:pt x="10865" y="5344"/>
                    <a:pt x="8457" y="3629"/>
                    <a:pt x="8066" y="2997"/>
                  </a:cubicBezTo>
                  <a:cubicBezTo>
                    <a:pt x="7885" y="2696"/>
                    <a:pt x="7735" y="2274"/>
                    <a:pt x="7314" y="2274"/>
                  </a:cubicBezTo>
                  <a:cubicBezTo>
                    <a:pt x="6712" y="2274"/>
                    <a:pt x="6381" y="1522"/>
                    <a:pt x="5959" y="499"/>
                  </a:cubicBezTo>
                  <a:cubicBezTo>
                    <a:pt x="5826" y="143"/>
                    <a:pt x="5553" y="1"/>
                    <a:pt x="5233" y="1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3"/>
            <p:cNvSpPr/>
            <p:nvPr/>
          </p:nvSpPr>
          <p:spPr>
            <a:xfrm>
              <a:off x="1678150" y="1661200"/>
              <a:ext cx="101600" cy="81300"/>
            </a:xfrm>
            <a:custGeom>
              <a:avLst/>
              <a:gdLst/>
              <a:ahLst/>
              <a:cxnLst/>
              <a:rect l="l" t="t" r="r" b="b"/>
              <a:pathLst>
                <a:path w="4064" h="3252" extrusionOk="0">
                  <a:moveTo>
                    <a:pt x="1505" y="1"/>
                  </a:moveTo>
                  <a:lnTo>
                    <a:pt x="1505" y="1"/>
                  </a:lnTo>
                  <a:cubicBezTo>
                    <a:pt x="873" y="543"/>
                    <a:pt x="0" y="813"/>
                    <a:pt x="151" y="2047"/>
                  </a:cubicBezTo>
                  <a:cubicBezTo>
                    <a:pt x="271" y="2976"/>
                    <a:pt x="2358" y="3219"/>
                    <a:pt x="4040" y="3251"/>
                  </a:cubicBezTo>
                  <a:lnTo>
                    <a:pt x="4040" y="3251"/>
                  </a:lnTo>
                  <a:cubicBezTo>
                    <a:pt x="3783" y="3242"/>
                    <a:pt x="3179" y="3096"/>
                    <a:pt x="2829" y="2950"/>
                  </a:cubicBezTo>
                  <a:cubicBezTo>
                    <a:pt x="2318" y="2770"/>
                    <a:pt x="1204" y="2258"/>
                    <a:pt x="1084" y="1596"/>
                  </a:cubicBezTo>
                  <a:cubicBezTo>
                    <a:pt x="933" y="904"/>
                    <a:pt x="1505" y="1"/>
                    <a:pt x="1505" y="1"/>
                  </a:cubicBezTo>
                  <a:close/>
                  <a:moveTo>
                    <a:pt x="4040" y="3251"/>
                  </a:moveTo>
                  <a:cubicBezTo>
                    <a:pt x="4048" y="3251"/>
                    <a:pt x="4056" y="3251"/>
                    <a:pt x="4063" y="3251"/>
                  </a:cubicBezTo>
                  <a:cubicBezTo>
                    <a:pt x="4055" y="3251"/>
                    <a:pt x="4047" y="3251"/>
                    <a:pt x="4040" y="3251"/>
                  </a:cubicBezTo>
                  <a:close/>
                </a:path>
              </a:pathLst>
            </a:custGeom>
            <a:solidFill>
              <a:srgbClr val="FFFFFF">
                <a:alpha val="59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4" name="Google Shape;1954;p33"/>
          <p:cNvSpPr/>
          <p:nvPr/>
        </p:nvSpPr>
        <p:spPr>
          <a:xfrm>
            <a:off x="1030368" y="558219"/>
            <a:ext cx="3115075" cy="2443275"/>
          </a:xfrm>
          <a:custGeom>
            <a:avLst/>
            <a:gdLst/>
            <a:ahLst/>
            <a:cxnLst/>
            <a:rect l="l" t="t" r="r" b="b"/>
            <a:pathLst>
              <a:path w="124603" h="97731" extrusionOk="0">
                <a:moveTo>
                  <a:pt x="124603" y="7284"/>
                </a:moveTo>
                <a:cubicBezTo>
                  <a:pt x="122062" y="7041"/>
                  <a:pt x="118432" y="7041"/>
                  <a:pt x="109358" y="5827"/>
                </a:cubicBezTo>
                <a:cubicBezTo>
                  <a:pt x="100284" y="4614"/>
                  <a:pt x="82490" y="100"/>
                  <a:pt x="70158" y="3"/>
                </a:cubicBezTo>
                <a:cubicBezTo>
                  <a:pt x="57826" y="-94"/>
                  <a:pt x="44952" y="1992"/>
                  <a:pt x="35368" y="5245"/>
                </a:cubicBezTo>
                <a:cubicBezTo>
                  <a:pt x="25784" y="8498"/>
                  <a:pt x="18440" y="13033"/>
                  <a:pt x="12653" y="19523"/>
                </a:cubicBezTo>
                <a:cubicBezTo>
                  <a:pt x="6866" y="26013"/>
                  <a:pt x="2377" y="35262"/>
                  <a:pt x="646" y="44186"/>
                </a:cubicBezTo>
                <a:cubicBezTo>
                  <a:pt x="-1085" y="53110"/>
                  <a:pt x="1078" y="64144"/>
                  <a:pt x="2268" y="73068"/>
                </a:cubicBezTo>
                <a:cubicBezTo>
                  <a:pt x="3458" y="81992"/>
                  <a:pt x="6866" y="93621"/>
                  <a:pt x="7785" y="97731"/>
                </a:cubicBezTo>
              </a:path>
            </a:pathLst>
          </a:custGeom>
          <a:noFill/>
          <a:ln w="28575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1955" name="Google Shape;1955;p33"/>
          <p:cNvGrpSpPr/>
          <p:nvPr/>
        </p:nvGrpSpPr>
        <p:grpSpPr>
          <a:xfrm>
            <a:off x="3922508" y="611188"/>
            <a:ext cx="517687" cy="303035"/>
            <a:chOff x="5117225" y="3436800"/>
            <a:chExt cx="903625" cy="528950"/>
          </a:xfrm>
        </p:grpSpPr>
        <p:sp>
          <p:nvSpPr>
            <p:cNvPr id="1956" name="Google Shape;1956;p33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3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8" name="Google Shape;1958;p33"/>
          <p:cNvGrpSpPr/>
          <p:nvPr/>
        </p:nvGrpSpPr>
        <p:grpSpPr>
          <a:xfrm>
            <a:off x="887970" y="2738147"/>
            <a:ext cx="762020" cy="413180"/>
            <a:chOff x="1088300" y="2336450"/>
            <a:chExt cx="952525" cy="516475"/>
          </a:xfrm>
        </p:grpSpPr>
        <p:sp>
          <p:nvSpPr>
            <p:cNvPr id="1959" name="Google Shape;1959;p33"/>
            <p:cNvSpPr/>
            <p:nvPr/>
          </p:nvSpPr>
          <p:spPr>
            <a:xfrm>
              <a:off x="1088300" y="2337350"/>
              <a:ext cx="952525" cy="515575"/>
            </a:xfrm>
            <a:custGeom>
              <a:avLst/>
              <a:gdLst/>
              <a:ahLst/>
              <a:cxnLst/>
              <a:rect l="l" t="t" r="r" b="b"/>
              <a:pathLst>
                <a:path w="38101" h="20623" extrusionOk="0">
                  <a:moveTo>
                    <a:pt x="16709" y="0"/>
                  </a:moveTo>
                  <a:cubicBezTo>
                    <a:pt x="15747" y="0"/>
                    <a:pt x="14911" y="433"/>
                    <a:pt x="14476" y="1515"/>
                  </a:cubicBezTo>
                  <a:cubicBezTo>
                    <a:pt x="13302" y="4464"/>
                    <a:pt x="12219" y="6721"/>
                    <a:pt x="10503" y="6721"/>
                  </a:cubicBezTo>
                  <a:cubicBezTo>
                    <a:pt x="9239" y="6721"/>
                    <a:pt x="8758" y="7865"/>
                    <a:pt x="8246" y="8828"/>
                  </a:cubicBezTo>
                  <a:cubicBezTo>
                    <a:pt x="7223" y="10694"/>
                    <a:pt x="0" y="15810"/>
                    <a:pt x="3611" y="18067"/>
                  </a:cubicBezTo>
                  <a:cubicBezTo>
                    <a:pt x="6331" y="19760"/>
                    <a:pt x="9087" y="20622"/>
                    <a:pt x="14654" y="20622"/>
                  </a:cubicBezTo>
                  <a:cubicBezTo>
                    <a:pt x="16111" y="20622"/>
                    <a:pt x="17760" y="20563"/>
                    <a:pt x="19652" y="20444"/>
                  </a:cubicBezTo>
                  <a:cubicBezTo>
                    <a:pt x="19652" y="20444"/>
                    <a:pt x="21925" y="20621"/>
                    <a:pt x="24852" y="20621"/>
                  </a:cubicBezTo>
                  <a:cubicBezTo>
                    <a:pt x="30025" y="20621"/>
                    <a:pt x="37243" y="20069"/>
                    <a:pt x="37589" y="17014"/>
                  </a:cubicBezTo>
                  <a:cubicBezTo>
                    <a:pt x="38100" y="12289"/>
                    <a:pt x="33736" y="12469"/>
                    <a:pt x="32202" y="9279"/>
                  </a:cubicBezTo>
                  <a:cubicBezTo>
                    <a:pt x="31064" y="6893"/>
                    <a:pt x="28407" y="4458"/>
                    <a:pt x="25834" y="4458"/>
                  </a:cubicBezTo>
                  <a:cubicBezTo>
                    <a:pt x="24934" y="4458"/>
                    <a:pt x="24044" y="4756"/>
                    <a:pt x="23233" y="5457"/>
                  </a:cubicBezTo>
                  <a:cubicBezTo>
                    <a:pt x="23233" y="5457"/>
                    <a:pt x="22993" y="4946"/>
                    <a:pt x="21367" y="2688"/>
                  </a:cubicBezTo>
                  <a:cubicBezTo>
                    <a:pt x="20345" y="1249"/>
                    <a:pt x="18344" y="0"/>
                    <a:pt x="167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33"/>
            <p:cNvSpPr/>
            <p:nvPr/>
          </p:nvSpPr>
          <p:spPr>
            <a:xfrm>
              <a:off x="1088300" y="2336450"/>
              <a:ext cx="805800" cy="515050"/>
            </a:xfrm>
            <a:custGeom>
              <a:avLst/>
              <a:gdLst/>
              <a:ahLst/>
              <a:cxnLst/>
              <a:rect l="l" t="t" r="r" b="b"/>
              <a:pathLst>
                <a:path w="32232" h="20602" extrusionOk="0">
                  <a:moveTo>
                    <a:pt x="16740" y="0"/>
                  </a:moveTo>
                  <a:cubicBezTo>
                    <a:pt x="15784" y="0"/>
                    <a:pt x="14958" y="433"/>
                    <a:pt x="14536" y="1521"/>
                  </a:cubicBezTo>
                  <a:cubicBezTo>
                    <a:pt x="13362" y="4440"/>
                    <a:pt x="12309" y="6697"/>
                    <a:pt x="10533" y="6697"/>
                  </a:cubicBezTo>
                  <a:cubicBezTo>
                    <a:pt x="9299" y="6697"/>
                    <a:pt x="8818" y="7871"/>
                    <a:pt x="8276" y="8804"/>
                  </a:cubicBezTo>
                  <a:cubicBezTo>
                    <a:pt x="7223" y="10700"/>
                    <a:pt x="0" y="15846"/>
                    <a:pt x="3581" y="18073"/>
                  </a:cubicBezTo>
                  <a:cubicBezTo>
                    <a:pt x="6324" y="19753"/>
                    <a:pt x="9087" y="20601"/>
                    <a:pt x="14652" y="20601"/>
                  </a:cubicBezTo>
                  <a:cubicBezTo>
                    <a:pt x="15865" y="20601"/>
                    <a:pt x="17211" y="20561"/>
                    <a:pt x="18719" y="20480"/>
                  </a:cubicBezTo>
                  <a:cubicBezTo>
                    <a:pt x="14837" y="20210"/>
                    <a:pt x="9600" y="17351"/>
                    <a:pt x="7464" y="16448"/>
                  </a:cubicBezTo>
                  <a:cubicBezTo>
                    <a:pt x="5086" y="15424"/>
                    <a:pt x="9961" y="7720"/>
                    <a:pt x="11978" y="7179"/>
                  </a:cubicBezTo>
                  <a:cubicBezTo>
                    <a:pt x="12190" y="7124"/>
                    <a:pt x="12378" y="7099"/>
                    <a:pt x="12543" y="7099"/>
                  </a:cubicBezTo>
                  <a:cubicBezTo>
                    <a:pt x="13928" y="7099"/>
                    <a:pt x="13784" y="8804"/>
                    <a:pt x="13784" y="8804"/>
                  </a:cubicBezTo>
                  <a:cubicBezTo>
                    <a:pt x="13784" y="8804"/>
                    <a:pt x="14716" y="7449"/>
                    <a:pt x="15649" y="5162"/>
                  </a:cubicBezTo>
                  <a:cubicBezTo>
                    <a:pt x="16132" y="3979"/>
                    <a:pt x="17009" y="3400"/>
                    <a:pt x="17973" y="3400"/>
                  </a:cubicBezTo>
                  <a:cubicBezTo>
                    <a:pt x="18872" y="3400"/>
                    <a:pt x="19846" y="3904"/>
                    <a:pt x="20645" y="4891"/>
                  </a:cubicBezTo>
                  <a:cubicBezTo>
                    <a:pt x="22300" y="6938"/>
                    <a:pt x="20946" y="9225"/>
                    <a:pt x="20946" y="9225"/>
                  </a:cubicBezTo>
                  <a:cubicBezTo>
                    <a:pt x="20946" y="9225"/>
                    <a:pt x="22421" y="7810"/>
                    <a:pt x="24407" y="6847"/>
                  </a:cubicBezTo>
                  <a:cubicBezTo>
                    <a:pt x="24654" y="6733"/>
                    <a:pt x="24958" y="6683"/>
                    <a:pt x="25301" y="6683"/>
                  </a:cubicBezTo>
                  <a:cubicBezTo>
                    <a:pt x="27760" y="6683"/>
                    <a:pt x="32232" y="9255"/>
                    <a:pt x="32232" y="9255"/>
                  </a:cubicBezTo>
                  <a:cubicBezTo>
                    <a:pt x="31095" y="6892"/>
                    <a:pt x="28455" y="4463"/>
                    <a:pt x="25891" y="4463"/>
                  </a:cubicBezTo>
                  <a:cubicBezTo>
                    <a:pt x="24993" y="4463"/>
                    <a:pt x="24105" y="4761"/>
                    <a:pt x="23293" y="5463"/>
                  </a:cubicBezTo>
                  <a:cubicBezTo>
                    <a:pt x="23293" y="5463"/>
                    <a:pt x="23023" y="4951"/>
                    <a:pt x="21398" y="2694"/>
                  </a:cubicBezTo>
                  <a:cubicBezTo>
                    <a:pt x="20391" y="1269"/>
                    <a:pt x="18376" y="0"/>
                    <a:pt x="16740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3"/>
            <p:cNvSpPr/>
            <p:nvPr/>
          </p:nvSpPr>
          <p:spPr>
            <a:xfrm>
              <a:off x="1739100" y="2612200"/>
              <a:ext cx="298700" cy="240025"/>
            </a:xfrm>
            <a:custGeom>
              <a:avLst/>
              <a:gdLst/>
              <a:ahLst/>
              <a:cxnLst/>
              <a:rect l="l" t="t" r="r" b="b"/>
              <a:pathLst>
                <a:path w="11948" h="9601" extrusionOk="0">
                  <a:moveTo>
                    <a:pt x="7554" y="1"/>
                  </a:moveTo>
                  <a:cubicBezTo>
                    <a:pt x="7554" y="1"/>
                    <a:pt x="9149" y="2679"/>
                    <a:pt x="8728" y="4665"/>
                  </a:cubicBezTo>
                  <a:cubicBezTo>
                    <a:pt x="8306" y="6652"/>
                    <a:pt x="4996" y="8096"/>
                    <a:pt x="3581" y="8668"/>
                  </a:cubicBezTo>
                  <a:cubicBezTo>
                    <a:pt x="2378" y="9119"/>
                    <a:pt x="602" y="9480"/>
                    <a:pt x="0" y="9601"/>
                  </a:cubicBezTo>
                  <a:cubicBezTo>
                    <a:pt x="4996" y="9511"/>
                    <a:pt x="11256" y="8848"/>
                    <a:pt x="11557" y="6020"/>
                  </a:cubicBezTo>
                  <a:cubicBezTo>
                    <a:pt x="11948" y="2318"/>
                    <a:pt x="9450" y="1626"/>
                    <a:pt x="7554" y="1"/>
                  </a:cubicBezTo>
                  <a:close/>
                </a:path>
              </a:pathLst>
            </a:custGeom>
            <a:solidFill>
              <a:srgbClr val="F2F2F2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5" name="Google Shape;2025;p35"/>
          <p:cNvGrpSpPr/>
          <p:nvPr/>
        </p:nvGrpSpPr>
        <p:grpSpPr>
          <a:xfrm>
            <a:off x="8580130" y="3864139"/>
            <a:ext cx="689101" cy="199187"/>
            <a:chOff x="957742" y="3956041"/>
            <a:chExt cx="689101" cy="199187"/>
          </a:xfrm>
        </p:grpSpPr>
        <p:sp>
          <p:nvSpPr>
            <p:cNvPr id="2026" name="Google Shape;2026;p35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35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35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35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35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35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35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35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35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5" name="Google Shape;2035;p35"/>
          <p:cNvGrpSpPr/>
          <p:nvPr/>
        </p:nvGrpSpPr>
        <p:grpSpPr>
          <a:xfrm>
            <a:off x="-56971" y="787572"/>
            <a:ext cx="427323" cy="150428"/>
            <a:chOff x="7845885" y="3023120"/>
            <a:chExt cx="340036" cy="119701"/>
          </a:xfrm>
        </p:grpSpPr>
        <p:sp>
          <p:nvSpPr>
            <p:cNvPr id="2036" name="Google Shape;2036;p35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35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35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9" name="Google Shape;2039;p35"/>
          <p:cNvGrpSpPr/>
          <p:nvPr/>
        </p:nvGrpSpPr>
        <p:grpSpPr>
          <a:xfrm>
            <a:off x="5" y="3938098"/>
            <a:ext cx="689101" cy="199187"/>
            <a:chOff x="957742" y="3956041"/>
            <a:chExt cx="689101" cy="199187"/>
          </a:xfrm>
        </p:grpSpPr>
        <p:sp>
          <p:nvSpPr>
            <p:cNvPr id="2040" name="Google Shape;2040;p35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35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35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35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35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35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35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35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35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9" name="Google Shape;2049;p35"/>
          <p:cNvGrpSpPr/>
          <p:nvPr/>
        </p:nvGrpSpPr>
        <p:grpSpPr>
          <a:xfrm>
            <a:off x="6266105" y="4908248"/>
            <a:ext cx="689101" cy="199187"/>
            <a:chOff x="957742" y="3956041"/>
            <a:chExt cx="689101" cy="199187"/>
          </a:xfrm>
        </p:grpSpPr>
        <p:sp>
          <p:nvSpPr>
            <p:cNvPr id="2050" name="Google Shape;2050;p35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35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35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35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35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35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35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35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35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9" name="Google Shape;2059;p35"/>
          <p:cNvGrpSpPr/>
          <p:nvPr/>
        </p:nvGrpSpPr>
        <p:grpSpPr>
          <a:xfrm>
            <a:off x="7340504" y="-3"/>
            <a:ext cx="427323" cy="150428"/>
            <a:chOff x="7845885" y="3023120"/>
            <a:chExt cx="340036" cy="119701"/>
          </a:xfrm>
        </p:grpSpPr>
        <p:sp>
          <p:nvSpPr>
            <p:cNvPr id="2060" name="Google Shape;2060;p35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5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5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3" name="Google Shape;2063;p35"/>
          <p:cNvGrpSpPr/>
          <p:nvPr/>
        </p:nvGrpSpPr>
        <p:grpSpPr>
          <a:xfrm>
            <a:off x="1133479" y="4923322"/>
            <a:ext cx="427323" cy="150428"/>
            <a:chOff x="7845885" y="3023120"/>
            <a:chExt cx="340036" cy="119701"/>
          </a:xfrm>
        </p:grpSpPr>
        <p:sp>
          <p:nvSpPr>
            <p:cNvPr id="2064" name="Google Shape;2064;p35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5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5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7" name="Google Shape;2067;p35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2068" name="Google Shape;2068;p35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35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1" name="Google Shape;2071;p36"/>
          <p:cNvGrpSpPr/>
          <p:nvPr/>
        </p:nvGrpSpPr>
        <p:grpSpPr>
          <a:xfrm>
            <a:off x="8580130" y="3864139"/>
            <a:ext cx="689101" cy="199187"/>
            <a:chOff x="957742" y="3956041"/>
            <a:chExt cx="689101" cy="199187"/>
          </a:xfrm>
        </p:grpSpPr>
        <p:sp>
          <p:nvSpPr>
            <p:cNvPr id="2072" name="Google Shape;2072;p36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36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36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6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36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36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36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36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36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1" name="Google Shape;2081;p36"/>
          <p:cNvGrpSpPr/>
          <p:nvPr/>
        </p:nvGrpSpPr>
        <p:grpSpPr>
          <a:xfrm>
            <a:off x="-56971" y="787572"/>
            <a:ext cx="427323" cy="150428"/>
            <a:chOff x="7845885" y="3023120"/>
            <a:chExt cx="340036" cy="119701"/>
          </a:xfrm>
        </p:grpSpPr>
        <p:sp>
          <p:nvSpPr>
            <p:cNvPr id="2082" name="Google Shape;2082;p36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6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6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5" name="Google Shape;2085;p36"/>
          <p:cNvGrpSpPr/>
          <p:nvPr/>
        </p:nvGrpSpPr>
        <p:grpSpPr>
          <a:xfrm>
            <a:off x="5" y="3938098"/>
            <a:ext cx="689101" cy="199187"/>
            <a:chOff x="957742" y="3956041"/>
            <a:chExt cx="689101" cy="199187"/>
          </a:xfrm>
        </p:grpSpPr>
        <p:sp>
          <p:nvSpPr>
            <p:cNvPr id="2086" name="Google Shape;2086;p36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36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36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36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6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6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6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6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6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5" name="Google Shape;2095;p36"/>
          <p:cNvGrpSpPr/>
          <p:nvPr/>
        </p:nvGrpSpPr>
        <p:grpSpPr>
          <a:xfrm>
            <a:off x="6266105" y="4908248"/>
            <a:ext cx="689101" cy="199187"/>
            <a:chOff x="957742" y="3956041"/>
            <a:chExt cx="689101" cy="199187"/>
          </a:xfrm>
        </p:grpSpPr>
        <p:sp>
          <p:nvSpPr>
            <p:cNvPr id="2096" name="Google Shape;2096;p36"/>
            <p:cNvSpPr/>
            <p:nvPr/>
          </p:nvSpPr>
          <p:spPr>
            <a:xfrm>
              <a:off x="957742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6" y="378"/>
                  </a:cubicBezTo>
                  <a:cubicBezTo>
                    <a:pt x="380" y="378"/>
                    <a:pt x="473" y="338"/>
                    <a:pt x="560" y="217"/>
                  </a:cubicBezTo>
                  <a:cubicBezTo>
                    <a:pt x="645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6"/>
            <p:cNvSpPr/>
            <p:nvPr/>
          </p:nvSpPr>
          <p:spPr>
            <a:xfrm>
              <a:off x="1135956" y="4037994"/>
              <a:ext cx="155015" cy="52505"/>
            </a:xfrm>
            <a:custGeom>
              <a:avLst/>
              <a:gdLst/>
              <a:ahLst/>
              <a:cxnLst/>
              <a:rect l="l" t="t" r="r" b="b"/>
              <a:pathLst>
                <a:path w="1116" h="378" extrusionOk="0">
                  <a:moveTo>
                    <a:pt x="556" y="0"/>
                  </a:moveTo>
                  <a:cubicBezTo>
                    <a:pt x="410" y="207"/>
                    <a:pt x="246" y="250"/>
                    <a:pt x="134" y="250"/>
                  </a:cubicBezTo>
                  <a:cubicBezTo>
                    <a:pt x="54" y="250"/>
                    <a:pt x="0" y="227"/>
                    <a:pt x="0" y="227"/>
                  </a:cubicBezTo>
                  <a:lnTo>
                    <a:pt x="0" y="227"/>
                  </a:lnTo>
                  <a:cubicBezTo>
                    <a:pt x="0" y="228"/>
                    <a:pt x="132" y="378"/>
                    <a:pt x="295" y="378"/>
                  </a:cubicBezTo>
                  <a:cubicBezTo>
                    <a:pt x="379" y="378"/>
                    <a:pt x="471" y="338"/>
                    <a:pt x="556" y="217"/>
                  </a:cubicBezTo>
                  <a:cubicBezTo>
                    <a:pt x="643" y="338"/>
                    <a:pt x="736" y="378"/>
                    <a:pt x="820" y="378"/>
                  </a:cubicBezTo>
                  <a:cubicBezTo>
                    <a:pt x="983" y="378"/>
                    <a:pt x="1115" y="228"/>
                    <a:pt x="1115" y="227"/>
                  </a:cubicBezTo>
                  <a:lnTo>
                    <a:pt x="1115" y="227"/>
                  </a:lnTo>
                  <a:cubicBezTo>
                    <a:pt x="1115" y="227"/>
                    <a:pt x="1062" y="250"/>
                    <a:pt x="981" y="250"/>
                  </a:cubicBezTo>
                  <a:cubicBezTo>
                    <a:pt x="869" y="250"/>
                    <a:pt x="704" y="207"/>
                    <a:pt x="556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6"/>
            <p:cNvSpPr/>
            <p:nvPr/>
          </p:nvSpPr>
          <p:spPr>
            <a:xfrm>
              <a:off x="1046780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7" y="379"/>
                    <a:pt x="821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6"/>
            <p:cNvSpPr/>
            <p:nvPr/>
          </p:nvSpPr>
          <p:spPr>
            <a:xfrm>
              <a:off x="1221521" y="4102584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57" y="1"/>
                  </a:moveTo>
                  <a:cubicBezTo>
                    <a:pt x="411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6" y="379"/>
                  </a:cubicBezTo>
                  <a:cubicBezTo>
                    <a:pt x="379" y="379"/>
                    <a:pt x="471" y="339"/>
                    <a:pt x="557" y="217"/>
                  </a:cubicBezTo>
                  <a:cubicBezTo>
                    <a:pt x="644" y="339"/>
                    <a:pt x="736" y="379"/>
                    <a:pt x="820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2" y="251"/>
                    <a:pt x="981" y="251"/>
                  </a:cubicBezTo>
                  <a:cubicBezTo>
                    <a:pt x="869" y="251"/>
                    <a:pt x="705" y="208"/>
                    <a:pt x="55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6"/>
            <p:cNvSpPr/>
            <p:nvPr/>
          </p:nvSpPr>
          <p:spPr>
            <a:xfrm>
              <a:off x="1395845" y="4102584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6"/>
            <p:cNvSpPr/>
            <p:nvPr/>
          </p:nvSpPr>
          <p:spPr>
            <a:xfrm>
              <a:off x="1395845" y="3956041"/>
              <a:ext cx="155432" cy="52644"/>
            </a:xfrm>
            <a:custGeom>
              <a:avLst/>
              <a:gdLst/>
              <a:ahLst/>
              <a:cxnLst/>
              <a:rect l="l" t="t" r="r" b="b"/>
              <a:pathLst>
                <a:path w="1119" h="379" extrusionOk="0">
                  <a:moveTo>
                    <a:pt x="560" y="1"/>
                  </a:moveTo>
                  <a:cubicBezTo>
                    <a:pt x="412" y="208"/>
                    <a:pt x="247" y="251"/>
                    <a:pt x="135" y="251"/>
                  </a:cubicBezTo>
                  <a:cubicBezTo>
                    <a:pt x="54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4" y="379"/>
                    <a:pt x="298" y="379"/>
                  </a:cubicBezTo>
                  <a:cubicBezTo>
                    <a:pt x="382" y="379"/>
                    <a:pt x="474" y="339"/>
                    <a:pt x="560" y="217"/>
                  </a:cubicBezTo>
                  <a:cubicBezTo>
                    <a:pt x="647" y="339"/>
                    <a:pt x="739" y="379"/>
                    <a:pt x="823" y="379"/>
                  </a:cubicBezTo>
                  <a:cubicBezTo>
                    <a:pt x="987" y="379"/>
                    <a:pt x="1119" y="228"/>
                    <a:pt x="1119" y="228"/>
                  </a:cubicBezTo>
                  <a:lnTo>
                    <a:pt x="1119" y="228"/>
                  </a:lnTo>
                  <a:cubicBezTo>
                    <a:pt x="1119" y="228"/>
                    <a:pt x="1065" y="251"/>
                    <a:pt x="983" y="251"/>
                  </a:cubicBezTo>
                  <a:cubicBezTo>
                    <a:pt x="871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6"/>
            <p:cNvSpPr/>
            <p:nvPr/>
          </p:nvSpPr>
          <p:spPr>
            <a:xfrm>
              <a:off x="1058170" y="3956041"/>
              <a:ext cx="155154" cy="52644"/>
            </a:xfrm>
            <a:custGeom>
              <a:avLst/>
              <a:gdLst/>
              <a:ahLst/>
              <a:cxnLst/>
              <a:rect l="l" t="t" r="r" b="b"/>
              <a:pathLst>
                <a:path w="1117" h="379" extrusionOk="0">
                  <a:moveTo>
                    <a:pt x="560" y="1"/>
                  </a:moveTo>
                  <a:cubicBezTo>
                    <a:pt x="412" y="208"/>
                    <a:pt x="248" y="251"/>
                    <a:pt x="136" y="251"/>
                  </a:cubicBezTo>
                  <a:cubicBezTo>
                    <a:pt x="55" y="251"/>
                    <a:pt x="1" y="228"/>
                    <a:pt x="1" y="228"/>
                  </a:cubicBezTo>
                  <a:lnTo>
                    <a:pt x="1" y="228"/>
                  </a:lnTo>
                  <a:cubicBezTo>
                    <a:pt x="1" y="228"/>
                    <a:pt x="133" y="379"/>
                    <a:pt x="297" y="379"/>
                  </a:cubicBezTo>
                  <a:cubicBezTo>
                    <a:pt x="381" y="379"/>
                    <a:pt x="473" y="339"/>
                    <a:pt x="560" y="217"/>
                  </a:cubicBezTo>
                  <a:cubicBezTo>
                    <a:pt x="646" y="339"/>
                    <a:pt x="738" y="379"/>
                    <a:pt x="822" y="379"/>
                  </a:cubicBezTo>
                  <a:cubicBezTo>
                    <a:pt x="984" y="379"/>
                    <a:pt x="1116" y="228"/>
                    <a:pt x="1116" y="228"/>
                  </a:cubicBezTo>
                  <a:lnTo>
                    <a:pt x="1116" y="228"/>
                  </a:lnTo>
                  <a:cubicBezTo>
                    <a:pt x="1116" y="228"/>
                    <a:pt x="1063" y="251"/>
                    <a:pt x="982" y="251"/>
                  </a:cubicBezTo>
                  <a:cubicBezTo>
                    <a:pt x="870" y="251"/>
                    <a:pt x="706" y="208"/>
                    <a:pt x="56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6"/>
            <p:cNvSpPr/>
            <p:nvPr/>
          </p:nvSpPr>
          <p:spPr>
            <a:xfrm>
              <a:off x="1313614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2" y="207"/>
                    <a:pt x="247" y="250"/>
                    <a:pt x="135" y="250"/>
                  </a:cubicBezTo>
                  <a:cubicBezTo>
                    <a:pt x="54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3" y="378"/>
                    <a:pt x="297" y="378"/>
                  </a:cubicBezTo>
                  <a:cubicBezTo>
                    <a:pt x="381" y="378"/>
                    <a:pt x="473" y="338"/>
                    <a:pt x="560" y="217"/>
                  </a:cubicBezTo>
                  <a:cubicBezTo>
                    <a:pt x="646" y="338"/>
                    <a:pt x="738" y="378"/>
                    <a:pt x="822" y="378"/>
                  </a:cubicBezTo>
                  <a:cubicBezTo>
                    <a:pt x="985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4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6"/>
            <p:cNvSpPr/>
            <p:nvPr/>
          </p:nvSpPr>
          <p:spPr>
            <a:xfrm>
              <a:off x="1491411" y="4037994"/>
              <a:ext cx="155432" cy="52505"/>
            </a:xfrm>
            <a:custGeom>
              <a:avLst/>
              <a:gdLst/>
              <a:ahLst/>
              <a:cxnLst/>
              <a:rect l="l" t="t" r="r" b="b"/>
              <a:pathLst>
                <a:path w="1119" h="378" extrusionOk="0">
                  <a:moveTo>
                    <a:pt x="560" y="0"/>
                  </a:moveTo>
                  <a:cubicBezTo>
                    <a:pt x="413" y="207"/>
                    <a:pt x="249" y="250"/>
                    <a:pt x="136" y="250"/>
                  </a:cubicBezTo>
                  <a:cubicBezTo>
                    <a:pt x="55" y="250"/>
                    <a:pt x="1" y="227"/>
                    <a:pt x="1" y="227"/>
                  </a:cubicBezTo>
                  <a:lnTo>
                    <a:pt x="1" y="227"/>
                  </a:lnTo>
                  <a:cubicBezTo>
                    <a:pt x="1" y="228"/>
                    <a:pt x="134" y="378"/>
                    <a:pt x="298" y="378"/>
                  </a:cubicBezTo>
                  <a:cubicBezTo>
                    <a:pt x="382" y="378"/>
                    <a:pt x="474" y="338"/>
                    <a:pt x="560" y="217"/>
                  </a:cubicBezTo>
                  <a:cubicBezTo>
                    <a:pt x="646" y="338"/>
                    <a:pt x="739" y="378"/>
                    <a:pt x="823" y="378"/>
                  </a:cubicBezTo>
                  <a:cubicBezTo>
                    <a:pt x="986" y="378"/>
                    <a:pt x="1119" y="228"/>
                    <a:pt x="1119" y="227"/>
                  </a:cubicBezTo>
                  <a:lnTo>
                    <a:pt x="1119" y="227"/>
                  </a:lnTo>
                  <a:cubicBezTo>
                    <a:pt x="1119" y="227"/>
                    <a:pt x="1065" y="250"/>
                    <a:pt x="983" y="250"/>
                  </a:cubicBezTo>
                  <a:cubicBezTo>
                    <a:pt x="871" y="250"/>
                    <a:pt x="706" y="207"/>
                    <a:pt x="560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5" name="Google Shape;2105;p36"/>
          <p:cNvGrpSpPr/>
          <p:nvPr/>
        </p:nvGrpSpPr>
        <p:grpSpPr>
          <a:xfrm>
            <a:off x="7340504" y="-3"/>
            <a:ext cx="427323" cy="150428"/>
            <a:chOff x="7845885" y="3023120"/>
            <a:chExt cx="340036" cy="119701"/>
          </a:xfrm>
        </p:grpSpPr>
        <p:sp>
          <p:nvSpPr>
            <p:cNvPr id="2106" name="Google Shape;2106;p36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6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6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9" name="Google Shape;2109;p36"/>
          <p:cNvGrpSpPr/>
          <p:nvPr/>
        </p:nvGrpSpPr>
        <p:grpSpPr>
          <a:xfrm>
            <a:off x="1133479" y="4923322"/>
            <a:ext cx="427323" cy="150428"/>
            <a:chOff x="7845885" y="3023120"/>
            <a:chExt cx="340036" cy="119701"/>
          </a:xfrm>
        </p:grpSpPr>
        <p:sp>
          <p:nvSpPr>
            <p:cNvPr id="2110" name="Google Shape;2110;p36"/>
            <p:cNvSpPr/>
            <p:nvPr/>
          </p:nvSpPr>
          <p:spPr>
            <a:xfrm>
              <a:off x="7845885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70" y="1"/>
                  </a:moveTo>
                  <a:cubicBezTo>
                    <a:pt x="422" y="210"/>
                    <a:pt x="255" y="255"/>
                    <a:pt x="141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6" y="385"/>
                    <a:pt x="303" y="385"/>
                  </a:cubicBezTo>
                  <a:cubicBezTo>
                    <a:pt x="389" y="385"/>
                    <a:pt x="483" y="344"/>
                    <a:pt x="570" y="220"/>
                  </a:cubicBezTo>
                  <a:cubicBezTo>
                    <a:pt x="657" y="345"/>
                    <a:pt x="750" y="386"/>
                    <a:pt x="836" y="386"/>
                  </a:cubicBezTo>
                  <a:cubicBezTo>
                    <a:pt x="1001" y="386"/>
                    <a:pt x="1137" y="231"/>
                    <a:pt x="1138" y="231"/>
                  </a:cubicBezTo>
                  <a:lnTo>
                    <a:pt x="1138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3" y="255"/>
                    <a:pt x="717" y="210"/>
                    <a:pt x="570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36"/>
            <p:cNvSpPr/>
            <p:nvPr/>
          </p:nvSpPr>
          <p:spPr>
            <a:xfrm>
              <a:off x="8027850" y="3023120"/>
              <a:ext cx="158071" cy="53664"/>
            </a:xfrm>
            <a:custGeom>
              <a:avLst/>
              <a:gdLst/>
              <a:ahLst/>
              <a:cxnLst/>
              <a:rect l="l" t="t" r="r" b="b"/>
              <a:pathLst>
                <a:path w="1138" h="386" extrusionOk="0">
                  <a:moveTo>
                    <a:pt x="567" y="1"/>
                  </a:moveTo>
                  <a:cubicBezTo>
                    <a:pt x="419" y="210"/>
                    <a:pt x="254" y="255"/>
                    <a:pt x="140" y="255"/>
                  </a:cubicBezTo>
                  <a:cubicBezTo>
                    <a:pt x="56" y="255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5"/>
                    <a:pt x="301" y="385"/>
                  </a:cubicBezTo>
                  <a:cubicBezTo>
                    <a:pt x="386" y="385"/>
                    <a:pt x="480" y="344"/>
                    <a:pt x="567" y="220"/>
                  </a:cubicBezTo>
                  <a:cubicBezTo>
                    <a:pt x="655" y="345"/>
                    <a:pt x="749" y="386"/>
                    <a:pt x="835" y="386"/>
                  </a:cubicBezTo>
                  <a:cubicBezTo>
                    <a:pt x="1001" y="386"/>
                    <a:pt x="1137" y="231"/>
                    <a:pt x="1137" y="231"/>
                  </a:cubicBezTo>
                  <a:lnTo>
                    <a:pt x="1137" y="231"/>
                  </a:lnTo>
                  <a:cubicBezTo>
                    <a:pt x="1137" y="231"/>
                    <a:pt x="1081" y="255"/>
                    <a:pt x="997" y="255"/>
                  </a:cubicBezTo>
                  <a:cubicBezTo>
                    <a:pt x="882" y="255"/>
                    <a:pt x="716" y="210"/>
                    <a:pt x="567" y="1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36"/>
            <p:cNvSpPr/>
            <p:nvPr/>
          </p:nvSpPr>
          <p:spPr>
            <a:xfrm>
              <a:off x="7936451" y="3089436"/>
              <a:ext cx="158071" cy="53386"/>
            </a:xfrm>
            <a:custGeom>
              <a:avLst/>
              <a:gdLst/>
              <a:ahLst/>
              <a:cxnLst/>
              <a:rect l="l" t="t" r="r" b="b"/>
              <a:pathLst>
                <a:path w="1138" h="384" extrusionOk="0">
                  <a:moveTo>
                    <a:pt x="568" y="0"/>
                  </a:moveTo>
                  <a:cubicBezTo>
                    <a:pt x="419" y="210"/>
                    <a:pt x="252" y="254"/>
                    <a:pt x="138" y="254"/>
                  </a:cubicBezTo>
                  <a:cubicBezTo>
                    <a:pt x="55" y="254"/>
                    <a:pt x="0" y="231"/>
                    <a:pt x="0" y="231"/>
                  </a:cubicBezTo>
                  <a:lnTo>
                    <a:pt x="0" y="231"/>
                  </a:lnTo>
                  <a:cubicBezTo>
                    <a:pt x="0" y="231"/>
                    <a:pt x="135" y="383"/>
                    <a:pt x="301" y="383"/>
                  </a:cubicBezTo>
                  <a:cubicBezTo>
                    <a:pt x="386" y="383"/>
                    <a:pt x="480" y="343"/>
                    <a:pt x="568" y="220"/>
                  </a:cubicBezTo>
                  <a:cubicBezTo>
                    <a:pt x="655" y="343"/>
                    <a:pt x="749" y="383"/>
                    <a:pt x="835" y="383"/>
                  </a:cubicBezTo>
                  <a:cubicBezTo>
                    <a:pt x="1002" y="383"/>
                    <a:pt x="1138" y="231"/>
                    <a:pt x="1138" y="231"/>
                  </a:cubicBezTo>
                  <a:lnTo>
                    <a:pt x="1138" y="231"/>
                  </a:lnTo>
                  <a:cubicBezTo>
                    <a:pt x="1138" y="231"/>
                    <a:pt x="1082" y="254"/>
                    <a:pt x="999" y="254"/>
                  </a:cubicBezTo>
                  <a:cubicBezTo>
                    <a:pt x="884" y="254"/>
                    <a:pt x="717" y="210"/>
                    <a:pt x="568" y="0"/>
                  </a:cubicBezTo>
                  <a:close/>
                </a:path>
              </a:pathLst>
            </a:custGeom>
            <a:solidFill>
              <a:srgbClr val="2A8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3" name="Google Shape;2113;p36"/>
          <p:cNvGrpSpPr/>
          <p:nvPr/>
        </p:nvGrpSpPr>
        <p:grpSpPr>
          <a:xfrm>
            <a:off x="209498" y="159053"/>
            <a:ext cx="8725005" cy="4825395"/>
            <a:chOff x="209498" y="159053"/>
            <a:chExt cx="8725005" cy="4825395"/>
          </a:xfrm>
        </p:grpSpPr>
        <p:sp>
          <p:nvSpPr>
            <p:cNvPr id="2114" name="Google Shape;2114;p36"/>
            <p:cNvSpPr/>
            <p:nvPr/>
          </p:nvSpPr>
          <p:spPr>
            <a:xfrm>
              <a:off x="285698" y="2352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4" y="0"/>
                  </a:moveTo>
                  <a:cubicBezTo>
                    <a:pt x="26674" y="0"/>
                    <a:pt x="26436" y="53"/>
                    <a:pt x="26218" y="153"/>
                  </a:cubicBezTo>
                  <a:lnTo>
                    <a:pt x="23822" y="1262"/>
                  </a:lnTo>
                  <a:cubicBezTo>
                    <a:pt x="23601" y="1364"/>
                    <a:pt x="23364" y="1415"/>
                    <a:pt x="23127" y="1415"/>
                  </a:cubicBezTo>
                  <a:cubicBezTo>
                    <a:pt x="22908" y="1415"/>
                    <a:pt x="22689" y="1371"/>
                    <a:pt x="22483" y="1284"/>
                  </a:cubicBezTo>
                  <a:lnTo>
                    <a:pt x="20336" y="380"/>
                  </a:lnTo>
                  <a:cubicBezTo>
                    <a:pt x="20129" y="293"/>
                    <a:pt x="19908" y="249"/>
                    <a:pt x="19685" y="249"/>
                  </a:cubicBezTo>
                  <a:lnTo>
                    <a:pt x="2626" y="320"/>
                  </a:lnTo>
                  <a:cubicBezTo>
                    <a:pt x="1408" y="325"/>
                    <a:pt x="613" y="1599"/>
                    <a:pt x="1142" y="2696"/>
                  </a:cubicBezTo>
                  <a:lnTo>
                    <a:pt x="1369" y="3168"/>
                  </a:lnTo>
                  <a:cubicBezTo>
                    <a:pt x="1719" y="3892"/>
                    <a:pt x="1498" y="4761"/>
                    <a:pt x="848" y="5231"/>
                  </a:cubicBezTo>
                  <a:lnTo>
                    <a:pt x="702" y="5337"/>
                  </a:lnTo>
                  <a:cubicBezTo>
                    <a:pt x="262" y="5655"/>
                    <a:pt x="6" y="6168"/>
                    <a:pt x="16" y="6711"/>
                  </a:cubicBezTo>
                  <a:lnTo>
                    <a:pt x="311" y="22556"/>
                  </a:lnTo>
                  <a:cubicBezTo>
                    <a:pt x="318" y="22965"/>
                    <a:pt x="476" y="23357"/>
                    <a:pt x="755" y="23656"/>
                  </a:cubicBezTo>
                  <a:lnTo>
                    <a:pt x="1420" y="24368"/>
                  </a:lnTo>
                  <a:cubicBezTo>
                    <a:pt x="1974" y="24961"/>
                    <a:pt x="2016" y="25869"/>
                    <a:pt x="1519" y="26512"/>
                  </a:cubicBezTo>
                  <a:lnTo>
                    <a:pt x="790" y="27456"/>
                  </a:lnTo>
                  <a:cubicBezTo>
                    <a:pt x="566" y="27745"/>
                    <a:pt x="445" y="28098"/>
                    <a:pt x="444" y="28462"/>
                  </a:cubicBezTo>
                  <a:lnTo>
                    <a:pt x="386" y="42681"/>
                  </a:lnTo>
                  <a:cubicBezTo>
                    <a:pt x="385" y="43021"/>
                    <a:pt x="488" y="43352"/>
                    <a:pt x="681" y="43631"/>
                  </a:cubicBezTo>
                  <a:lnTo>
                    <a:pt x="1362" y="44615"/>
                  </a:lnTo>
                  <a:cubicBezTo>
                    <a:pt x="1733" y="45152"/>
                    <a:pt x="1754" y="45858"/>
                    <a:pt x="1416" y="46417"/>
                  </a:cubicBezTo>
                  <a:lnTo>
                    <a:pt x="562" y="47826"/>
                  </a:lnTo>
                  <a:cubicBezTo>
                    <a:pt x="405" y="48084"/>
                    <a:pt x="322" y="48381"/>
                    <a:pt x="322" y="48684"/>
                  </a:cubicBezTo>
                  <a:lnTo>
                    <a:pt x="322" y="60349"/>
                  </a:lnTo>
                  <a:cubicBezTo>
                    <a:pt x="322" y="60758"/>
                    <a:pt x="473" y="61152"/>
                    <a:pt x="747" y="61456"/>
                  </a:cubicBezTo>
                  <a:lnTo>
                    <a:pt x="907" y="61635"/>
                  </a:lnTo>
                  <a:cubicBezTo>
                    <a:pt x="1444" y="62234"/>
                    <a:pt x="1474" y="63131"/>
                    <a:pt x="978" y="63765"/>
                  </a:cubicBezTo>
                  <a:lnTo>
                    <a:pt x="354" y="64561"/>
                  </a:lnTo>
                  <a:cubicBezTo>
                    <a:pt x="124" y="64853"/>
                    <a:pt x="0" y="65212"/>
                    <a:pt x="0" y="65583"/>
                  </a:cubicBezTo>
                  <a:lnTo>
                    <a:pt x="0" y="84606"/>
                  </a:lnTo>
                  <a:cubicBezTo>
                    <a:pt x="0" y="85520"/>
                    <a:pt x="741" y="86262"/>
                    <a:pt x="1657" y="86262"/>
                  </a:cubicBezTo>
                  <a:lnTo>
                    <a:pt x="19787" y="86262"/>
                  </a:lnTo>
                  <a:cubicBezTo>
                    <a:pt x="20216" y="86262"/>
                    <a:pt x="20631" y="86094"/>
                    <a:pt x="20940" y="85795"/>
                  </a:cubicBezTo>
                  <a:lnTo>
                    <a:pt x="21564" y="85191"/>
                  </a:lnTo>
                  <a:cubicBezTo>
                    <a:pt x="21886" y="84878"/>
                    <a:pt x="22302" y="84723"/>
                    <a:pt x="22716" y="84723"/>
                  </a:cubicBezTo>
                  <a:cubicBezTo>
                    <a:pt x="23169" y="84723"/>
                    <a:pt x="23621" y="84908"/>
                    <a:pt x="23949" y="85272"/>
                  </a:cubicBezTo>
                  <a:lnTo>
                    <a:pt x="25849" y="87386"/>
                  </a:lnTo>
                  <a:cubicBezTo>
                    <a:pt x="26164" y="87735"/>
                    <a:pt x="26611" y="87934"/>
                    <a:pt x="27081" y="87934"/>
                  </a:cubicBezTo>
                  <a:lnTo>
                    <a:pt x="39267" y="87934"/>
                  </a:lnTo>
                  <a:cubicBezTo>
                    <a:pt x="39789" y="87934"/>
                    <a:pt x="40282" y="87688"/>
                    <a:pt x="40594" y="87269"/>
                  </a:cubicBezTo>
                  <a:lnTo>
                    <a:pt x="41244" y="86399"/>
                  </a:lnTo>
                  <a:cubicBezTo>
                    <a:pt x="41575" y="85957"/>
                    <a:pt x="42073" y="85734"/>
                    <a:pt x="42572" y="85734"/>
                  </a:cubicBezTo>
                  <a:cubicBezTo>
                    <a:pt x="43055" y="85734"/>
                    <a:pt x="43538" y="85943"/>
                    <a:pt x="43870" y="86363"/>
                  </a:cubicBezTo>
                  <a:lnTo>
                    <a:pt x="44618" y="87306"/>
                  </a:lnTo>
                  <a:cubicBezTo>
                    <a:pt x="44932" y="87703"/>
                    <a:pt x="45410" y="87934"/>
                    <a:pt x="45917" y="87934"/>
                  </a:cubicBezTo>
                  <a:lnTo>
                    <a:pt x="81713" y="87934"/>
                  </a:lnTo>
                  <a:cubicBezTo>
                    <a:pt x="82098" y="87934"/>
                    <a:pt x="82471" y="87801"/>
                    <a:pt x="82768" y="87556"/>
                  </a:cubicBezTo>
                  <a:lnTo>
                    <a:pt x="83347" y="87078"/>
                  </a:lnTo>
                  <a:cubicBezTo>
                    <a:pt x="83651" y="86826"/>
                    <a:pt x="84025" y="86698"/>
                    <a:pt x="84402" y="86698"/>
                  </a:cubicBezTo>
                  <a:cubicBezTo>
                    <a:pt x="84712" y="86698"/>
                    <a:pt x="85024" y="86785"/>
                    <a:pt x="85299" y="86962"/>
                  </a:cubicBezTo>
                  <a:lnTo>
                    <a:pt x="87104" y="88125"/>
                  </a:lnTo>
                  <a:cubicBezTo>
                    <a:pt x="87371" y="88297"/>
                    <a:pt x="87683" y="88389"/>
                    <a:pt x="88000" y="88389"/>
                  </a:cubicBezTo>
                  <a:lnTo>
                    <a:pt x="103017" y="88389"/>
                  </a:lnTo>
                  <a:cubicBezTo>
                    <a:pt x="103305" y="88389"/>
                    <a:pt x="103588" y="88314"/>
                    <a:pt x="103839" y="88171"/>
                  </a:cubicBezTo>
                  <a:lnTo>
                    <a:pt x="105741" y="87085"/>
                  </a:lnTo>
                  <a:cubicBezTo>
                    <a:pt x="105994" y="86940"/>
                    <a:pt x="106278" y="86867"/>
                    <a:pt x="106563" y="86867"/>
                  </a:cubicBezTo>
                  <a:cubicBezTo>
                    <a:pt x="106743" y="86867"/>
                    <a:pt x="106923" y="86896"/>
                    <a:pt x="107097" y="86955"/>
                  </a:cubicBezTo>
                  <a:lnTo>
                    <a:pt x="110328" y="88056"/>
                  </a:lnTo>
                  <a:cubicBezTo>
                    <a:pt x="110507" y="88117"/>
                    <a:pt x="110688" y="88145"/>
                    <a:pt x="110864" y="88145"/>
                  </a:cubicBezTo>
                  <a:cubicBezTo>
                    <a:pt x="111744" y="88145"/>
                    <a:pt x="112519" y="87433"/>
                    <a:pt x="112519" y="86487"/>
                  </a:cubicBezTo>
                  <a:lnTo>
                    <a:pt x="112519" y="67827"/>
                  </a:lnTo>
                  <a:cubicBezTo>
                    <a:pt x="112519" y="67767"/>
                    <a:pt x="112516" y="67707"/>
                    <a:pt x="112509" y="67648"/>
                  </a:cubicBezTo>
                  <a:lnTo>
                    <a:pt x="112137" y="64253"/>
                  </a:lnTo>
                  <a:cubicBezTo>
                    <a:pt x="112105" y="63950"/>
                    <a:pt x="112156" y="63643"/>
                    <a:pt x="112286" y="63367"/>
                  </a:cubicBezTo>
                  <a:lnTo>
                    <a:pt x="114038" y="59647"/>
                  </a:lnTo>
                  <a:cubicBezTo>
                    <a:pt x="114142" y="59425"/>
                    <a:pt x="114195" y="59185"/>
                    <a:pt x="114195" y="58941"/>
                  </a:cubicBezTo>
                  <a:lnTo>
                    <a:pt x="114195" y="38166"/>
                  </a:lnTo>
                  <a:cubicBezTo>
                    <a:pt x="114195" y="37791"/>
                    <a:pt x="114068" y="37426"/>
                    <a:pt x="113833" y="37132"/>
                  </a:cubicBezTo>
                  <a:lnTo>
                    <a:pt x="113536" y="36760"/>
                  </a:lnTo>
                  <a:cubicBezTo>
                    <a:pt x="112937" y="36009"/>
                    <a:pt x="113100" y="34907"/>
                    <a:pt x="113891" y="34363"/>
                  </a:cubicBezTo>
                  <a:cubicBezTo>
                    <a:pt x="114340" y="34053"/>
                    <a:pt x="114608" y="33543"/>
                    <a:pt x="114608" y="32998"/>
                  </a:cubicBezTo>
                  <a:lnTo>
                    <a:pt x="114608" y="22668"/>
                  </a:lnTo>
                  <a:cubicBezTo>
                    <a:pt x="114608" y="22482"/>
                    <a:pt x="114577" y="22296"/>
                    <a:pt x="114515" y="22120"/>
                  </a:cubicBezTo>
                  <a:lnTo>
                    <a:pt x="113366" y="18840"/>
                  </a:lnTo>
                  <a:cubicBezTo>
                    <a:pt x="113165" y="18265"/>
                    <a:pt x="113294" y="17627"/>
                    <a:pt x="113703" y="17177"/>
                  </a:cubicBezTo>
                  <a:lnTo>
                    <a:pt x="114921" y="15839"/>
                  </a:lnTo>
                  <a:cubicBezTo>
                    <a:pt x="115197" y="15533"/>
                    <a:pt x="115351" y="15136"/>
                    <a:pt x="115351" y="14724"/>
                  </a:cubicBezTo>
                  <a:lnTo>
                    <a:pt x="115351" y="2483"/>
                  </a:lnTo>
                  <a:cubicBezTo>
                    <a:pt x="115351" y="1567"/>
                    <a:pt x="114609" y="826"/>
                    <a:pt x="113695" y="826"/>
                  </a:cubicBezTo>
                  <a:lnTo>
                    <a:pt x="104246" y="826"/>
                  </a:lnTo>
                  <a:cubicBezTo>
                    <a:pt x="103998" y="826"/>
                    <a:pt x="103753" y="882"/>
                    <a:pt x="103529" y="990"/>
                  </a:cubicBezTo>
                  <a:lnTo>
                    <a:pt x="100360" y="2512"/>
                  </a:lnTo>
                  <a:cubicBezTo>
                    <a:pt x="100133" y="2621"/>
                    <a:pt x="99888" y="2675"/>
                    <a:pt x="99642" y="2675"/>
                  </a:cubicBezTo>
                  <a:cubicBezTo>
                    <a:pt x="99400" y="2675"/>
                    <a:pt x="99159" y="2622"/>
                    <a:pt x="98934" y="2516"/>
                  </a:cubicBezTo>
                  <a:lnTo>
                    <a:pt x="95697" y="986"/>
                  </a:lnTo>
                  <a:cubicBezTo>
                    <a:pt x="95476" y="881"/>
                    <a:pt x="95234" y="826"/>
                    <a:pt x="94988" y="826"/>
                  </a:cubicBezTo>
                  <a:lnTo>
                    <a:pt x="66618" y="826"/>
                  </a:lnTo>
                  <a:cubicBezTo>
                    <a:pt x="66344" y="826"/>
                    <a:pt x="66074" y="894"/>
                    <a:pt x="65833" y="1024"/>
                  </a:cubicBezTo>
                  <a:lnTo>
                    <a:pt x="63856" y="2088"/>
                  </a:lnTo>
                  <a:cubicBezTo>
                    <a:pt x="63611" y="2221"/>
                    <a:pt x="63341" y="2287"/>
                    <a:pt x="63070" y="2287"/>
                  </a:cubicBezTo>
                  <a:cubicBezTo>
                    <a:pt x="62799" y="2287"/>
                    <a:pt x="62527" y="2220"/>
                    <a:pt x="62280" y="2086"/>
                  </a:cubicBezTo>
                  <a:lnTo>
                    <a:pt x="58805" y="200"/>
                  </a:lnTo>
                  <a:cubicBezTo>
                    <a:pt x="58563" y="69"/>
                    <a:pt x="58291" y="0"/>
                    <a:pt x="58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36"/>
            <p:cNvSpPr/>
            <p:nvPr/>
          </p:nvSpPr>
          <p:spPr>
            <a:xfrm>
              <a:off x="209498" y="159053"/>
              <a:ext cx="8648805" cy="4749195"/>
            </a:xfrm>
            <a:custGeom>
              <a:avLst/>
              <a:gdLst/>
              <a:ahLst/>
              <a:cxnLst/>
              <a:rect l="l" t="t" r="r" b="b"/>
              <a:pathLst>
                <a:path w="115352" h="88390" extrusionOk="0">
                  <a:moveTo>
                    <a:pt x="26915" y="1"/>
                  </a:moveTo>
                  <a:cubicBezTo>
                    <a:pt x="26675" y="1"/>
                    <a:pt x="26438" y="53"/>
                    <a:pt x="26220" y="154"/>
                  </a:cubicBezTo>
                  <a:lnTo>
                    <a:pt x="23823" y="1263"/>
                  </a:lnTo>
                  <a:cubicBezTo>
                    <a:pt x="23603" y="1365"/>
                    <a:pt x="23365" y="1416"/>
                    <a:pt x="23128" y="1416"/>
                  </a:cubicBezTo>
                  <a:cubicBezTo>
                    <a:pt x="22909" y="1416"/>
                    <a:pt x="22689" y="1373"/>
                    <a:pt x="22483" y="1286"/>
                  </a:cubicBezTo>
                  <a:lnTo>
                    <a:pt x="20336" y="380"/>
                  </a:lnTo>
                  <a:cubicBezTo>
                    <a:pt x="20133" y="294"/>
                    <a:pt x="19915" y="250"/>
                    <a:pt x="19694" y="250"/>
                  </a:cubicBezTo>
                  <a:cubicBezTo>
                    <a:pt x="19691" y="250"/>
                    <a:pt x="19689" y="250"/>
                    <a:pt x="19686" y="250"/>
                  </a:cubicBezTo>
                  <a:lnTo>
                    <a:pt x="2628" y="321"/>
                  </a:lnTo>
                  <a:cubicBezTo>
                    <a:pt x="1409" y="326"/>
                    <a:pt x="613" y="1600"/>
                    <a:pt x="1142" y="2697"/>
                  </a:cubicBezTo>
                  <a:lnTo>
                    <a:pt x="1370" y="3170"/>
                  </a:lnTo>
                  <a:cubicBezTo>
                    <a:pt x="1719" y="3893"/>
                    <a:pt x="1500" y="4761"/>
                    <a:pt x="849" y="5232"/>
                  </a:cubicBezTo>
                  <a:lnTo>
                    <a:pt x="702" y="5338"/>
                  </a:lnTo>
                  <a:cubicBezTo>
                    <a:pt x="263" y="5657"/>
                    <a:pt x="7" y="6169"/>
                    <a:pt x="17" y="6711"/>
                  </a:cubicBezTo>
                  <a:lnTo>
                    <a:pt x="311" y="22558"/>
                  </a:lnTo>
                  <a:cubicBezTo>
                    <a:pt x="319" y="22967"/>
                    <a:pt x="478" y="23359"/>
                    <a:pt x="756" y="23658"/>
                  </a:cubicBezTo>
                  <a:lnTo>
                    <a:pt x="1421" y="24370"/>
                  </a:lnTo>
                  <a:cubicBezTo>
                    <a:pt x="1975" y="24963"/>
                    <a:pt x="2016" y="25871"/>
                    <a:pt x="1521" y="26512"/>
                  </a:cubicBezTo>
                  <a:lnTo>
                    <a:pt x="790" y="27457"/>
                  </a:lnTo>
                  <a:cubicBezTo>
                    <a:pt x="568" y="27745"/>
                    <a:pt x="446" y="28100"/>
                    <a:pt x="445" y="28463"/>
                  </a:cubicBezTo>
                  <a:lnTo>
                    <a:pt x="387" y="42683"/>
                  </a:lnTo>
                  <a:cubicBezTo>
                    <a:pt x="385" y="43023"/>
                    <a:pt x="488" y="43354"/>
                    <a:pt x="681" y="43633"/>
                  </a:cubicBezTo>
                  <a:lnTo>
                    <a:pt x="1362" y="44616"/>
                  </a:lnTo>
                  <a:cubicBezTo>
                    <a:pt x="1733" y="45154"/>
                    <a:pt x="1755" y="45860"/>
                    <a:pt x="1417" y="46418"/>
                  </a:cubicBezTo>
                  <a:lnTo>
                    <a:pt x="562" y="47827"/>
                  </a:lnTo>
                  <a:cubicBezTo>
                    <a:pt x="406" y="48086"/>
                    <a:pt x="322" y="48383"/>
                    <a:pt x="322" y="48686"/>
                  </a:cubicBezTo>
                  <a:lnTo>
                    <a:pt x="322" y="60351"/>
                  </a:lnTo>
                  <a:cubicBezTo>
                    <a:pt x="322" y="60760"/>
                    <a:pt x="474" y="61154"/>
                    <a:pt x="747" y="61458"/>
                  </a:cubicBezTo>
                  <a:lnTo>
                    <a:pt x="907" y="61637"/>
                  </a:lnTo>
                  <a:cubicBezTo>
                    <a:pt x="1445" y="62235"/>
                    <a:pt x="1476" y="63133"/>
                    <a:pt x="979" y="63766"/>
                  </a:cubicBezTo>
                  <a:lnTo>
                    <a:pt x="354" y="64562"/>
                  </a:lnTo>
                  <a:cubicBezTo>
                    <a:pt x="125" y="64854"/>
                    <a:pt x="1" y="65214"/>
                    <a:pt x="1" y="65585"/>
                  </a:cubicBezTo>
                  <a:lnTo>
                    <a:pt x="1" y="84606"/>
                  </a:lnTo>
                  <a:cubicBezTo>
                    <a:pt x="1" y="85521"/>
                    <a:pt x="743" y="86263"/>
                    <a:pt x="1658" y="86263"/>
                  </a:cubicBezTo>
                  <a:lnTo>
                    <a:pt x="19788" y="86263"/>
                  </a:lnTo>
                  <a:cubicBezTo>
                    <a:pt x="20218" y="86263"/>
                    <a:pt x="20631" y="86096"/>
                    <a:pt x="20940" y="85796"/>
                  </a:cubicBezTo>
                  <a:lnTo>
                    <a:pt x="21565" y="85191"/>
                  </a:lnTo>
                  <a:cubicBezTo>
                    <a:pt x="21887" y="84879"/>
                    <a:pt x="22303" y="84724"/>
                    <a:pt x="22717" y="84724"/>
                  </a:cubicBezTo>
                  <a:cubicBezTo>
                    <a:pt x="23170" y="84724"/>
                    <a:pt x="23621" y="84909"/>
                    <a:pt x="23949" y="85273"/>
                  </a:cubicBezTo>
                  <a:lnTo>
                    <a:pt x="25851" y="87388"/>
                  </a:lnTo>
                  <a:cubicBezTo>
                    <a:pt x="26165" y="87737"/>
                    <a:pt x="26613" y="87936"/>
                    <a:pt x="27082" y="87936"/>
                  </a:cubicBezTo>
                  <a:lnTo>
                    <a:pt x="39268" y="87936"/>
                  </a:lnTo>
                  <a:cubicBezTo>
                    <a:pt x="39790" y="87936"/>
                    <a:pt x="40282" y="87689"/>
                    <a:pt x="40594" y="87271"/>
                  </a:cubicBezTo>
                  <a:lnTo>
                    <a:pt x="41245" y="86400"/>
                  </a:lnTo>
                  <a:cubicBezTo>
                    <a:pt x="41576" y="85957"/>
                    <a:pt x="42074" y="85735"/>
                    <a:pt x="42572" y="85735"/>
                  </a:cubicBezTo>
                  <a:cubicBezTo>
                    <a:pt x="43055" y="85735"/>
                    <a:pt x="43538" y="85944"/>
                    <a:pt x="43870" y="86363"/>
                  </a:cubicBezTo>
                  <a:lnTo>
                    <a:pt x="44619" y="87308"/>
                  </a:lnTo>
                  <a:cubicBezTo>
                    <a:pt x="44932" y="87704"/>
                    <a:pt x="45412" y="87936"/>
                    <a:pt x="45917" y="87936"/>
                  </a:cubicBezTo>
                  <a:lnTo>
                    <a:pt x="81714" y="87936"/>
                  </a:lnTo>
                  <a:cubicBezTo>
                    <a:pt x="82098" y="87936"/>
                    <a:pt x="82471" y="87802"/>
                    <a:pt x="82768" y="87556"/>
                  </a:cubicBezTo>
                  <a:lnTo>
                    <a:pt x="83347" y="87079"/>
                  </a:lnTo>
                  <a:cubicBezTo>
                    <a:pt x="83652" y="86827"/>
                    <a:pt x="84026" y="86699"/>
                    <a:pt x="84403" y="86699"/>
                  </a:cubicBezTo>
                  <a:cubicBezTo>
                    <a:pt x="84713" y="86699"/>
                    <a:pt x="85025" y="86787"/>
                    <a:pt x="85299" y="86963"/>
                  </a:cubicBezTo>
                  <a:lnTo>
                    <a:pt x="87104" y="88127"/>
                  </a:lnTo>
                  <a:cubicBezTo>
                    <a:pt x="87371" y="88299"/>
                    <a:pt x="87683" y="88390"/>
                    <a:pt x="88001" y="88390"/>
                  </a:cubicBezTo>
                  <a:lnTo>
                    <a:pt x="103018" y="88390"/>
                  </a:lnTo>
                  <a:cubicBezTo>
                    <a:pt x="103305" y="88390"/>
                    <a:pt x="103588" y="88315"/>
                    <a:pt x="103839" y="88172"/>
                  </a:cubicBezTo>
                  <a:lnTo>
                    <a:pt x="105753" y="87079"/>
                  </a:lnTo>
                  <a:cubicBezTo>
                    <a:pt x="106006" y="86935"/>
                    <a:pt x="106289" y="86861"/>
                    <a:pt x="106574" y="86861"/>
                  </a:cubicBezTo>
                  <a:cubicBezTo>
                    <a:pt x="106747" y="86861"/>
                    <a:pt x="106920" y="86888"/>
                    <a:pt x="107088" y="86943"/>
                  </a:cubicBezTo>
                  <a:lnTo>
                    <a:pt x="110622" y="88095"/>
                  </a:lnTo>
                  <a:cubicBezTo>
                    <a:pt x="110794" y="88152"/>
                    <a:pt x="110968" y="88178"/>
                    <a:pt x="111138" y="88178"/>
                  </a:cubicBezTo>
                  <a:cubicBezTo>
                    <a:pt x="112018" y="88178"/>
                    <a:pt x="112792" y="87465"/>
                    <a:pt x="112792" y="86521"/>
                  </a:cubicBezTo>
                  <a:lnTo>
                    <a:pt x="112792" y="67884"/>
                  </a:lnTo>
                  <a:cubicBezTo>
                    <a:pt x="112792" y="67787"/>
                    <a:pt x="112783" y="67690"/>
                    <a:pt x="112765" y="67594"/>
                  </a:cubicBezTo>
                  <a:lnTo>
                    <a:pt x="112180" y="64309"/>
                  </a:lnTo>
                  <a:cubicBezTo>
                    <a:pt x="112120" y="63972"/>
                    <a:pt x="112167" y="63624"/>
                    <a:pt x="112313" y="63313"/>
                  </a:cubicBezTo>
                  <a:lnTo>
                    <a:pt x="114038" y="59647"/>
                  </a:lnTo>
                  <a:cubicBezTo>
                    <a:pt x="114142" y="59427"/>
                    <a:pt x="114196" y="59186"/>
                    <a:pt x="114196" y="58942"/>
                  </a:cubicBezTo>
                  <a:lnTo>
                    <a:pt x="114196" y="38167"/>
                  </a:lnTo>
                  <a:cubicBezTo>
                    <a:pt x="114196" y="37791"/>
                    <a:pt x="114069" y="37427"/>
                    <a:pt x="113834" y="37133"/>
                  </a:cubicBezTo>
                  <a:lnTo>
                    <a:pt x="113537" y="36761"/>
                  </a:lnTo>
                  <a:cubicBezTo>
                    <a:pt x="112937" y="36010"/>
                    <a:pt x="113101" y="34909"/>
                    <a:pt x="113892" y="34363"/>
                  </a:cubicBezTo>
                  <a:cubicBezTo>
                    <a:pt x="114341" y="34054"/>
                    <a:pt x="114609" y="33544"/>
                    <a:pt x="114609" y="32998"/>
                  </a:cubicBezTo>
                  <a:lnTo>
                    <a:pt x="114609" y="22669"/>
                  </a:lnTo>
                  <a:cubicBezTo>
                    <a:pt x="114609" y="22483"/>
                    <a:pt x="114578" y="22297"/>
                    <a:pt x="114516" y="22121"/>
                  </a:cubicBezTo>
                  <a:lnTo>
                    <a:pt x="113366" y="18841"/>
                  </a:lnTo>
                  <a:cubicBezTo>
                    <a:pt x="113165" y="18266"/>
                    <a:pt x="113295" y="17628"/>
                    <a:pt x="113704" y="17178"/>
                  </a:cubicBezTo>
                  <a:lnTo>
                    <a:pt x="114921" y="15839"/>
                  </a:lnTo>
                  <a:cubicBezTo>
                    <a:pt x="115199" y="15535"/>
                    <a:pt x="115352" y="15137"/>
                    <a:pt x="115352" y="14725"/>
                  </a:cubicBezTo>
                  <a:lnTo>
                    <a:pt x="115352" y="2483"/>
                  </a:lnTo>
                  <a:cubicBezTo>
                    <a:pt x="115352" y="1569"/>
                    <a:pt x="114611" y="827"/>
                    <a:pt x="113695" y="827"/>
                  </a:cubicBezTo>
                  <a:lnTo>
                    <a:pt x="104248" y="827"/>
                  </a:lnTo>
                  <a:cubicBezTo>
                    <a:pt x="103999" y="827"/>
                    <a:pt x="103754" y="882"/>
                    <a:pt x="103530" y="990"/>
                  </a:cubicBezTo>
                  <a:lnTo>
                    <a:pt x="100360" y="2513"/>
                  </a:lnTo>
                  <a:cubicBezTo>
                    <a:pt x="100134" y="2621"/>
                    <a:pt x="99888" y="2676"/>
                    <a:pt x="99643" y="2676"/>
                  </a:cubicBezTo>
                  <a:cubicBezTo>
                    <a:pt x="99401" y="2676"/>
                    <a:pt x="99159" y="2623"/>
                    <a:pt x="98935" y="2517"/>
                  </a:cubicBezTo>
                  <a:lnTo>
                    <a:pt x="95697" y="986"/>
                  </a:lnTo>
                  <a:cubicBezTo>
                    <a:pt x="95476" y="881"/>
                    <a:pt x="95234" y="827"/>
                    <a:pt x="94990" y="827"/>
                  </a:cubicBezTo>
                  <a:lnTo>
                    <a:pt x="66620" y="827"/>
                  </a:lnTo>
                  <a:cubicBezTo>
                    <a:pt x="66345" y="827"/>
                    <a:pt x="66075" y="895"/>
                    <a:pt x="65833" y="1025"/>
                  </a:cubicBezTo>
                  <a:lnTo>
                    <a:pt x="63857" y="2090"/>
                  </a:lnTo>
                  <a:cubicBezTo>
                    <a:pt x="63612" y="2222"/>
                    <a:pt x="63342" y="2288"/>
                    <a:pt x="63072" y="2288"/>
                  </a:cubicBezTo>
                  <a:cubicBezTo>
                    <a:pt x="62800" y="2288"/>
                    <a:pt x="62528" y="2221"/>
                    <a:pt x="62281" y="2087"/>
                  </a:cubicBezTo>
                  <a:lnTo>
                    <a:pt x="58806" y="201"/>
                  </a:lnTo>
                  <a:cubicBezTo>
                    <a:pt x="58563" y="70"/>
                    <a:pt x="58291" y="1"/>
                    <a:pt x="58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6" name="Google Shape;2116;p36"/>
          <p:cNvSpPr/>
          <p:nvPr/>
        </p:nvSpPr>
        <p:spPr>
          <a:xfrm flipH="1">
            <a:off x="1100095" y="997350"/>
            <a:ext cx="7170775" cy="3487675"/>
          </a:xfrm>
          <a:custGeom>
            <a:avLst/>
            <a:gdLst/>
            <a:ahLst/>
            <a:cxnLst/>
            <a:rect l="l" t="t" r="r" b="b"/>
            <a:pathLst>
              <a:path w="286831" h="139507" extrusionOk="0">
                <a:moveTo>
                  <a:pt x="19092" y="0"/>
                </a:moveTo>
                <a:cubicBezTo>
                  <a:pt x="16933" y="6323"/>
                  <a:pt x="9169" y="23237"/>
                  <a:pt x="6136" y="37940"/>
                </a:cubicBezTo>
                <a:cubicBezTo>
                  <a:pt x="3103" y="52643"/>
                  <a:pt x="-2090" y="72877"/>
                  <a:pt x="893" y="88218"/>
                </a:cubicBezTo>
                <a:cubicBezTo>
                  <a:pt x="3876" y="103559"/>
                  <a:pt x="8457" y="121452"/>
                  <a:pt x="24034" y="129986"/>
                </a:cubicBezTo>
                <a:cubicBezTo>
                  <a:pt x="39611" y="138520"/>
                  <a:pt x="64487" y="139906"/>
                  <a:pt x="94355" y="139422"/>
                </a:cubicBezTo>
                <a:cubicBezTo>
                  <a:pt x="124223" y="138938"/>
                  <a:pt x="171161" y="128728"/>
                  <a:pt x="203240" y="127083"/>
                </a:cubicBezTo>
                <a:cubicBezTo>
                  <a:pt x="235319" y="125438"/>
                  <a:pt x="272899" y="129140"/>
                  <a:pt x="286831" y="129551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2117" name="Google Shape;2117;p36"/>
          <p:cNvGrpSpPr/>
          <p:nvPr/>
        </p:nvGrpSpPr>
        <p:grpSpPr>
          <a:xfrm flipH="1">
            <a:off x="811991" y="4062376"/>
            <a:ext cx="517687" cy="303035"/>
            <a:chOff x="5117225" y="3436800"/>
            <a:chExt cx="903625" cy="528950"/>
          </a:xfrm>
        </p:grpSpPr>
        <p:sp>
          <p:nvSpPr>
            <p:cNvPr id="2118" name="Google Shape;2118;p36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36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0" name="Google Shape;2120;p36"/>
          <p:cNvGrpSpPr/>
          <p:nvPr/>
        </p:nvGrpSpPr>
        <p:grpSpPr>
          <a:xfrm>
            <a:off x="862865" y="937990"/>
            <a:ext cx="1643192" cy="1438860"/>
            <a:chOff x="3762200" y="1517175"/>
            <a:chExt cx="1092475" cy="956625"/>
          </a:xfrm>
        </p:grpSpPr>
        <p:sp>
          <p:nvSpPr>
            <p:cNvPr id="2121" name="Google Shape;2121;p36"/>
            <p:cNvSpPr/>
            <p:nvPr/>
          </p:nvSpPr>
          <p:spPr>
            <a:xfrm>
              <a:off x="4079700" y="1774825"/>
              <a:ext cx="257350" cy="642550"/>
            </a:xfrm>
            <a:custGeom>
              <a:avLst/>
              <a:gdLst/>
              <a:ahLst/>
              <a:cxnLst/>
              <a:rect l="l" t="t" r="r" b="b"/>
              <a:pathLst>
                <a:path w="10294" h="25702" extrusionOk="0">
                  <a:moveTo>
                    <a:pt x="10293" y="0"/>
                  </a:moveTo>
                  <a:lnTo>
                    <a:pt x="7765" y="391"/>
                  </a:lnTo>
                  <a:cubicBezTo>
                    <a:pt x="7765" y="391"/>
                    <a:pt x="1" y="11948"/>
                    <a:pt x="2168" y="25701"/>
                  </a:cubicBezTo>
                  <a:lnTo>
                    <a:pt x="7164" y="24949"/>
                  </a:lnTo>
                  <a:cubicBezTo>
                    <a:pt x="7164" y="24949"/>
                    <a:pt x="4876" y="10202"/>
                    <a:pt x="10293" y="0"/>
                  </a:cubicBez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36"/>
            <p:cNvSpPr/>
            <p:nvPr/>
          </p:nvSpPr>
          <p:spPr>
            <a:xfrm>
              <a:off x="4256525" y="1538175"/>
              <a:ext cx="387500" cy="299875"/>
            </a:xfrm>
            <a:custGeom>
              <a:avLst/>
              <a:gdLst/>
              <a:ahLst/>
              <a:cxnLst/>
              <a:rect l="l" t="t" r="r" b="b"/>
              <a:pathLst>
                <a:path w="15500" h="11995" extrusionOk="0">
                  <a:moveTo>
                    <a:pt x="10128" y="1"/>
                  </a:moveTo>
                  <a:cubicBezTo>
                    <a:pt x="8990" y="1"/>
                    <a:pt x="7671" y="402"/>
                    <a:pt x="6170" y="1461"/>
                  </a:cubicBezTo>
                  <a:cubicBezTo>
                    <a:pt x="0" y="5825"/>
                    <a:pt x="692" y="11543"/>
                    <a:pt x="692" y="11543"/>
                  </a:cubicBezTo>
                  <a:lnTo>
                    <a:pt x="1264" y="11994"/>
                  </a:lnTo>
                  <a:cubicBezTo>
                    <a:pt x="1655" y="10640"/>
                    <a:pt x="3582" y="9556"/>
                    <a:pt x="3582" y="9556"/>
                  </a:cubicBezTo>
                  <a:cubicBezTo>
                    <a:pt x="3525" y="9536"/>
                    <a:pt x="3461" y="9527"/>
                    <a:pt x="3392" y="9527"/>
                  </a:cubicBezTo>
                  <a:cubicBezTo>
                    <a:pt x="2955" y="9527"/>
                    <a:pt x="2348" y="9888"/>
                    <a:pt x="2348" y="9888"/>
                  </a:cubicBezTo>
                  <a:cubicBezTo>
                    <a:pt x="3100" y="8864"/>
                    <a:pt x="5116" y="8232"/>
                    <a:pt x="5116" y="8232"/>
                  </a:cubicBezTo>
                  <a:cubicBezTo>
                    <a:pt x="4785" y="7961"/>
                    <a:pt x="3582" y="7961"/>
                    <a:pt x="3582" y="7961"/>
                  </a:cubicBezTo>
                  <a:cubicBezTo>
                    <a:pt x="4214" y="7209"/>
                    <a:pt x="6862" y="6667"/>
                    <a:pt x="6862" y="6667"/>
                  </a:cubicBezTo>
                  <a:cubicBezTo>
                    <a:pt x="6617" y="6474"/>
                    <a:pt x="6234" y="6419"/>
                    <a:pt x="5876" y="6419"/>
                  </a:cubicBezTo>
                  <a:cubicBezTo>
                    <a:pt x="5398" y="6419"/>
                    <a:pt x="4966" y="6517"/>
                    <a:pt x="4966" y="6517"/>
                  </a:cubicBezTo>
                  <a:cubicBezTo>
                    <a:pt x="5778" y="5494"/>
                    <a:pt x="10503" y="4741"/>
                    <a:pt x="10503" y="4741"/>
                  </a:cubicBezTo>
                  <a:cubicBezTo>
                    <a:pt x="10142" y="4410"/>
                    <a:pt x="9149" y="4290"/>
                    <a:pt x="9149" y="4290"/>
                  </a:cubicBezTo>
                  <a:cubicBezTo>
                    <a:pt x="9611" y="4029"/>
                    <a:pt x="10116" y="3935"/>
                    <a:pt x="10603" y="3935"/>
                  </a:cubicBezTo>
                  <a:cubicBezTo>
                    <a:pt x="11860" y="3935"/>
                    <a:pt x="13001" y="4561"/>
                    <a:pt x="13001" y="4561"/>
                  </a:cubicBezTo>
                  <a:lnTo>
                    <a:pt x="12429" y="3507"/>
                  </a:lnTo>
                  <a:lnTo>
                    <a:pt x="12429" y="3507"/>
                  </a:lnTo>
                  <a:cubicBezTo>
                    <a:pt x="12954" y="3945"/>
                    <a:pt x="13906" y="4036"/>
                    <a:pt x="14612" y="4036"/>
                  </a:cubicBezTo>
                  <a:cubicBezTo>
                    <a:pt x="15119" y="4036"/>
                    <a:pt x="15499" y="3989"/>
                    <a:pt x="15499" y="3989"/>
                  </a:cubicBezTo>
                  <a:cubicBezTo>
                    <a:pt x="15499" y="3989"/>
                    <a:pt x="13713" y="1"/>
                    <a:pt x="10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36"/>
            <p:cNvSpPr/>
            <p:nvPr/>
          </p:nvSpPr>
          <p:spPr>
            <a:xfrm>
              <a:off x="4282100" y="1708100"/>
              <a:ext cx="458225" cy="203675"/>
            </a:xfrm>
            <a:custGeom>
              <a:avLst/>
              <a:gdLst/>
              <a:ahLst/>
              <a:cxnLst/>
              <a:rect l="l" t="t" r="r" b="b"/>
              <a:pathLst>
                <a:path w="18329" h="8147" extrusionOk="0">
                  <a:moveTo>
                    <a:pt x="9203" y="1"/>
                  </a:moveTo>
                  <a:cubicBezTo>
                    <a:pt x="2820" y="1"/>
                    <a:pt x="0" y="4114"/>
                    <a:pt x="0" y="4114"/>
                  </a:cubicBezTo>
                  <a:lnTo>
                    <a:pt x="151" y="4806"/>
                  </a:lnTo>
                  <a:cubicBezTo>
                    <a:pt x="712" y="4464"/>
                    <a:pt x="1465" y="4371"/>
                    <a:pt x="2121" y="4371"/>
                  </a:cubicBezTo>
                  <a:cubicBezTo>
                    <a:pt x="2907" y="4371"/>
                    <a:pt x="3552" y="4505"/>
                    <a:pt x="3552" y="4505"/>
                  </a:cubicBezTo>
                  <a:cubicBezTo>
                    <a:pt x="3311" y="4114"/>
                    <a:pt x="2378" y="3933"/>
                    <a:pt x="2378" y="3933"/>
                  </a:cubicBezTo>
                  <a:cubicBezTo>
                    <a:pt x="2532" y="3903"/>
                    <a:pt x="2698" y="3890"/>
                    <a:pt x="2869" y="3890"/>
                  </a:cubicBezTo>
                  <a:cubicBezTo>
                    <a:pt x="4070" y="3890"/>
                    <a:pt x="5568" y="4535"/>
                    <a:pt x="5568" y="4535"/>
                  </a:cubicBezTo>
                  <a:cubicBezTo>
                    <a:pt x="5448" y="4114"/>
                    <a:pt x="4545" y="3331"/>
                    <a:pt x="4545" y="3331"/>
                  </a:cubicBezTo>
                  <a:cubicBezTo>
                    <a:pt x="4598" y="3323"/>
                    <a:pt x="4656" y="3319"/>
                    <a:pt x="4716" y="3319"/>
                  </a:cubicBezTo>
                  <a:cubicBezTo>
                    <a:pt x="5787" y="3319"/>
                    <a:pt x="7915" y="4505"/>
                    <a:pt x="7915" y="4505"/>
                  </a:cubicBezTo>
                  <a:cubicBezTo>
                    <a:pt x="7765" y="3783"/>
                    <a:pt x="6591" y="3151"/>
                    <a:pt x="6591" y="3151"/>
                  </a:cubicBezTo>
                  <a:cubicBezTo>
                    <a:pt x="6653" y="3137"/>
                    <a:pt x="6722" y="3131"/>
                    <a:pt x="6798" y="3131"/>
                  </a:cubicBezTo>
                  <a:cubicBezTo>
                    <a:pt x="8223" y="3131"/>
                    <a:pt x="11888" y="5438"/>
                    <a:pt x="11888" y="5438"/>
                  </a:cubicBezTo>
                  <a:cubicBezTo>
                    <a:pt x="11858" y="4926"/>
                    <a:pt x="11166" y="4174"/>
                    <a:pt x="11166" y="4174"/>
                  </a:cubicBezTo>
                  <a:lnTo>
                    <a:pt x="11166" y="4174"/>
                  </a:lnTo>
                  <a:cubicBezTo>
                    <a:pt x="13032" y="4595"/>
                    <a:pt x="13874" y="6943"/>
                    <a:pt x="13874" y="6943"/>
                  </a:cubicBezTo>
                  <a:lnTo>
                    <a:pt x="14145" y="5769"/>
                  </a:lnTo>
                  <a:cubicBezTo>
                    <a:pt x="14326" y="6913"/>
                    <a:pt x="16131" y="8146"/>
                    <a:pt x="16131" y="8146"/>
                  </a:cubicBezTo>
                  <a:cubicBezTo>
                    <a:pt x="16131" y="8146"/>
                    <a:pt x="18328" y="833"/>
                    <a:pt x="10774" y="81"/>
                  </a:cubicBezTo>
                  <a:cubicBezTo>
                    <a:pt x="10228" y="26"/>
                    <a:pt x="9704" y="1"/>
                    <a:pt x="9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36"/>
            <p:cNvSpPr/>
            <p:nvPr/>
          </p:nvSpPr>
          <p:spPr>
            <a:xfrm>
              <a:off x="3973625" y="1584775"/>
              <a:ext cx="333325" cy="223175"/>
            </a:xfrm>
            <a:custGeom>
              <a:avLst/>
              <a:gdLst/>
              <a:ahLst/>
              <a:cxnLst/>
              <a:rect l="l" t="t" r="r" b="b"/>
              <a:pathLst>
                <a:path w="13333" h="8927" extrusionOk="0">
                  <a:moveTo>
                    <a:pt x="4651" y="1"/>
                  </a:moveTo>
                  <a:cubicBezTo>
                    <a:pt x="1166" y="1"/>
                    <a:pt x="1" y="4051"/>
                    <a:pt x="1" y="4051"/>
                  </a:cubicBezTo>
                  <a:cubicBezTo>
                    <a:pt x="1" y="4051"/>
                    <a:pt x="1897" y="3961"/>
                    <a:pt x="2498" y="3269"/>
                  </a:cubicBezTo>
                  <a:lnTo>
                    <a:pt x="2498" y="3269"/>
                  </a:lnTo>
                  <a:lnTo>
                    <a:pt x="2137" y="4202"/>
                  </a:lnTo>
                  <a:cubicBezTo>
                    <a:pt x="2137" y="4202"/>
                    <a:pt x="3248" y="3333"/>
                    <a:pt x="4476" y="3333"/>
                  </a:cubicBezTo>
                  <a:cubicBezTo>
                    <a:pt x="4748" y="3333"/>
                    <a:pt x="5025" y="3376"/>
                    <a:pt x="5297" y="3479"/>
                  </a:cubicBezTo>
                  <a:cubicBezTo>
                    <a:pt x="5297" y="3479"/>
                    <a:pt x="4485" y="3720"/>
                    <a:pt x="4214" y="4051"/>
                  </a:cubicBezTo>
                  <a:cubicBezTo>
                    <a:pt x="4214" y="4051"/>
                    <a:pt x="8277" y="4081"/>
                    <a:pt x="9029" y="4833"/>
                  </a:cubicBezTo>
                  <a:cubicBezTo>
                    <a:pt x="9029" y="4833"/>
                    <a:pt x="8980" y="4831"/>
                    <a:pt x="8898" y="4831"/>
                  </a:cubicBezTo>
                  <a:cubicBezTo>
                    <a:pt x="8591" y="4831"/>
                    <a:pt x="7827" y="4868"/>
                    <a:pt x="7494" y="5225"/>
                  </a:cubicBezTo>
                  <a:cubicBezTo>
                    <a:pt x="7494" y="5225"/>
                    <a:pt x="9751" y="5375"/>
                    <a:pt x="10383" y="5917"/>
                  </a:cubicBezTo>
                  <a:cubicBezTo>
                    <a:pt x="10383" y="5917"/>
                    <a:pt x="9360" y="6067"/>
                    <a:pt x="9119" y="6338"/>
                  </a:cubicBezTo>
                  <a:cubicBezTo>
                    <a:pt x="9119" y="6338"/>
                    <a:pt x="10865" y="6639"/>
                    <a:pt x="11617" y="7361"/>
                  </a:cubicBezTo>
                  <a:cubicBezTo>
                    <a:pt x="11617" y="7361"/>
                    <a:pt x="11174" y="7169"/>
                    <a:pt x="10812" y="7169"/>
                  </a:cubicBezTo>
                  <a:cubicBezTo>
                    <a:pt x="10722" y="7169"/>
                    <a:pt x="10636" y="7181"/>
                    <a:pt x="10564" y="7211"/>
                  </a:cubicBezTo>
                  <a:cubicBezTo>
                    <a:pt x="10564" y="7211"/>
                    <a:pt x="12309" y="7873"/>
                    <a:pt x="12821" y="8926"/>
                  </a:cubicBezTo>
                  <a:lnTo>
                    <a:pt x="13333" y="8535"/>
                  </a:lnTo>
                  <a:cubicBezTo>
                    <a:pt x="13333" y="8535"/>
                    <a:pt x="13182" y="3660"/>
                    <a:pt x="7494" y="771"/>
                  </a:cubicBezTo>
                  <a:cubicBezTo>
                    <a:pt x="6409" y="223"/>
                    <a:pt x="5466" y="1"/>
                    <a:pt x="46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36"/>
            <p:cNvSpPr/>
            <p:nvPr/>
          </p:nvSpPr>
          <p:spPr>
            <a:xfrm>
              <a:off x="4096275" y="1517175"/>
              <a:ext cx="261850" cy="326875"/>
            </a:xfrm>
            <a:custGeom>
              <a:avLst/>
              <a:gdLst/>
              <a:ahLst/>
              <a:cxnLst/>
              <a:rect l="l" t="t" r="r" b="b"/>
              <a:pathLst>
                <a:path w="10474" h="13075" extrusionOk="0">
                  <a:moveTo>
                    <a:pt x="3525" y="0"/>
                  </a:moveTo>
                  <a:cubicBezTo>
                    <a:pt x="1628" y="0"/>
                    <a:pt x="0" y="1157"/>
                    <a:pt x="0" y="1157"/>
                  </a:cubicBezTo>
                  <a:cubicBezTo>
                    <a:pt x="0" y="1157"/>
                    <a:pt x="1320" y="2134"/>
                    <a:pt x="2254" y="2134"/>
                  </a:cubicBezTo>
                  <a:cubicBezTo>
                    <a:pt x="2317" y="2134"/>
                    <a:pt x="2379" y="2130"/>
                    <a:pt x="2438" y="2120"/>
                  </a:cubicBezTo>
                  <a:lnTo>
                    <a:pt x="2438" y="2120"/>
                  </a:lnTo>
                  <a:lnTo>
                    <a:pt x="1565" y="2662"/>
                  </a:lnTo>
                  <a:cubicBezTo>
                    <a:pt x="1565" y="2662"/>
                    <a:pt x="3672" y="2722"/>
                    <a:pt x="4454" y="4077"/>
                  </a:cubicBezTo>
                  <a:cubicBezTo>
                    <a:pt x="4454" y="4077"/>
                    <a:pt x="3894" y="3840"/>
                    <a:pt x="3466" y="3840"/>
                  </a:cubicBezTo>
                  <a:cubicBezTo>
                    <a:pt x="3388" y="3840"/>
                    <a:pt x="3315" y="3847"/>
                    <a:pt x="3250" y="3866"/>
                  </a:cubicBezTo>
                  <a:cubicBezTo>
                    <a:pt x="3250" y="3866"/>
                    <a:pt x="6380" y="6424"/>
                    <a:pt x="6531" y="7507"/>
                  </a:cubicBezTo>
                  <a:cubicBezTo>
                    <a:pt x="6531" y="7507"/>
                    <a:pt x="5779" y="6812"/>
                    <a:pt x="5187" y="6812"/>
                  </a:cubicBezTo>
                  <a:cubicBezTo>
                    <a:pt x="5163" y="6812"/>
                    <a:pt x="5139" y="6813"/>
                    <a:pt x="5116" y="6815"/>
                  </a:cubicBezTo>
                  <a:cubicBezTo>
                    <a:pt x="5116" y="6815"/>
                    <a:pt x="6801" y="8380"/>
                    <a:pt x="6922" y="9193"/>
                  </a:cubicBezTo>
                  <a:cubicBezTo>
                    <a:pt x="6922" y="9193"/>
                    <a:pt x="6049" y="8711"/>
                    <a:pt x="5658" y="8711"/>
                  </a:cubicBezTo>
                  <a:cubicBezTo>
                    <a:pt x="5658" y="8711"/>
                    <a:pt x="6862" y="10065"/>
                    <a:pt x="6982" y="11089"/>
                  </a:cubicBezTo>
                  <a:cubicBezTo>
                    <a:pt x="6982" y="11089"/>
                    <a:pt x="6621" y="10396"/>
                    <a:pt x="6230" y="10276"/>
                  </a:cubicBezTo>
                  <a:lnTo>
                    <a:pt x="6230" y="10276"/>
                  </a:lnTo>
                  <a:cubicBezTo>
                    <a:pt x="6230" y="10276"/>
                    <a:pt x="7163" y="11901"/>
                    <a:pt x="6922" y="13075"/>
                  </a:cubicBezTo>
                  <a:lnTo>
                    <a:pt x="7554" y="12985"/>
                  </a:lnTo>
                  <a:cubicBezTo>
                    <a:pt x="7554" y="12985"/>
                    <a:pt x="10473" y="9133"/>
                    <a:pt x="7855" y="3294"/>
                  </a:cubicBezTo>
                  <a:cubicBezTo>
                    <a:pt x="6687" y="720"/>
                    <a:pt x="5022" y="0"/>
                    <a:pt x="35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36"/>
            <p:cNvSpPr/>
            <p:nvPr/>
          </p:nvSpPr>
          <p:spPr>
            <a:xfrm>
              <a:off x="3928475" y="1739300"/>
              <a:ext cx="392025" cy="214600"/>
            </a:xfrm>
            <a:custGeom>
              <a:avLst/>
              <a:gdLst/>
              <a:ahLst/>
              <a:cxnLst/>
              <a:rect l="l" t="t" r="r" b="b"/>
              <a:pathLst>
                <a:path w="15681" h="8584" extrusionOk="0">
                  <a:moveTo>
                    <a:pt x="10258" y="0"/>
                  </a:moveTo>
                  <a:cubicBezTo>
                    <a:pt x="9013" y="0"/>
                    <a:pt x="7580" y="228"/>
                    <a:pt x="5990" y="849"/>
                  </a:cubicBezTo>
                  <a:cubicBezTo>
                    <a:pt x="1" y="3137"/>
                    <a:pt x="3402" y="8584"/>
                    <a:pt x="3402" y="8584"/>
                  </a:cubicBezTo>
                  <a:cubicBezTo>
                    <a:pt x="3402" y="8584"/>
                    <a:pt x="4605" y="7139"/>
                    <a:pt x="4485" y="6206"/>
                  </a:cubicBezTo>
                  <a:lnTo>
                    <a:pt x="4485" y="6206"/>
                  </a:lnTo>
                  <a:lnTo>
                    <a:pt x="4967" y="7109"/>
                  </a:lnTo>
                  <a:cubicBezTo>
                    <a:pt x="4967" y="7109"/>
                    <a:pt x="5147" y="5002"/>
                    <a:pt x="6592" y="4280"/>
                  </a:cubicBezTo>
                  <a:lnTo>
                    <a:pt x="6592" y="4280"/>
                  </a:lnTo>
                  <a:cubicBezTo>
                    <a:pt x="6592" y="4280"/>
                    <a:pt x="6200" y="5033"/>
                    <a:pt x="6291" y="5454"/>
                  </a:cubicBezTo>
                  <a:cubicBezTo>
                    <a:pt x="6291" y="5454"/>
                    <a:pt x="9029" y="2444"/>
                    <a:pt x="10083" y="2414"/>
                  </a:cubicBezTo>
                  <a:lnTo>
                    <a:pt x="10083" y="2414"/>
                  </a:lnTo>
                  <a:cubicBezTo>
                    <a:pt x="10083" y="2414"/>
                    <a:pt x="9270" y="3197"/>
                    <a:pt x="9330" y="3799"/>
                  </a:cubicBezTo>
                  <a:cubicBezTo>
                    <a:pt x="9330" y="3799"/>
                    <a:pt x="10955" y="2234"/>
                    <a:pt x="11828" y="2113"/>
                  </a:cubicBezTo>
                  <a:lnTo>
                    <a:pt x="11828" y="2113"/>
                  </a:lnTo>
                  <a:cubicBezTo>
                    <a:pt x="11828" y="2113"/>
                    <a:pt x="11256" y="2926"/>
                    <a:pt x="11256" y="3317"/>
                  </a:cubicBezTo>
                  <a:cubicBezTo>
                    <a:pt x="11256" y="3317"/>
                    <a:pt x="12641" y="2174"/>
                    <a:pt x="13694" y="2113"/>
                  </a:cubicBezTo>
                  <a:lnTo>
                    <a:pt x="13694" y="2113"/>
                  </a:lnTo>
                  <a:cubicBezTo>
                    <a:pt x="13694" y="2113"/>
                    <a:pt x="12972" y="2444"/>
                    <a:pt x="12882" y="2836"/>
                  </a:cubicBezTo>
                  <a:cubicBezTo>
                    <a:pt x="12882" y="2836"/>
                    <a:pt x="14073" y="2229"/>
                    <a:pt x="15133" y="2229"/>
                  </a:cubicBezTo>
                  <a:cubicBezTo>
                    <a:pt x="15322" y="2229"/>
                    <a:pt x="15507" y="2248"/>
                    <a:pt x="15680" y="2294"/>
                  </a:cubicBezTo>
                  <a:lnTo>
                    <a:pt x="15650" y="1692"/>
                  </a:lnTo>
                  <a:cubicBezTo>
                    <a:pt x="15650" y="1692"/>
                    <a:pt x="13652" y="0"/>
                    <a:pt x="10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36"/>
            <p:cNvSpPr/>
            <p:nvPr/>
          </p:nvSpPr>
          <p:spPr>
            <a:xfrm>
              <a:off x="4270050" y="1939575"/>
              <a:ext cx="264875" cy="472525"/>
            </a:xfrm>
            <a:custGeom>
              <a:avLst/>
              <a:gdLst/>
              <a:ahLst/>
              <a:cxnLst/>
              <a:rect l="l" t="t" r="r" b="b"/>
              <a:pathLst>
                <a:path w="10595" h="18901" extrusionOk="0">
                  <a:moveTo>
                    <a:pt x="8578" y="1"/>
                  </a:moveTo>
                  <a:cubicBezTo>
                    <a:pt x="8578" y="1"/>
                    <a:pt x="633" y="7645"/>
                    <a:pt x="1" y="18630"/>
                  </a:cubicBezTo>
                  <a:lnTo>
                    <a:pt x="3973" y="18900"/>
                  </a:lnTo>
                  <a:cubicBezTo>
                    <a:pt x="3973" y="18900"/>
                    <a:pt x="4696" y="7133"/>
                    <a:pt x="10594" y="121"/>
                  </a:cubicBezTo>
                  <a:lnTo>
                    <a:pt x="8578" y="1"/>
                  </a:lnTo>
                  <a:close/>
                </a:path>
              </a:pathLst>
            </a:custGeom>
            <a:solidFill>
              <a:srgbClr val="585858">
                <a:alpha val="45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36"/>
            <p:cNvSpPr/>
            <p:nvPr/>
          </p:nvSpPr>
          <p:spPr>
            <a:xfrm>
              <a:off x="4476975" y="1786325"/>
              <a:ext cx="317525" cy="197675"/>
            </a:xfrm>
            <a:custGeom>
              <a:avLst/>
              <a:gdLst/>
              <a:ahLst/>
              <a:cxnLst/>
              <a:rect l="l" t="t" r="r" b="b"/>
              <a:pathLst>
                <a:path w="12701" h="7907" extrusionOk="0">
                  <a:moveTo>
                    <a:pt x="8357" y="1"/>
                  </a:moveTo>
                  <a:cubicBezTo>
                    <a:pt x="7658" y="1"/>
                    <a:pt x="6854" y="166"/>
                    <a:pt x="5929" y="563"/>
                  </a:cubicBezTo>
                  <a:cubicBezTo>
                    <a:pt x="451" y="2911"/>
                    <a:pt x="0" y="7455"/>
                    <a:pt x="0" y="7455"/>
                  </a:cubicBezTo>
                  <a:lnTo>
                    <a:pt x="331" y="7907"/>
                  </a:lnTo>
                  <a:cubicBezTo>
                    <a:pt x="903" y="6913"/>
                    <a:pt x="2558" y="6402"/>
                    <a:pt x="2558" y="6402"/>
                  </a:cubicBezTo>
                  <a:cubicBezTo>
                    <a:pt x="2479" y="6362"/>
                    <a:pt x="2371" y="6348"/>
                    <a:pt x="2254" y="6348"/>
                  </a:cubicBezTo>
                  <a:cubicBezTo>
                    <a:pt x="1927" y="6348"/>
                    <a:pt x="1535" y="6462"/>
                    <a:pt x="1535" y="6462"/>
                  </a:cubicBezTo>
                  <a:cubicBezTo>
                    <a:pt x="2287" y="5860"/>
                    <a:pt x="3973" y="5680"/>
                    <a:pt x="3973" y="5680"/>
                  </a:cubicBezTo>
                  <a:cubicBezTo>
                    <a:pt x="3762" y="5409"/>
                    <a:pt x="2829" y="5228"/>
                    <a:pt x="2829" y="5228"/>
                  </a:cubicBezTo>
                  <a:cubicBezTo>
                    <a:pt x="3461" y="4747"/>
                    <a:pt x="5598" y="4747"/>
                    <a:pt x="5598" y="4747"/>
                  </a:cubicBezTo>
                  <a:cubicBezTo>
                    <a:pt x="5237" y="4295"/>
                    <a:pt x="4153" y="4295"/>
                    <a:pt x="4153" y="4295"/>
                  </a:cubicBezTo>
                  <a:cubicBezTo>
                    <a:pt x="4597" y="3887"/>
                    <a:pt x="6108" y="3803"/>
                    <a:pt x="7274" y="3803"/>
                  </a:cubicBezTo>
                  <a:cubicBezTo>
                    <a:pt x="8084" y="3803"/>
                    <a:pt x="8728" y="3844"/>
                    <a:pt x="8728" y="3844"/>
                  </a:cubicBezTo>
                  <a:cubicBezTo>
                    <a:pt x="8487" y="3513"/>
                    <a:pt x="7734" y="3242"/>
                    <a:pt x="7734" y="3242"/>
                  </a:cubicBezTo>
                  <a:cubicBezTo>
                    <a:pt x="7949" y="3176"/>
                    <a:pt x="8164" y="3148"/>
                    <a:pt x="8374" y="3148"/>
                  </a:cubicBezTo>
                  <a:cubicBezTo>
                    <a:pt x="9607" y="3148"/>
                    <a:pt x="10684" y="4115"/>
                    <a:pt x="10684" y="4115"/>
                  </a:cubicBezTo>
                  <a:lnTo>
                    <a:pt x="10413" y="3212"/>
                  </a:lnTo>
                  <a:lnTo>
                    <a:pt x="10413" y="3212"/>
                  </a:lnTo>
                  <a:cubicBezTo>
                    <a:pt x="10985" y="3904"/>
                    <a:pt x="12700" y="4115"/>
                    <a:pt x="12700" y="4115"/>
                  </a:cubicBezTo>
                  <a:cubicBezTo>
                    <a:pt x="12700" y="4115"/>
                    <a:pt x="11844" y="1"/>
                    <a:pt x="8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36"/>
            <p:cNvSpPr/>
            <p:nvPr/>
          </p:nvSpPr>
          <p:spPr>
            <a:xfrm>
              <a:off x="4485250" y="1915725"/>
              <a:ext cx="369425" cy="192425"/>
            </a:xfrm>
            <a:custGeom>
              <a:avLst/>
              <a:gdLst/>
              <a:ahLst/>
              <a:cxnLst/>
              <a:rect l="l" t="t" r="r" b="b"/>
              <a:pathLst>
                <a:path w="14777" h="7697" extrusionOk="0">
                  <a:moveTo>
                    <a:pt x="5544" y="0"/>
                  </a:moveTo>
                  <a:cubicBezTo>
                    <a:pt x="2055" y="0"/>
                    <a:pt x="90" y="1858"/>
                    <a:pt x="90" y="1858"/>
                  </a:cubicBezTo>
                  <a:lnTo>
                    <a:pt x="0" y="2460"/>
                  </a:lnTo>
                  <a:cubicBezTo>
                    <a:pt x="217" y="2387"/>
                    <a:pt x="454" y="2359"/>
                    <a:pt x="695" y="2359"/>
                  </a:cubicBezTo>
                  <a:cubicBezTo>
                    <a:pt x="1658" y="2359"/>
                    <a:pt x="2679" y="2821"/>
                    <a:pt x="2679" y="2821"/>
                  </a:cubicBezTo>
                  <a:cubicBezTo>
                    <a:pt x="2558" y="2460"/>
                    <a:pt x="1896" y="2159"/>
                    <a:pt x="1896" y="2159"/>
                  </a:cubicBezTo>
                  <a:cubicBezTo>
                    <a:pt x="2889" y="2159"/>
                    <a:pt x="4243" y="3152"/>
                    <a:pt x="4243" y="3152"/>
                  </a:cubicBezTo>
                  <a:cubicBezTo>
                    <a:pt x="4243" y="2821"/>
                    <a:pt x="3702" y="2068"/>
                    <a:pt x="3702" y="2068"/>
                  </a:cubicBezTo>
                  <a:lnTo>
                    <a:pt x="3702" y="2068"/>
                  </a:lnTo>
                  <a:cubicBezTo>
                    <a:pt x="4484" y="2129"/>
                    <a:pt x="6109" y="3513"/>
                    <a:pt x="6109" y="3513"/>
                  </a:cubicBezTo>
                  <a:cubicBezTo>
                    <a:pt x="6109" y="2911"/>
                    <a:pt x="5297" y="2249"/>
                    <a:pt x="5297" y="2249"/>
                  </a:cubicBezTo>
                  <a:cubicBezTo>
                    <a:pt x="6320" y="2249"/>
                    <a:pt x="9029" y="4927"/>
                    <a:pt x="9029" y="4927"/>
                  </a:cubicBezTo>
                  <a:cubicBezTo>
                    <a:pt x="9059" y="4506"/>
                    <a:pt x="8698" y="3814"/>
                    <a:pt x="8697" y="3814"/>
                  </a:cubicBezTo>
                  <a:lnTo>
                    <a:pt x="8697" y="3814"/>
                  </a:lnTo>
                  <a:cubicBezTo>
                    <a:pt x="10082" y="4416"/>
                    <a:pt x="10353" y="6372"/>
                    <a:pt x="10353" y="6372"/>
                  </a:cubicBezTo>
                  <a:lnTo>
                    <a:pt x="10774" y="5529"/>
                  </a:lnTo>
                  <a:lnTo>
                    <a:pt x="10774" y="5529"/>
                  </a:lnTo>
                  <a:cubicBezTo>
                    <a:pt x="10684" y="6432"/>
                    <a:pt x="11888" y="7696"/>
                    <a:pt x="11888" y="7696"/>
                  </a:cubicBezTo>
                  <a:cubicBezTo>
                    <a:pt x="11888" y="7696"/>
                    <a:pt x="14777" y="2430"/>
                    <a:pt x="9059" y="594"/>
                  </a:cubicBezTo>
                  <a:cubicBezTo>
                    <a:pt x="7759" y="165"/>
                    <a:pt x="6584" y="0"/>
                    <a:pt x="55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36"/>
            <p:cNvSpPr/>
            <p:nvPr/>
          </p:nvSpPr>
          <p:spPr>
            <a:xfrm>
              <a:off x="4270050" y="1752950"/>
              <a:ext cx="255850" cy="212250"/>
            </a:xfrm>
            <a:custGeom>
              <a:avLst/>
              <a:gdLst/>
              <a:ahLst/>
              <a:cxnLst/>
              <a:rect l="l" t="t" r="r" b="b"/>
              <a:pathLst>
                <a:path w="10234" h="8490" extrusionOk="0">
                  <a:moveTo>
                    <a:pt x="3556" y="0"/>
                  </a:moveTo>
                  <a:cubicBezTo>
                    <a:pt x="1295" y="0"/>
                    <a:pt x="1" y="2440"/>
                    <a:pt x="1" y="2440"/>
                  </a:cubicBezTo>
                  <a:cubicBezTo>
                    <a:pt x="1" y="2440"/>
                    <a:pt x="440" y="2521"/>
                    <a:pt x="936" y="2521"/>
                  </a:cubicBezTo>
                  <a:cubicBezTo>
                    <a:pt x="1350" y="2521"/>
                    <a:pt x="1804" y="2465"/>
                    <a:pt x="2078" y="2260"/>
                  </a:cubicBezTo>
                  <a:lnTo>
                    <a:pt x="2078" y="2260"/>
                  </a:lnTo>
                  <a:lnTo>
                    <a:pt x="1656" y="2922"/>
                  </a:lnTo>
                  <a:cubicBezTo>
                    <a:pt x="1656" y="2922"/>
                    <a:pt x="2325" y="2601"/>
                    <a:pt x="3083" y="2601"/>
                  </a:cubicBezTo>
                  <a:cubicBezTo>
                    <a:pt x="3462" y="2601"/>
                    <a:pt x="3863" y="2681"/>
                    <a:pt x="4214" y="2922"/>
                  </a:cubicBezTo>
                  <a:cubicBezTo>
                    <a:pt x="4214" y="2922"/>
                    <a:pt x="3522" y="2952"/>
                    <a:pt x="3281" y="3193"/>
                  </a:cubicBezTo>
                  <a:cubicBezTo>
                    <a:pt x="3281" y="3193"/>
                    <a:pt x="6381" y="3915"/>
                    <a:pt x="6832" y="4607"/>
                  </a:cubicBezTo>
                  <a:cubicBezTo>
                    <a:pt x="6832" y="4607"/>
                    <a:pt x="6513" y="4516"/>
                    <a:pt x="6177" y="4516"/>
                  </a:cubicBezTo>
                  <a:cubicBezTo>
                    <a:pt x="5966" y="4516"/>
                    <a:pt x="5749" y="4551"/>
                    <a:pt x="5599" y="4667"/>
                  </a:cubicBezTo>
                  <a:cubicBezTo>
                    <a:pt x="5599" y="4667"/>
                    <a:pt x="7344" y="5149"/>
                    <a:pt x="7735" y="5720"/>
                  </a:cubicBezTo>
                  <a:cubicBezTo>
                    <a:pt x="7735" y="5720"/>
                    <a:pt x="7581" y="5709"/>
                    <a:pt x="7385" y="5709"/>
                  </a:cubicBezTo>
                  <a:cubicBezTo>
                    <a:pt x="7141" y="5709"/>
                    <a:pt x="6832" y="5727"/>
                    <a:pt x="6682" y="5811"/>
                  </a:cubicBezTo>
                  <a:cubicBezTo>
                    <a:pt x="6682" y="5811"/>
                    <a:pt x="8006" y="6352"/>
                    <a:pt x="8458" y="7075"/>
                  </a:cubicBezTo>
                  <a:cubicBezTo>
                    <a:pt x="8458" y="7075"/>
                    <a:pt x="7996" y="6767"/>
                    <a:pt x="7736" y="6767"/>
                  </a:cubicBezTo>
                  <a:cubicBezTo>
                    <a:pt x="7714" y="6767"/>
                    <a:pt x="7694" y="6769"/>
                    <a:pt x="7675" y="6774"/>
                  </a:cubicBezTo>
                  <a:cubicBezTo>
                    <a:pt x="7675" y="6774"/>
                    <a:pt x="8909" y="7586"/>
                    <a:pt x="9120" y="8489"/>
                  </a:cubicBezTo>
                  <a:lnTo>
                    <a:pt x="9511" y="8128"/>
                  </a:lnTo>
                  <a:cubicBezTo>
                    <a:pt x="9511" y="8128"/>
                    <a:pt x="10233" y="4366"/>
                    <a:pt x="6321" y="1146"/>
                  </a:cubicBezTo>
                  <a:cubicBezTo>
                    <a:pt x="5286" y="309"/>
                    <a:pt x="4360" y="0"/>
                    <a:pt x="3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36"/>
            <p:cNvSpPr/>
            <p:nvPr/>
          </p:nvSpPr>
          <p:spPr>
            <a:xfrm>
              <a:off x="4388175" y="1715350"/>
              <a:ext cx="169325" cy="271650"/>
            </a:xfrm>
            <a:custGeom>
              <a:avLst/>
              <a:gdLst/>
              <a:ahLst/>
              <a:cxnLst/>
              <a:rect l="l" t="t" r="r" b="b"/>
              <a:pathLst>
                <a:path w="6773" h="10866" extrusionOk="0">
                  <a:moveTo>
                    <a:pt x="2039" y="1"/>
                  </a:moveTo>
                  <a:cubicBezTo>
                    <a:pt x="922" y="1"/>
                    <a:pt x="1" y="393"/>
                    <a:pt x="1" y="393"/>
                  </a:cubicBezTo>
                  <a:cubicBezTo>
                    <a:pt x="1" y="393"/>
                    <a:pt x="994" y="1537"/>
                    <a:pt x="1746" y="1567"/>
                  </a:cubicBezTo>
                  <a:lnTo>
                    <a:pt x="994" y="1838"/>
                  </a:lnTo>
                  <a:cubicBezTo>
                    <a:pt x="994" y="1838"/>
                    <a:pt x="2619" y="2199"/>
                    <a:pt x="2980" y="3433"/>
                  </a:cubicBezTo>
                  <a:cubicBezTo>
                    <a:pt x="2980" y="3433"/>
                    <a:pt x="2408" y="3071"/>
                    <a:pt x="2077" y="3071"/>
                  </a:cubicBezTo>
                  <a:cubicBezTo>
                    <a:pt x="2077" y="3071"/>
                    <a:pt x="4064" y="5599"/>
                    <a:pt x="4003" y="6412"/>
                  </a:cubicBezTo>
                  <a:cubicBezTo>
                    <a:pt x="4003" y="6412"/>
                    <a:pt x="3462" y="5690"/>
                    <a:pt x="3010" y="5660"/>
                  </a:cubicBezTo>
                  <a:lnTo>
                    <a:pt x="3010" y="5660"/>
                  </a:lnTo>
                  <a:cubicBezTo>
                    <a:pt x="3010" y="5660"/>
                    <a:pt x="4064" y="7134"/>
                    <a:pt x="4034" y="7796"/>
                  </a:cubicBezTo>
                  <a:cubicBezTo>
                    <a:pt x="4034" y="7796"/>
                    <a:pt x="3432" y="7285"/>
                    <a:pt x="3161" y="7255"/>
                  </a:cubicBezTo>
                  <a:lnTo>
                    <a:pt x="3161" y="7255"/>
                  </a:lnTo>
                  <a:cubicBezTo>
                    <a:pt x="3161" y="7255"/>
                    <a:pt x="3853" y="8488"/>
                    <a:pt x="3823" y="9301"/>
                  </a:cubicBezTo>
                  <a:cubicBezTo>
                    <a:pt x="3823" y="9301"/>
                    <a:pt x="3612" y="8699"/>
                    <a:pt x="3371" y="8609"/>
                  </a:cubicBezTo>
                  <a:lnTo>
                    <a:pt x="3371" y="8609"/>
                  </a:lnTo>
                  <a:cubicBezTo>
                    <a:pt x="3372" y="8609"/>
                    <a:pt x="3823" y="9993"/>
                    <a:pt x="3402" y="10866"/>
                  </a:cubicBezTo>
                  <a:lnTo>
                    <a:pt x="3853" y="10836"/>
                  </a:lnTo>
                  <a:cubicBezTo>
                    <a:pt x="3853" y="10836"/>
                    <a:pt x="6772" y="8308"/>
                    <a:pt x="5719" y="3372"/>
                  </a:cubicBezTo>
                  <a:cubicBezTo>
                    <a:pt x="5134" y="614"/>
                    <a:pt x="3434" y="1"/>
                    <a:pt x="20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36"/>
            <p:cNvSpPr/>
            <p:nvPr/>
          </p:nvSpPr>
          <p:spPr>
            <a:xfrm>
              <a:off x="4212875" y="1885425"/>
              <a:ext cx="307000" cy="140700"/>
            </a:xfrm>
            <a:custGeom>
              <a:avLst/>
              <a:gdLst/>
              <a:ahLst/>
              <a:cxnLst/>
              <a:rect l="l" t="t" r="r" b="b"/>
              <a:pathLst>
                <a:path w="12280" h="5628" extrusionOk="0">
                  <a:moveTo>
                    <a:pt x="6541" y="1"/>
                  </a:moveTo>
                  <a:cubicBezTo>
                    <a:pt x="6058" y="1"/>
                    <a:pt x="5543" y="38"/>
                    <a:pt x="4997" y="121"/>
                  </a:cubicBezTo>
                  <a:cubicBezTo>
                    <a:pt x="1" y="873"/>
                    <a:pt x="1686" y="5628"/>
                    <a:pt x="1686" y="5628"/>
                  </a:cubicBezTo>
                  <a:cubicBezTo>
                    <a:pt x="1686" y="5628"/>
                    <a:pt x="2860" y="4725"/>
                    <a:pt x="2920" y="3973"/>
                  </a:cubicBezTo>
                  <a:lnTo>
                    <a:pt x="3161" y="4725"/>
                  </a:lnTo>
                  <a:cubicBezTo>
                    <a:pt x="3161" y="4725"/>
                    <a:pt x="3642" y="3160"/>
                    <a:pt x="4876" y="2829"/>
                  </a:cubicBezTo>
                  <a:lnTo>
                    <a:pt x="4876" y="2829"/>
                  </a:lnTo>
                  <a:cubicBezTo>
                    <a:pt x="4876" y="2829"/>
                    <a:pt x="4455" y="3341"/>
                    <a:pt x="4425" y="3672"/>
                  </a:cubicBezTo>
                  <a:cubicBezTo>
                    <a:pt x="4425" y="3672"/>
                    <a:pt x="6869" y="1978"/>
                    <a:pt x="7781" y="1978"/>
                  </a:cubicBezTo>
                  <a:cubicBezTo>
                    <a:pt x="7819" y="1978"/>
                    <a:pt x="7854" y="1980"/>
                    <a:pt x="7886" y="1986"/>
                  </a:cubicBezTo>
                  <a:cubicBezTo>
                    <a:pt x="7886" y="1986"/>
                    <a:pt x="7133" y="2438"/>
                    <a:pt x="7073" y="2919"/>
                  </a:cubicBezTo>
                  <a:cubicBezTo>
                    <a:pt x="7073" y="2919"/>
                    <a:pt x="8560" y="2016"/>
                    <a:pt x="9209" y="2016"/>
                  </a:cubicBezTo>
                  <a:cubicBezTo>
                    <a:pt x="9220" y="2016"/>
                    <a:pt x="9230" y="2016"/>
                    <a:pt x="9240" y="2016"/>
                  </a:cubicBezTo>
                  <a:cubicBezTo>
                    <a:pt x="9240" y="2016"/>
                    <a:pt x="8668" y="2588"/>
                    <a:pt x="8608" y="2859"/>
                  </a:cubicBezTo>
                  <a:cubicBezTo>
                    <a:pt x="8608" y="2859"/>
                    <a:pt x="9662" y="2332"/>
                    <a:pt x="10486" y="2332"/>
                  </a:cubicBezTo>
                  <a:cubicBezTo>
                    <a:pt x="10565" y="2332"/>
                    <a:pt x="10641" y="2337"/>
                    <a:pt x="10715" y="2348"/>
                  </a:cubicBezTo>
                  <a:cubicBezTo>
                    <a:pt x="10715" y="2348"/>
                    <a:pt x="10113" y="2528"/>
                    <a:pt x="9962" y="2769"/>
                  </a:cubicBezTo>
                  <a:cubicBezTo>
                    <a:pt x="9962" y="2769"/>
                    <a:pt x="10498" y="2632"/>
                    <a:pt x="11106" y="2632"/>
                  </a:cubicBezTo>
                  <a:cubicBezTo>
                    <a:pt x="11486" y="2632"/>
                    <a:pt x="11895" y="2686"/>
                    <a:pt x="12219" y="2859"/>
                  </a:cubicBezTo>
                  <a:lnTo>
                    <a:pt x="12279" y="2408"/>
                  </a:lnTo>
                  <a:cubicBezTo>
                    <a:pt x="12279" y="2408"/>
                    <a:pt x="10444" y="1"/>
                    <a:pt x="65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36"/>
            <p:cNvSpPr/>
            <p:nvPr/>
          </p:nvSpPr>
          <p:spPr>
            <a:xfrm>
              <a:off x="3762200" y="2050925"/>
              <a:ext cx="944250" cy="422875"/>
            </a:xfrm>
            <a:custGeom>
              <a:avLst/>
              <a:gdLst/>
              <a:ahLst/>
              <a:cxnLst/>
              <a:rect l="l" t="t" r="r" b="b"/>
              <a:pathLst>
                <a:path w="37770" h="16915" extrusionOk="0">
                  <a:moveTo>
                    <a:pt x="1" y="16914"/>
                  </a:moveTo>
                  <a:cubicBezTo>
                    <a:pt x="1" y="16914"/>
                    <a:pt x="19021" y="1"/>
                    <a:pt x="37770" y="169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lags of the World XL by Slidesgo" type="title">
  <p:cSld name="Flags of the World XL by Slidesgo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10" name="Google Shape;10;p2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2"/>
          <p:cNvSpPr/>
          <p:nvPr/>
        </p:nvSpPr>
        <p:spPr>
          <a:xfrm flipH="1">
            <a:off x="-22750" y="-65455"/>
            <a:ext cx="9189527" cy="5274417"/>
          </a:xfrm>
          <a:custGeom>
            <a:avLst/>
            <a:gdLst/>
            <a:ahLst/>
            <a:cxnLst/>
            <a:rect l="l" t="t" r="r" b="b"/>
            <a:pathLst>
              <a:path w="40921" h="23487" extrusionOk="0">
                <a:moveTo>
                  <a:pt x="25361" y="0"/>
                </a:moveTo>
                <a:cubicBezTo>
                  <a:pt x="12528" y="0"/>
                  <a:pt x="1" y="10654"/>
                  <a:pt x="1" y="23487"/>
                </a:cubicBezTo>
                <a:lnTo>
                  <a:pt x="40920" y="23487"/>
                </a:lnTo>
                <a:lnTo>
                  <a:pt x="40920" y="0"/>
                </a:lnTo>
                <a:close/>
              </a:path>
            </a:pathLst>
          </a:custGeom>
          <a:solidFill>
            <a:srgbClr val="9CD3ED">
              <a:alpha val="2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"/>
          <p:cNvSpPr txBox="1">
            <a:spLocks noGrp="1"/>
          </p:cNvSpPr>
          <p:nvPr>
            <p:ph type="ctrTitle"/>
          </p:nvPr>
        </p:nvSpPr>
        <p:spPr>
          <a:xfrm>
            <a:off x="720000" y="2178725"/>
            <a:ext cx="41949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Font typeface="Passion One"/>
              <a:buNone/>
              <a:defRPr sz="6000" b="1">
                <a:latin typeface="Passion One"/>
                <a:ea typeface="Passion One"/>
                <a:cs typeface="Passion One"/>
                <a:sym typeface="Passion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>
            <a:endParaRPr/>
          </a:p>
        </p:txBody>
      </p:sp>
      <p:sp>
        <p:nvSpPr>
          <p:cNvPr id="103" name="Google Shape;103;p2"/>
          <p:cNvSpPr txBox="1">
            <a:spLocks noGrp="1"/>
          </p:cNvSpPr>
          <p:nvPr>
            <p:ph type="subTitle" idx="1"/>
          </p:nvPr>
        </p:nvSpPr>
        <p:spPr>
          <a:xfrm>
            <a:off x="720000" y="4158300"/>
            <a:ext cx="49950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2800"/>
              <a:buFont typeface="Open Sans SemiBold"/>
              <a:buNone/>
              <a:defRPr sz="28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2800"/>
              <a:buFont typeface="Open Sans SemiBold"/>
              <a:buNone/>
              <a:defRPr sz="28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2800"/>
              <a:buFont typeface="Open Sans SemiBold"/>
              <a:buNone/>
              <a:defRPr sz="28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2800"/>
              <a:buFont typeface="Open Sans SemiBold"/>
              <a:buNone/>
              <a:defRPr sz="28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2800"/>
              <a:buFont typeface="Open Sans SemiBold"/>
              <a:buNone/>
              <a:defRPr sz="28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2800"/>
              <a:buFont typeface="Open Sans SemiBold"/>
              <a:buNone/>
              <a:defRPr sz="28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2800"/>
              <a:buFont typeface="Open Sans SemiBold"/>
              <a:buNone/>
              <a:defRPr sz="28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2800"/>
              <a:buFont typeface="Open Sans SemiBold"/>
              <a:buNone/>
              <a:defRPr sz="28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8004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3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106" name="Google Shape;106;p3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197;p3"/>
          <p:cNvSpPr/>
          <p:nvPr/>
        </p:nvSpPr>
        <p:spPr>
          <a:xfrm flipH="1">
            <a:off x="-136329" y="-95250"/>
            <a:ext cx="6744729" cy="5334013"/>
          </a:xfrm>
          <a:custGeom>
            <a:avLst/>
            <a:gdLst/>
            <a:ahLst/>
            <a:cxnLst/>
            <a:rect l="l" t="t" r="r" b="b"/>
            <a:pathLst>
              <a:path w="29241" h="23125" extrusionOk="0">
                <a:moveTo>
                  <a:pt x="4180" y="1"/>
                </a:moveTo>
                <a:cubicBezTo>
                  <a:pt x="1575" y="3086"/>
                  <a:pt x="1" y="7023"/>
                  <a:pt x="1" y="11381"/>
                </a:cubicBezTo>
                <a:cubicBezTo>
                  <a:pt x="1" y="15918"/>
                  <a:pt x="1696" y="19976"/>
                  <a:pt x="4480" y="23124"/>
                </a:cubicBezTo>
                <a:lnTo>
                  <a:pt x="29240" y="23124"/>
                </a:lnTo>
                <a:lnTo>
                  <a:pt x="29240" y="1"/>
                </a:lnTo>
                <a:close/>
              </a:path>
            </a:pathLst>
          </a:custGeom>
          <a:solidFill>
            <a:srgbClr val="9CD3ED">
              <a:alpha val="2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"/>
          <p:cNvSpPr txBox="1">
            <a:spLocks noGrp="1"/>
          </p:cNvSpPr>
          <p:nvPr>
            <p:ph type="title"/>
          </p:nvPr>
        </p:nvSpPr>
        <p:spPr>
          <a:xfrm>
            <a:off x="720000" y="2821300"/>
            <a:ext cx="3388800" cy="4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4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9" name="Google Shape;199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258525"/>
            <a:ext cx="33888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3000"/>
              <a:buNone/>
              <a:defRPr sz="1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00" name="Google Shape;200;p3"/>
          <p:cNvSpPr txBox="1">
            <a:spLocks noGrp="1"/>
          </p:cNvSpPr>
          <p:nvPr>
            <p:ph type="subTitle" idx="1"/>
          </p:nvPr>
        </p:nvSpPr>
        <p:spPr>
          <a:xfrm>
            <a:off x="720000" y="3375775"/>
            <a:ext cx="3388800" cy="6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 SemiBold"/>
              <a:buNone/>
              <a:defRPr sz="1800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1600"/>
              <a:buFont typeface="Open Sans SemiBold"/>
              <a:buNone/>
              <a:defRPr sz="16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1600"/>
              <a:buFont typeface="Open Sans SemiBold"/>
              <a:buNone/>
              <a:defRPr sz="16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1600"/>
              <a:buFont typeface="Open Sans SemiBold"/>
              <a:buNone/>
              <a:defRPr sz="16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1600"/>
              <a:buFont typeface="Open Sans SemiBold"/>
              <a:buNone/>
              <a:defRPr sz="16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1600"/>
              <a:buFont typeface="Open Sans SemiBold"/>
              <a:buNone/>
              <a:defRPr sz="16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1600"/>
              <a:buFont typeface="Open Sans SemiBold"/>
              <a:buNone/>
              <a:defRPr sz="16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1600"/>
              <a:buFont typeface="Open Sans SemiBold"/>
              <a:buNone/>
              <a:defRPr sz="16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80A0"/>
              </a:buClr>
              <a:buSzPts val="1600"/>
              <a:buFont typeface="Open Sans SemiBold"/>
              <a:buNone/>
              <a:defRPr sz="1600">
                <a:solidFill>
                  <a:srgbClr val="2E80A0"/>
                </a:solidFill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22110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4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203" name="Google Shape;203;p4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4" name="Google Shape;294;p4"/>
          <p:cNvSpPr txBox="1">
            <a:spLocks noGrp="1"/>
          </p:cNvSpPr>
          <p:nvPr>
            <p:ph type="body" idx="1"/>
          </p:nvPr>
        </p:nvSpPr>
        <p:spPr>
          <a:xfrm>
            <a:off x="720000" y="1356425"/>
            <a:ext cx="7704000" cy="32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1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95" name="Google Shape;295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76552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oogle Shape;397;p6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398" name="Google Shape;398;p6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6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6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6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6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6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6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6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6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6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6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6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6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6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6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6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6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6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6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6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6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6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6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6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6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6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6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6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6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6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6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6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6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6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6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6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6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6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6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6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6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6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6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6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6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6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6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6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6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6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6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6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6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6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6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6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6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6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6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6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6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6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6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6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6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6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6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9" name="Google Shape;489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6"/>
          <p:cNvSpPr/>
          <p:nvPr/>
        </p:nvSpPr>
        <p:spPr>
          <a:xfrm rot="-5400000">
            <a:off x="7791210" y="-257606"/>
            <a:ext cx="1455194" cy="1842357"/>
          </a:xfrm>
          <a:custGeom>
            <a:avLst/>
            <a:gdLst/>
            <a:ahLst/>
            <a:cxnLst/>
            <a:rect l="l" t="t" r="r" b="b"/>
            <a:pathLst>
              <a:path w="66798" h="84570" extrusionOk="0">
                <a:moveTo>
                  <a:pt x="0" y="84570"/>
                </a:moveTo>
                <a:cubicBezTo>
                  <a:pt x="1969" y="70769"/>
                  <a:pt x="15276" y="56274"/>
                  <a:pt x="29109" y="54541"/>
                </a:cubicBezTo>
                <a:cubicBezTo>
                  <a:pt x="36288" y="53642"/>
                  <a:pt x="53980" y="55802"/>
                  <a:pt x="49638" y="61589"/>
                </a:cubicBezTo>
                <a:cubicBezTo>
                  <a:pt x="47185" y="64859"/>
                  <a:pt x="40241" y="62024"/>
                  <a:pt x="37688" y="58831"/>
                </a:cubicBezTo>
                <a:cubicBezTo>
                  <a:pt x="34783" y="55198"/>
                  <a:pt x="34075" y="49456"/>
                  <a:pt x="35544" y="45043"/>
                </a:cubicBezTo>
                <a:cubicBezTo>
                  <a:pt x="39402" y="33458"/>
                  <a:pt x="53896" y="28545"/>
                  <a:pt x="60669" y="18385"/>
                </a:cubicBezTo>
                <a:cubicBezTo>
                  <a:pt x="64252" y="13010"/>
                  <a:pt x="66798" y="6460"/>
                  <a:pt x="66798" y="0"/>
                </a:cubicBezTo>
              </a:path>
            </a:pathLst>
          </a:custGeom>
          <a:noFill/>
          <a:ln w="9525" cap="flat" cmpd="sng">
            <a:solidFill>
              <a:srgbClr val="09375F"/>
            </a:solidFill>
            <a:prstDash val="dash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21880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7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493" name="Google Shape;493;p7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7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7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7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7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7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7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7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7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7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7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7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7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7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7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7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7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7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7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7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7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7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7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7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7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7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7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7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7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7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7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7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7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7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7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7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7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7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7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7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7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7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7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7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7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7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7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7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7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7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7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7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7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7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7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7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7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7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7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7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7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7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7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7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7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7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7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7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7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7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7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7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7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7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7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7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7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7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7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7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7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7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7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7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7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7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7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7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7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7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7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" name="Google Shape;584;p7"/>
          <p:cNvSpPr/>
          <p:nvPr/>
        </p:nvSpPr>
        <p:spPr>
          <a:xfrm>
            <a:off x="-4305300" y="762000"/>
            <a:ext cx="8602036" cy="8602036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7"/>
          <p:cNvSpPr/>
          <p:nvPr/>
        </p:nvSpPr>
        <p:spPr>
          <a:xfrm>
            <a:off x="8631439" y="-54427"/>
            <a:ext cx="369150" cy="5668625"/>
          </a:xfrm>
          <a:custGeom>
            <a:avLst/>
            <a:gdLst/>
            <a:ahLst/>
            <a:cxnLst/>
            <a:rect l="l" t="t" r="r" b="b"/>
            <a:pathLst>
              <a:path w="14766" h="226745" extrusionOk="0">
                <a:moveTo>
                  <a:pt x="6800" y="0"/>
                </a:moveTo>
                <a:cubicBezTo>
                  <a:pt x="1707" y="6110"/>
                  <a:pt x="285" y="15441"/>
                  <a:pt x="1591" y="23287"/>
                </a:cubicBezTo>
                <a:cubicBezTo>
                  <a:pt x="3259" y="33308"/>
                  <a:pt x="11123" y="43241"/>
                  <a:pt x="8332" y="53009"/>
                </a:cubicBezTo>
                <a:cubicBezTo>
                  <a:pt x="6585" y="59122"/>
                  <a:pt x="2418" y="64362"/>
                  <a:pt x="671" y="70475"/>
                </a:cubicBezTo>
                <a:cubicBezTo>
                  <a:pt x="-1133" y="76788"/>
                  <a:pt x="753" y="85369"/>
                  <a:pt x="5880" y="89472"/>
                </a:cubicBezTo>
                <a:cubicBezTo>
                  <a:pt x="7888" y="91079"/>
                  <a:pt x="11934" y="92400"/>
                  <a:pt x="13541" y="90392"/>
                </a:cubicBezTo>
                <a:cubicBezTo>
                  <a:pt x="14916" y="88674"/>
                  <a:pt x="9380" y="86956"/>
                  <a:pt x="7412" y="87940"/>
                </a:cubicBezTo>
                <a:cubicBezTo>
                  <a:pt x="-780" y="92038"/>
                  <a:pt x="1144" y="106522"/>
                  <a:pt x="4042" y="115211"/>
                </a:cubicBezTo>
                <a:cubicBezTo>
                  <a:pt x="7695" y="126163"/>
                  <a:pt x="13910" y="137529"/>
                  <a:pt x="12009" y="148916"/>
                </a:cubicBezTo>
                <a:cubicBezTo>
                  <a:pt x="9756" y="162415"/>
                  <a:pt x="3446" y="175762"/>
                  <a:pt x="4961" y="189363"/>
                </a:cubicBezTo>
                <a:cubicBezTo>
                  <a:pt x="5574" y="194868"/>
                  <a:pt x="9215" y="199592"/>
                  <a:pt x="11396" y="204683"/>
                </a:cubicBezTo>
                <a:cubicBezTo>
                  <a:pt x="14326" y="211521"/>
                  <a:pt x="14766" y="219306"/>
                  <a:pt x="14766" y="226745"/>
                </a:cubicBezTo>
              </a:path>
            </a:pathLst>
          </a:custGeom>
          <a:noFill/>
          <a:ln w="9525" cap="flat" cmpd="sng">
            <a:solidFill>
              <a:srgbClr val="09375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86" name="Google Shape;586;p7"/>
          <p:cNvSpPr/>
          <p:nvPr/>
        </p:nvSpPr>
        <p:spPr>
          <a:xfrm>
            <a:off x="-61275" y="3339900"/>
            <a:ext cx="850311" cy="1930333"/>
          </a:xfrm>
          <a:custGeom>
            <a:avLst/>
            <a:gdLst/>
            <a:ahLst/>
            <a:cxnLst/>
            <a:rect l="l" t="t" r="r" b="b"/>
            <a:pathLst>
              <a:path w="53622" h="80280" extrusionOk="0">
                <a:moveTo>
                  <a:pt x="0" y="0"/>
                </a:moveTo>
                <a:cubicBezTo>
                  <a:pt x="0" y="18491"/>
                  <a:pt x="21629" y="30413"/>
                  <a:pt x="35544" y="42591"/>
                </a:cubicBezTo>
                <a:cubicBezTo>
                  <a:pt x="46029" y="51767"/>
                  <a:pt x="53622" y="66347"/>
                  <a:pt x="53622" y="80280"/>
                </a:cubicBezTo>
              </a:path>
            </a:pathLst>
          </a:custGeom>
          <a:noFill/>
          <a:ln w="9525" cap="flat" cmpd="sng">
            <a:solidFill>
              <a:srgbClr val="09375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87" name="Google Shape;587;p7"/>
          <p:cNvSpPr txBox="1">
            <a:spLocks noGrp="1"/>
          </p:cNvSpPr>
          <p:nvPr>
            <p:ph type="body" idx="1"/>
          </p:nvPr>
        </p:nvSpPr>
        <p:spPr>
          <a:xfrm>
            <a:off x="5224025" y="2279100"/>
            <a:ext cx="2808000" cy="14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88" name="Google Shape;588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2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Lalezar"/>
              <a:buNone/>
              <a:defRPr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9971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0" name="Google Shape;590;p8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591" name="Google Shape;591;p8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8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8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8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8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8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8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8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8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8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8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8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8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8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8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8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8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8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8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8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8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8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8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8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8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8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8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8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8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8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8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8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8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8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8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8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8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8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8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8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8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8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8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8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8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8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8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8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8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8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8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8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8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8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8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8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8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8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8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8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8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8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8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8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8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8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8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8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8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8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2" name="Google Shape;682;p8"/>
          <p:cNvSpPr/>
          <p:nvPr/>
        </p:nvSpPr>
        <p:spPr>
          <a:xfrm>
            <a:off x="590556" y="-1409694"/>
            <a:ext cx="7962901" cy="7962901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8"/>
          <p:cNvSpPr/>
          <p:nvPr/>
        </p:nvSpPr>
        <p:spPr>
          <a:xfrm>
            <a:off x="6056100" y="3941650"/>
            <a:ext cx="3175675" cy="1332500"/>
          </a:xfrm>
          <a:custGeom>
            <a:avLst/>
            <a:gdLst/>
            <a:ahLst/>
            <a:cxnLst/>
            <a:rect l="l" t="t" r="r" b="b"/>
            <a:pathLst>
              <a:path w="127027" h="53300" extrusionOk="0">
                <a:moveTo>
                  <a:pt x="127027" y="0"/>
                </a:moveTo>
                <a:cubicBezTo>
                  <a:pt x="127027" y="4852"/>
                  <a:pt x="122913" y="10955"/>
                  <a:pt x="118090" y="11490"/>
                </a:cubicBezTo>
                <a:cubicBezTo>
                  <a:pt x="107939" y="12617"/>
                  <a:pt x="96208" y="6553"/>
                  <a:pt x="87451" y="11809"/>
                </a:cubicBezTo>
                <a:cubicBezTo>
                  <a:pt x="83337" y="14278"/>
                  <a:pt x="83794" y="24854"/>
                  <a:pt x="88408" y="26171"/>
                </a:cubicBezTo>
                <a:cubicBezTo>
                  <a:pt x="91713" y="27114"/>
                  <a:pt x="94668" y="19028"/>
                  <a:pt x="92238" y="16597"/>
                </a:cubicBezTo>
                <a:cubicBezTo>
                  <a:pt x="89151" y="13508"/>
                  <a:pt x="81575" y="13602"/>
                  <a:pt x="79152" y="17235"/>
                </a:cubicBezTo>
                <a:cubicBezTo>
                  <a:pt x="76353" y="21433"/>
                  <a:pt x="77096" y="28364"/>
                  <a:pt x="72769" y="30959"/>
                </a:cubicBezTo>
                <a:cubicBezTo>
                  <a:pt x="59163" y="39117"/>
                  <a:pt x="41000" y="27466"/>
                  <a:pt x="25214" y="29044"/>
                </a:cubicBezTo>
                <a:cubicBezTo>
                  <a:pt x="13609" y="30204"/>
                  <a:pt x="0" y="41638"/>
                  <a:pt x="0" y="53300"/>
                </a:cubicBezTo>
              </a:path>
            </a:pathLst>
          </a:custGeom>
          <a:noFill/>
          <a:ln w="9525" cap="flat" cmpd="sng">
            <a:solidFill>
              <a:srgbClr val="09375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684" name="Google Shape;684;p8"/>
          <p:cNvSpPr txBox="1">
            <a:spLocks noGrp="1"/>
          </p:cNvSpPr>
          <p:nvPr>
            <p:ph type="title"/>
          </p:nvPr>
        </p:nvSpPr>
        <p:spPr>
          <a:xfrm>
            <a:off x="720000" y="1827300"/>
            <a:ext cx="7704000" cy="103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 b="1">
                <a:highlight>
                  <a:srgbClr val="FFF2CC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0054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" name="Google Shape;686;p9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687" name="Google Shape;687;p9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9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9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9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9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9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9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9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9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9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9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9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9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9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9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9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9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9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9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9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9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9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9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9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9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9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9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9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9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9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9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9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9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9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9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9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9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9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9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9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9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9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9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9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8" name="Google Shape;778;p9"/>
          <p:cNvSpPr/>
          <p:nvPr/>
        </p:nvSpPr>
        <p:spPr>
          <a:xfrm>
            <a:off x="7421699" y="736649"/>
            <a:ext cx="3513015" cy="3513015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9"/>
          <p:cNvSpPr txBox="1">
            <a:spLocks noGrp="1"/>
          </p:cNvSpPr>
          <p:nvPr>
            <p:ph type="title"/>
          </p:nvPr>
        </p:nvSpPr>
        <p:spPr>
          <a:xfrm>
            <a:off x="872400" y="1285875"/>
            <a:ext cx="3302700" cy="9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80" name="Google Shape;780;p9"/>
          <p:cNvSpPr txBox="1">
            <a:spLocks noGrp="1"/>
          </p:cNvSpPr>
          <p:nvPr>
            <p:ph type="subTitle" idx="1"/>
          </p:nvPr>
        </p:nvSpPr>
        <p:spPr>
          <a:xfrm>
            <a:off x="876300" y="2333625"/>
            <a:ext cx="3302700" cy="14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99266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10"/>
          <p:cNvSpPr txBox="1">
            <a:spLocks noGrp="1"/>
          </p:cNvSpPr>
          <p:nvPr>
            <p:ph type="title"/>
          </p:nvPr>
        </p:nvSpPr>
        <p:spPr>
          <a:xfrm>
            <a:off x="5191125" y="2628900"/>
            <a:ext cx="3232800" cy="99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rgbClr val="FFF2CC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10926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429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6" name="Google Shape;896;p13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897" name="Google Shape;897;p13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3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3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3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3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3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3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3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3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13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13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3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3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3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3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3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3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3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3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3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3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3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3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3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3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3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3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3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3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3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3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3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3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8" name="Google Shape;988;p13"/>
          <p:cNvSpPr/>
          <p:nvPr/>
        </p:nvSpPr>
        <p:spPr>
          <a:xfrm>
            <a:off x="6351813" y="-1532187"/>
            <a:ext cx="4144363" cy="4144363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13"/>
          <p:cNvSpPr/>
          <p:nvPr/>
        </p:nvSpPr>
        <p:spPr>
          <a:xfrm>
            <a:off x="-1352187" y="2531313"/>
            <a:ext cx="4144363" cy="4144363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2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Lalezar"/>
              <a:buNone/>
              <a:defRPr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endParaRPr/>
          </a:p>
        </p:txBody>
      </p:sp>
      <p:sp>
        <p:nvSpPr>
          <p:cNvPr id="991" name="Google Shape;991;p13"/>
          <p:cNvSpPr txBox="1">
            <a:spLocks noGrp="1"/>
          </p:cNvSpPr>
          <p:nvPr>
            <p:ph type="title" idx="2" hasCustomPrompt="1"/>
          </p:nvPr>
        </p:nvSpPr>
        <p:spPr>
          <a:xfrm>
            <a:off x="939075" y="1743000"/>
            <a:ext cx="10803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6000"/>
              <a:buNone/>
              <a:defRPr sz="6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992" name="Google Shape;992;p13"/>
          <p:cNvSpPr txBox="1">
            <a:spLocks noGrp="1"/>
          </p:cNvSpPr>
          <p:nvPr>
            <p:ph type="body" idx="1"/>
          </p:nvPr>
        </p:nvSpPr>
        <p:spPr>
          <a:xfrm>
            <a:off x="1914525" y="2124075"/>
            <a:ext cx="2519700" cy="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93" name="Google Shape;993;p13"/>
          <p:cNvSpPr txBox="1">
            <a:spLocks noGrp="1"/>
          </p:cNvSpPr>
          <p:nvPr>
            <p:ph type="title" idx="3" hasCustomPrompt="1"/>
          </p:nvPr>
        </p:nvSpPr>
        <p:spPr>
          <a:xfrm>
            <a:off x="4819650" y="1743000"/>
            <a:ext cx="10518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994" name="Google Shape;994;p13"/>
          <p:cNvSpPr txBox="1">
            <a:spLocks noGrp="1"/>
          </p:cNvSpPr>
          <p:nvPr>
            <p:ph type="subTitle" idx="4"/>
          </p:nvPr>
        </p:nvSpPr>
        <p:spPr>
          <a:xfrm>
            <a:off x="5871300" y="1704975"/>
            <a:ext cx="2519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00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995" name="Google Shape;995;p13"/>
          <p:cNvSpPr txBox="1">
            <a:spLocks noGrp="1"/>
          </p:cNvSpPr>
          <p:nvPr>
            <p:ph type="body" idx="5"/>
          </p:nvPr>
        </p:nvSpPr>
        <p:spPr>
          <a:xfrm>
            <a:off x="5871300" y="2124075"/>
            <a:ext cx="2519700" cy="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96" name="Google Shape;996;p13"/>
          <p:cNvSpPr txBox="1">
            <a:spLocks noGrp="1"/>
          </p:cNvSpPr>
          <p:nvPr>
            <p:ph type="title" idx="6" hasCustomPrompt="1"/>
          </p:nvPr>
        </p:nvSpPr>
        <p:spPr>
          <a:xfrm>
            <a:off x="4819650" y="3403125"/>
            <a:ext cx="10803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997" name="Google Shape;997;p13"/>
          <p:cNvSpPr txBox="1">
            <a:spLocks noGrp="1"/>
          </p:cNvSpPr>
          <p:nvPr>
            <p:ph type="subTitle" idx="7"/>
          </p:nvPr>
        </p:nvSpPr>
        <p:spPr>
          <a:xfrm>
            <a:off x="5871300" y="3365100"/>
            <a:ext cx="2519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 sz="1800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998" name="Google Shape;998;p13"/>
          <p:cNvSpPr txBox="1">
            <a:spLocks noGrp="1"/>
          </p:cNvSpPr>
          <p:nvPr>
            <p:ph type="body" idx="8"/>
          </p:nvPr>
        </p:nvSpPr>
        <p:spPr>
          <a:xfrm>
            <a:off x="5871300" y="3784200"/>
            <a:ext cx="2519700" cy="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99" name="Google Shape;999;p13"/>
          <p:cNvSpPr txBox="1">
            <a:spLocks noGrp="1"/>
          </p:cNvSpPr>
          <p:nvPr>
            <p:ph type="title" idx="9" hasCustomPrompt="1"/>
          </p:nvPr>
        </p:nvSpPr>
        <p:spPr>
          <a:xfrm>
            <a:off x="939075" y="3403125"/>
            <a:ext cx="10518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000" name="Google Shape;1000;p13"/>
          <p:cNvSpPr txBox="1">
            <a:spLocks noGrp="1"/>
          </p:cNvSpPr>
          <p:nvPr>
            <p:ph type="subTitle" idx="13"/>
          </p:nvPr>
        </p:nvSpPr>
        <p:spPr>
          <a:xfrm>
            <a:off x="1914525" y="3365100"/>
            <a:ext cx="2519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00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1001" name="Google Shape;1001;p13"/>
          <p:cNvSpPr txBox="1">
            <a:spLocks noGrp="1"/>
          </p:cNvSpPr>
          <p:nvPr>
            <p:ph type="body" idx="14"/>
          </p:nvPr>
        </p:nvSpPr>
        <p:spPr>
          <a:xfrm>
            <a:off x="1914525" y="3784200"/>
            <a:ext cx="2519700" cy="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02" name="Google Shape;1002;p13"/>
          <p:cNvSpPr/>
          <p:nvPr/>
        </p:nvSpPr>
        <p:spPr>
          <a:xfrm>
            <a:off x="-61275" y="3339900"/>
            <a:ext cx="850311" cy="1930333"/>
          </a:xfrm>
          <a:custGeom>
            <a:avLst/>
            <a:gdLst/>
            <a:ahLst/>
            <a:cxnLst/>
            <a:rect l="l" t="t" r="r" b="b"/>
            <a:pathLst>
              <a:path w="53622" h="80280" extrusionOk="0">
                <a:moveTo>
                  <a:pt x="0" y="0"/>
                </a:moveTo>
                <a:cubicBezTo>
                  <a:pt x="0" y="18491"/>
                  <a:pt x="21629" y="30413"/>
                  <a:pt x="35544" y="42591"/>
                </a:cubicBezTo>
                <a:cubicBezTo>
                  <a:pt x="46029" y="51767"/>
                  <a:pt x="53622" y="66347"/>
                  <a:pt x="53622" y="80280"/>
                </a:cubicBezTo>
              </a:path>
            </a:pathLst>
          </a:custGeom>
          <a:noFill/>
          <a:ln w="9525" cap="flat" cmpd="sng">
            <a:solidFill>
              <a:srgbClr val="09375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003" name="Google Shape;1003;p13"/>
          <p:cNvSpPr/>
          <p:nvPr/>
        </p:nvSpPr>
        <p:spPr>
          <a:xfrm rot="1241048">
            <a:off x="7813246" y="205476"/>
            <a:ext cx="1919039" cy="1241744"/>
          </a:xfrm>
          <a:custGeom>
            <a:avLst/>
            <a:gdLst/>
            <a:ahLst/>
            <a:cxnLst/>
            <a:rect l="l" t="t" r="r" b="b"/>
            <a:pathLst>
              <a:path w="76765" h="49672" extrusionOk="0">
                <a:moveTo>
                  <a:pt x="0" y="0"/>
                </a:moveTo>
                <a:cubicBezTo>
                  <a:pt x="10230" y="0"/>
                  <a:pt x="22264" y="4189"/>
                  <a:pt x="27940" y="12700"/>
                </a:cubicBezTo>
                <a:cubicBezTo>
                  <a:pt x="29819" y="15518"/>
                  <a:pt x="29455" y="19831"/>
                  <a:pt x="27940" y="22860"/>
                </a:cubicBezTo>
                <a:cubicBezTo>
                  <a:pt x="26876" y="24989"/>
                  <a:pt x="22050" y="27328"/>
                  <a:pt x="21167" y="25118"/>
                </a:cubicBezTo>
                <a:cubicBezTo>
                  <a:pt x="20076" y="22389"/>
                  <a:pt x="23902" y="18760"/>
                  <a:pt x="26811" y="18345"/>
                </a:cubicBezTo>
                <a:cubicBezTo>
                  <a:pt x="30443" y="17826"/>
                  <a:pt x="34679" y="19713"/>
                  <a:pt x="36971" y="22578"/>
                </a:cubicBezTo>
                <a:cubicBezTo>
                  <a:pt x="42296" y="29233"/>
                  <a:pt x="45766" y="37664"/>
                  <a:pt x="52494" y="42898"/>
                </a:cubicBezTo>
                <a:cubicBezTo>
                  <a:pt x="59124" y="48056"/>
                  <a:pt x="68365" y="49672"/>
                  <a:pt x="76765" y="49672"/>
                </a:cubicBezTo>
              </a:path>
            </a:pathLst>
          </a:custGeom>
          <a:noFill/>
          <a:ln w="9525" cap="flat" cmpd="sng">
            <a:solidFill>
              <a:srgbClr val="09375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004" name="Google Shape;1004;p13"/>
          <p:cNvSpPr txBox="1">
            <a:spLocks noGrp="1"/>
          </p:cNvSpPr>
          <p:nvPr>
            <p:ph type="subTitle" idx="15"/>
          </p:nvPr>
        </p:nvSpPr>
        <p:spPr>
          <a:xfrm>
            <a:off x="1914525" y="1704975"/>
            <a:ext cx="2519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00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18060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6" name="Google Shape;1006;p14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1007" name="Google Shape;1007;p14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4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4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4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4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4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4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4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4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4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4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4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4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4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4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4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4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4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4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4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4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4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14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4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4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4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4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8" name="Google Shape;1098;p1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38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Lalezar"/>
              <a:buNone/>
              <a:defRPr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endParaRPr/>
          </a:p>
        </p:txBody>
      </p:sp>
      <p:sp>
        <p:nvSpPr>
          <p:cNvPr id="1099" name="Google Shape;1099;p14"/>
          <p:cNvSpPr txBox="1">
            <a:spLocks noGrp="1"/>
          </p:cNvSpPr>
          <p:nvPr>
            <p:ph type="title" idx="2" hasCustomPrompt="1"/>
          </p:nvPr>
        </p:nvSpPr>
        <p:spPr>
          <a:xfrm>
            <a:off x="1011991" y="1355150"/>
            <a:ext cx="837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6000"/>
              <a:buNone/>
              <a:defRPr sz="4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100" name="Google Shape;1100;p14"/>
          <p:cNvSpPr txBox="1">
            <a:spLocks noGrp="1"/>
          </p:cNvSpPr>
          <p:nvPr>
            <p:ph type="subTitle" idx="1"/>
          </p:nvPr>
        </p:nvSpPr>
        <p:spPr>
          <a:xfrm>
            <a:off x="1922834" y="1400175"/>
            <a:ext cx="2555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29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1101" name="Google Shape;1101;p14"/>
          <p:cNvSpPr txBox="1">
            <a:spLocks noGrp="1"/>
          </p:cNvSpPr>
          <p:nvPr>
            <p:ph type="subTitle" idx="3"/>
          </p:nvPr>
        </p:nvSpPr>
        <p:spPr>
          <a:xfrm>
            <a:off x="1922834" y="1796625"/>
            <a:ext cx="2555700" cy="74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2" name="Google Shape;1102;p14"/>
          <p:cNvSpPr txBox="1">
            <a:spLocks noGrp="1"/>
          </p:cNvSpPr>
          <p:nvPr>
            <p:ph type="title" idx="4" hasCustomPrompt="1"/>
          </p:nvPr>
        </p:nvSpPr>
        <p:spPr>
          <a:xfrm>
            <a:off x="1011991" y="2449400"/>
            <a:ext cx="837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6000"/>
              <a:buNone/>
              <a:defRPr sz="4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103" name="Google Shape;1103;p14"/>
          <p:cNvSpPr txBox="1">
            <a:spLocks noGrp="1"/>
          </p:cNvSpPr>
          <p:nvPr>
            <p:ph type="subTitle" idx="5"/>
          </p:nvPr>
        </p:nvSpPr>
        <p:spPr>
          <a:xfrm>
            <a:off x="1922834" y="2527600"/>
            <a:ext cx="2555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29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1104" name="Google Shape;1104;p14"/>
          <p:cNvSpPr txBox="1">
            <a:spLocks noGrp="1"/>
          </p:cNvSpPr>
          <p:nvPr>
            <p:ph type="subTitle" idx="6"/>
          </p:nvPr>
        </p:nvSpPr>
        <p:spPr>
          <a:xfrm>
            <a:off x="1922834" y="2924044"/>
            <a:ext cx="2555700" cy="74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5" name="Google Shape;1105;p14"/>
          <p:cNvSpPr txBox="1">
            <a:spLocks noGrp="1"/>
          </p:cNvSpPr>
          <p:nvPr>
            <p:ph type="title" idx="7" hasCustomPrompt="1"/>
          </p:nvPr>
        </p:nvSpPr>
        <p:spPr>
          <a:xfrm>
            <a:off x="1011991" y="3591700"/>
            <a:ext cx="837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6000"/>
              <a:buNone/>
              <a:defRPr sz="4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106" name="Google Shape;1106;p14"/>
          <p:cNvSpPr txBox="1">
            <a:spLocks noGrp="1"/>
          </p:cNvSpPr>
          <p:nvPr>
            <p:ph type="subTitle" idx="8"/>
          </p:nvPr>
        </p:nvSpPr>
        <p:spPr>
          <a:xfrm>
            <a:off x="1922834" y="3640775"/>
            <a:ext cx="2555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29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1107" name="Google Shape;1107;p14"/>
          <p:cNvSpPr txBox="1">
            <a:spLocks noGrp="1"/>
          </p:cNvSpPr>
          <p:nvPr>
            <p:ph type="subTitle" idx="9"/>
          </p:nvPr>
        </p:nvSpPr>
        <p:spPr>
          <a:xfrm>
            <a:off x="1922834" y="4037225"/>
            <a:ext cx="2555700" cy="74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8" name="Google Shape;1108;p14"/>
          <p:cNvSpPr txBox="1">
            <a:spLocks noGrp="1"/>
          </p:cNvSpPr>
          <p:nvPr>
            <p:ph type="title" idx="13" hasCustomPrompt="1"/>
          </p:nvPr>
        </p:nvSpPr>
        <p:spPr>
          <a:xfrm>
            <a:off x="4664284" y="1349050"/>
            <a:ext cx="837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6000"/>
              <a:buNone/>
              <a:defRPr sz="4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109" name="Google Shape;1109;p14"/>
          <p:cNvSpPr txBox="1">
            <a:spLocks noGrp="1"/>
          </p:cNvSpPr>
          <p:nvPr>
            <p:ph type="subTitle" idx="14"/>
          </p:nvPr>
        </p:nvSpPr>
        <p:spPr>
          <a:xfrm>
            <a:off x="5576309" y="1404625"/>
            <a:ext cx="2555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29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1110" name="Google Shape;1110;p14"/>
          <p:cNvSpPr txBox="1">
            <a:spLocks noGrp="1"/>
          </p:cNvSpPr>
          <p:nvPr>
            <p:ph type="subTitle" idx="15"/>
          </p:nvPr>
        </p:nvSpPr>
        <p:spPr>
          <a:xfrm>
            <a:off x="5576309" y="1801075"/>
            <a:ext cx="2555700" cy="74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1" name="Google Shape;1111;p14"/>
          <p:cNvSpPr txBox="1">
            <a:spLocks noGrp="1"/>
          </p:cNvSpPr>
          <p:nvPr>
            <p:ph type="title" idx="16" hasCustomPrompt="1"/>
          </p:nvPr>
        </p:nvSpPr>
        <p:spPr>
          <a:xfrm>
            <a:off x="4664284" y="2443300"/>
            <a:ext cx="837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6000"/>
              <a:buNone/>
              <a:defRPr sz="4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112" name="Google Shape;1112;p14"/>
          <p:cNvSpPr txBox="1">
            <a:spLocks noGrp="1"/>
          </p:cNvSpPr>
          <p:nvPr>
            <p:ph type="subTitle" idx="17"/>
          </p:nvPr>
        </p:nvSpPr>
        <p:spPr>
          <a:xfrm>
            <a:off x="5576309" y="2527600"/>
            <a:ext cx="2555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29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1113" name="Google Shape;1113;p14"/>
          <p:cNvSpPr txBox="1">
            <a:spLocks noGrp="1"/>
          </p:cNvSpPr>
          <p:nvPr>
            <p:ph type="subTitle" idx="18"/>
          </p:nvPr>
        </p:nvSpPr>
        <p:spPr>
          <a:xfrm>
            <a:off x="5576309" y="2924044"/>
            <a:ext cx="2555700" cy="74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4" name="Google Shape;1114;p14"/>
          <p:cNvSpPr txBox="1">
            <a:spLocks noGrp="1"/>
          </p:cNvSpPr>
          <p:nvPr>
            <p:ph type="title" idx="19" hasCustomPrompt="1"/>
          </p:nvPr>
        </p:nvSpPr>
        <p:spPr>
          <a:xfrm>
            <a:off x="4664284" y="3585600"/>
            <a:ext cx="837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6000"/>
              <a:buNone/>
              <a:defRPr sz="4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115" name="Google Shape;1115;p14"/>
          <p:cNvSpPr txBox="1">
            <a:spLocks noGrp="1"/>
          </p:cNvSpPr>
          <p:nvPr>
            <p:ph type="subTitle" idx="20"/>
          </p:nvPr>
        </p:nvSpPr>
        <p:spPr>
          <a:xfrm>
            <a:off x="5576309" y="3640775"/>
            <a:ext cx="2555700" cy="4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400"/>
              <a:buFont typeface="Open Sans SemiBold"/>
              <a:buNone/>
              <a:defRPr sz="1829">
                <a:highlight>
                  <a:srgbClr val="FFF2CC"/>
                </a:highlight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endParaRPr/>
          </a:p>
        </p:txBody>
      </p:sp>
      <p:sp>
        <p:nvSpPr>
          <p:cNvPr id="1116" name="Google Shape;1116;p14"/>
          <p:cNvSpPr txBox="1">
            <a:spLocks noGrp="1"/>
          </p:cNvSpPr>
          <p:nvPr>
            <p:ph type="subTitle" idx="21"/>
          </p:nvPr>
        </p:nvSpPr>
        <p:spPr>
          <a:xfrm>
            <a:off x="5576309" y="4037225"/>
            <a:ext cx="2555700" cy="74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4736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idea">
  <p:cSld name="Main idea"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8" name="Google Shape;1118;p15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1119" name="Google Shape;1119;p15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5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5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5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15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15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15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5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15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5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5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5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15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5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5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5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5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5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5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5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5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5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5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5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5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5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5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5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5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5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5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5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5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5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5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5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5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5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5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5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5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5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5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5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5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5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5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5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5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5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5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5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5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5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5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5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5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5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5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15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5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5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5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5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5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5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5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15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15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15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15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15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5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5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5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15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15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15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15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15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15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5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15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5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5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5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5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5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5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5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5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0" name="Google Shape;1210;p15"/>
          <p:cNvSpPr txBox="1">
            <a:spLocks noGrp="1"/>
          </p:cNvSpPr>
          <p:nvPr>
            <p:ph type="title"/>
          </p:nvPr>
        </p:nvSpPr>
        <p:spPr>
          <a:xfrm>
            <a:off x="789425" y="1433250"/>
            <a:ext cx="3764100" cy="227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7200" b="1">
                <a:highlight>
                  <a:srgbClr val="FFF2CC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211" name="Google Shape;1211;p15"/>
          <p:cNvSpPr/>
          <p:nvPr/>
        </p:nvSpPr>
        <p:spPr>
          <a:xfrm>
            <a:off x="-1352187" y="2531313"/>
            <a:ext cx="4144363" cy="4144363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4793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 1">
    <p:spTree>
      <p:nvGrpSpPr>
        <p:cNvPr id="1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17"/>
          <p:cNvSpPr txBox="1">
            <a:spLocks noGrp="1"/>
          </p:cNvSpPr>
          <p:nvPr>
            <p:ph type="title"/>
          </p:nvPr>
        </p:nvSpPr>
        <p:spPr>
          <a:xfrm>
            <a:off x="900400" y="2647950"/>
            <a:ext cx="3232800" cy="17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 b="1">
                <a:highlight>
                  <a:srgbClr val="FFF2CC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77249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3" name="Google Shape;1503;p20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1504" name="Google Shape;1504;p20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0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0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0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0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0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0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0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0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0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0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0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0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0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0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0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0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0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0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0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0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0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0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0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0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0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0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0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0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0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0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0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0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0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0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0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0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0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0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0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0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0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0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0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0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0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0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0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0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0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0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0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0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0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0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0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0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0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0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0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0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0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0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0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0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0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0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0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0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0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20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20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0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0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0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0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0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0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0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0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0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0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0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0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0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0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0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0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0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0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0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5" name="Google Shape;1595;p20"/>
          <p:cNvSpPr txBox="1">
            <a:spLocks noGrp="1"/>
          </p:cNvSpPr>
          <p:nvPr>
            <p:ph type="title"/>
          </p:nvPr>
        </p:nvSpPr>
        <p:spPr>
          <a:xfrm>
            <a:off x="720000" y="1464150"/>
            <a:ext cx="3987600" cy="11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Lalezar"/>
              <a:buNone/>
              <a:defRPr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endParaRPr/>
          </a:p>
        </p:txBody>
      </p:sp>
      <p:sp>
        <p:nvSpPr>
          <p:cNvPr id="1596" name="Google Shape;1596;p20"/>
          <p:cNvSpPr txBox="1">
            <a:spLocks noGrp="1"/>
          </p:cNvSpPr>
          <p:nvPr>
            <p:ph type="subTitle" idx="1"/>
          </p:nvPr>
        </p:nvSpPr>
        <p:spPr>
          <a:xfrm>
            <a:off x="720000" y="2571750"/>
            <a:ext cx="3987600" cy="11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93981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 and list"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5" name="Google Shape;1695;p22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1696" name="Google Shape;1696;p22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2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2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2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2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2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2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2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2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2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2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2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2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2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2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2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2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2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2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2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2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2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2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2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2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2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2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2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2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2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2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2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2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2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2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2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2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2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2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2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2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2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2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2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2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2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2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2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2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2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2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2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2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2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2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2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2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2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2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2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2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2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2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2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22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2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22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2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2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2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2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2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2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2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2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2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2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2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2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2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2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2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2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2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2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2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2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2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2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2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2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7" name="Google Shape;1787;p22"/>
          <p:cNvSpPr/>
          <p:nvPr/>
        </p:nvSpPr>
        <p:spPr>
          <a:xfrm>
            <a:off x="-70550" y="-306662"/>
            <a:ext cx="3033875" cy="1693325"/>
          </a:xfrm>
          <a:custGeom>
            <a:avLst/>
            <a:gdLst/>
            <a:ahLst/>
            <a:cxnLst/>
            <a:rect l="l" t="t" r="r" b="b"/>
            <a:pathLst>
              <a:path w="121355" h="67733" extrusionOk="0">
                <a:moveTo>
                  <a:pt x="0" y="67733"/>
                </a:moveTo>
                <a:cubicBezTo>
                  <a:pt x="6531" y="67733"/>
                  <a:pt x="13756" y="67404"/>
                  <a:pt x="19191" y="63782"/>
                </a:cubicBezTo>
                <a:cubicBezTo>
                  <a:pt x="22580" y="61524"/>
                  <a:pt x="24384" y="53158"/>
                  <a:pt x="20602" y="51647"/>
                </a:cubicBezTo>
                <a:cubicBezTo>
                  <a:pt x="17945" y="50586"/>
                  <a:pt x="13255" y="55372"/>
                  <a:pt x="14675" y="57856"/>
                </a:cubicBezTo>
                <a:cubicBezTo>
                  <a:pt x="16929" y="61798"/>
                  <a:pt x="23573" y="62206"/>
                  <a:pt x="27940" y="60960"/>
                </a:cubicBezTo>
                <a:cubicBezTo>
                  <a:pt x="42807" y="56717"/>
                  <a:pt x="39864" y="31531"/>
                  <a:pt x="50800" y="20602"/>
                </a:cubicBezTo>
                <a:cubicBezTo>
                  <a:pt x="61184" y="10226"/>
                  <a:pt x="80012" y="17597"/>
                  <a:pt x="94544" y="15522"/>
                </a:cubicBezTo>
                <a:cubicBezTo>
                  <a:pt x="100051" y="14736"/>
                  <a:pt x="105721" y="13247"/>
                  <a:pt x="110349" y="10160"/>
                </a:cubicBezTo>
                <a:cubicBezTo>
                  <a:pt x="114503" y="7390"/>
                  <a:pt x="116618" y="1579"/>
                  <a:pt x="121355" y="0"/>
                </a:cubicBezTo>
              </a:path>
            </a:pathLst>
          </a:custGeom>
          <a:noFill/>
          <a:ln w="9525" cap="flat" cmpd="sng">
            <a:solidFill>
              <a:srgbClr val="09375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788" name="Google Shape;1788;p22"/>
          <p:cNvSpPr/>
          <p:nvPr/>
        </p:nvSpPr>
        <p:spPr>
          <a:xfrm flipH="1">
            <a:off x="7633750" y="3933200"/>
            <a:ext cx="1919125" cy="1241800"/>
          </a:xfrm>
          <a:custGeom>
            <a:avLst/>
            <a:gdLst/>
            <a:ahLst/>
            <a:cxnLst/>
            <a:rect l="l" t="t" r="r" b="b"/>
            <a:pathLst>
              <a:path w="76765" h="49672" extrusionOk="0">
                <a:moveTo>
                  <a:pt x="0" y="0"/>
                </a:moveTo>
                <a:cubicBezTo>
                  <a:pt x="10230" y="0"/>
                  <a:pt x="22264" y="4189"/>
                  <a:pt x="27940" y="12700"/>
                </a:cubicBezTo>
                <a:cubicBezTo>
                  <a:pt x="29819" y="15518"/>
                  <a:pt x="29455" y="19831"/>
                  <a:pt x="27940" y="22860"/>
                </a:cubicBezTo>
                <a:cubicBezTo>
                  <a:pt x="26876" y="24989"/>
                  <a:pt x="22050" y="27328"/>
                  <a:pt x="21167" y="25118"/>
                </a:cubicBezTo>
                <a:cubicBezTo>
                  <a:pt x="20076" y="22389"/>
                  <a:pt x="23902" y="18760"/>
                  <a:pt x="26811" y="18345"/>
                </a:cubicBezTo>
                <a:cubicBezTo>
                  <a:pt x="30443" y="17826"/>
                  <a:pt x="34679" y="19713"/>
                  <a:pt x="36971" y="22578"/>
                </a:cubicBezTo>
                <a:cubicBezTo>
                  <a:pt x="42296" y="29233"/>
                  <a:pt x="45766" y="37664"/>
                  <a:pt x="52494" y="42898"/>
                </a:cubicBezTo>
                <a:cubicBezTo>
                  <a:pt x="59124" y="48056"/>
                  <a:pt x="68365" y="49672"/>
                  <a:pt x="76765" y="49672"/>
                </a:cubicBezTo>
              </a:path>
            </a:pathLst>
          </a:custGeom>
          <a:noFill/>
          <a:ln w="9525" cap="flat" cmpd="sng">
            <a:solidFill>
              <a:srgbClr val="09375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789" name="Google Shape;1789;p2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Lalezar"/>
              <a:buNone/>
              <a:defRPr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endParaRPr/>
          </a:p>
        </p:txBody>
      </p:sp>
      <p:sp>
        <p:nvSpPr>
          <p:cNvPr id="1790" name="Google Shape;1790;p22"/>
          <p:cNvSpPr txBox="1">
            <a:spLocks noGrp="1"/>
          </p:cNvSpPr>
          <p:nvPr>
            <p:ph type="subTitle" idx="1"/>
          </p:nvPr>
        </p:nvSpPr>
        <p:spPr>
          <a:xfrm>
            <a:off x="720000" y="1779375"/>
            <a:ext cx="4075200" cy="264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5407"/>
              </a:buClr>
              <a:buSzPts val="1600"/>
              <a:buFont typeface="Molengo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5221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 2">
  <p:cSld name="Title and list 2"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8" name="Google Shape;1888;p24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1889" name="Google Shape;1889;p24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24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24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24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24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24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24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24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24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24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24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24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24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24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24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24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24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24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24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24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24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24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24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24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24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24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24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24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24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24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24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24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24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24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24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24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24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24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24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24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24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24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24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24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24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24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24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24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24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24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24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24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24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24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24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24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24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24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24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24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24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24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24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24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24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24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24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24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24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24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24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24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24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24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24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24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24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24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24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24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24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24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24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24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24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24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24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24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24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24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24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80" name="Google Shape;1980;p24"/>
          <p:cNvSpPr txBox="1">
            <a:spLocks noGrp="1"/>
          </p:cNvSpPr>
          <p:nvPr>
            <p:ph type="title"/>
          </p:nvPr>
        </p:nvSpPr>
        <p:spPr>
          <a:xfrm>
            <a:off x="4374625" y="659875"/>
            <a:ext cx="4075200" cy="10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2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Lalezar"/>
              <a:buNone/>
              <a:defRPr>
                <a:latin typeface="Lalezar"/>
                <a:ea typeface="Lalezar"/>
                <a:cs typeface="Lalezar"/>
                <a:sym typeface="Lalezar"/>
              </a:defRPr>
            </a:lvl9pPr>
          </a:lstStyle>
          <a:p>
            <a:endParaRPr/>
          </a:p>
        </p:txBody>
      </p:sp>
      <p:sp>
        <p:nvSpPr>
          <p:cNvPr id="1981" name="Google Shape;1981;p24"/>
          <p:cNvSpPr txBox="1">
            <a:spLocks noGrp="1"/>
          </p:cNvSpPr>
          <p:nvPr>
            <p:ph type="subTitle" idx="1"/>
          </p:nvPr>
        </p:nvSpPr>
        <p:spPr>
          <a:xfrm>
            <a:off x="4374625" y="1850875"/>
            <a:ext cx="4075200" cy="264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F5407"/>
              </a:buClr>
              <a:buSzPts val="1600"/>
              <a:buFont typeface="Molengo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85D"/>
              </a:buClr>
              <a:buSzPts val="1600"/>
              <a:buFont typeface="Molengo"/>
              <a:buChar char="■"/>
              <a:defRPr/>
            </a:lvl9pPr>
          </a:lstStyle>
          <a:p>
            <a:endParaRPr/>
          </a:p>
        </p:txBody>
      </p:sp>
      <p:sp>
        <p:nvSpPr>
          <p:cNvPr id="1982" name="Google Shape;1982;p24"/>
          <p:cNvSpPr/>
          <p:nvPr/>
        </p:nvSpPr>
        <p:spPr>
          <a:xfrm>
            <a:off x="-4229100" y="762000"/>
            <a:ext cx="8602036" cy="8602036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2527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Background ">
    <p:spTree>
      <p:nvGrpSpPr>
        <p:cNvPr id="1" name="Shape 3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2" name="Google Shape;3982;p45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3983" name="Google Shape;3983;p45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45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45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45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45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45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45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45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45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45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45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45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45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45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45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45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45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45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45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45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45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45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45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45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45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45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45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45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45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45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45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45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45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45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45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45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45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45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45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45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45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45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45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45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45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45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45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45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45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45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45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45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45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45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45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45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45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45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45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45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45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45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45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45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45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45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45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45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45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45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45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45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45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45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45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45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45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45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45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45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45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45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45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45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45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45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45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45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45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45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45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45254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5" name="Google Shape;4075;p46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4076" name="Google Shape;4076;p46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46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46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46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46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46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46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46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46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46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46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46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46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46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46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46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46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46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46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46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46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46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46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46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46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46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46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46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46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46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46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46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46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46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46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46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46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46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46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46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46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46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46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46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46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46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46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46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46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46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46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46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46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46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46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46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46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46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46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46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46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46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46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46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46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46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46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46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46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46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46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46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46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46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46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46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46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46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46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46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46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46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46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46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46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46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46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46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46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46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46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7" name="Google Shape;4167;p46"/>
          <p:cNvSpPr/>
          <p:nvPr/>
        </p:nvSpPr>
        <p:spPr>
          <a:xfrm>
            <a:off x="590556" y="-1409694"/>
            <a:ext cx="7962901" cy="7962901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01494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 ">
  <p:cSld name="Background 2 ">
    <p:spTree>
      <p:nvGrpSpPr>
        <p:cNvPr id="1" name="Shape 4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9" name="Google Shape;4169;p47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4170" name="Google Shape;4170;p47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47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47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47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47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47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47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47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47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47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47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47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47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47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47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47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47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47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47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47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47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47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47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47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47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47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47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47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47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47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47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47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47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47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47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47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47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47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47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47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47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47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47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47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47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47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47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47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47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47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47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47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47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47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47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47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47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47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47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47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47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47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47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47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47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47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47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47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47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47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47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47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47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47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47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47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47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47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47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47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47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47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47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47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47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47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47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47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258;p47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47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47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1" name="Google Shape;4261;p47"/>
          <p:cNvSpPr/>
          <p:nvPr/>
        </p:nvSpPr>
        <p:spPr>
          <a:xfrm>
            <a:off x="-1352187" y="-1532187"/>
            <a:ext cx="4144363" cy="4144363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8161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 ">
  <p:cSld name="Background 3 ">
    <p:spTree>
      <p:nvGrpSpPr>
        <p:cNvPr id="1" name="Shape 4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3" name="Google Shape;4263;p48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4264" name="Google Shape;4264;p48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48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48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48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48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48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48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48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48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48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48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48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48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48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48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48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48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48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48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48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48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48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48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48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48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48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48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48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48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48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48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48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48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48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48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48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48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48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48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48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48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48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48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48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48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48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48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48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48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48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48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48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48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48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48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48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48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48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48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48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48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48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48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48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48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48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48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48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48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48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48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48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48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48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338;p48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339;p48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0" name="Google Shape;4340;p48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341;p48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342;p48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343;p48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4" name="Google Shape;4344;p48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5" name="Google Shape;4345;p48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6" name="Google Shape;4346;p48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4347;p48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4348;p48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349;p48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350;p48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351;p48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352;p48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48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48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55" name="Google Shape;4355;p48"/>
          <p:cNvSpPr/>
          <p:nvPr/>
        </p:nvSpPr>
        <p:spPr>
          <a:xfrm>
            <a:off x="-4305300" y="762000"/>
            <a:ext cx="8602036" cy="8602036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58770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 ">
  <p:cSld name="Background 4 ">
    <p:spTree>
      <p:nvGrpSpPr>
        <p:cNvPr id="1" name="Shape 4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7" name="Google Shape;4357;p49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4358" name="Google Shape;4358;p49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359;p49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360;p49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361;p49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362;p49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49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49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49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49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49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49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49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49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49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49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49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49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375;p49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376;p49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7" name="Google Shape;4377;p49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8" name="Google Shape;4378;p49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9" name="Google Shape;4379;p49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0" name="Google Shape;4380;p49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1" name="Google Shape;4381;p49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2" name="Google Shape;4382;p49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3" name="Google Shape;4383;p49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4" name="Google Shape;4384;p49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5" name="Google Shape;4385;p49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6" name="Google Shape;4386;p49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7" name="Google Shape;4387;p49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49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49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390;p49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391;p49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2" name="Google Shape;4392;p49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3" name="Google Shape;4393;p49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4" name="Google Shape;4394;p49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5" name="Google Shape;4395;p49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6" name="Google Shape;4396;p49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7" name="Google Shape;4397;p49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8" name="Google Shape;4398;p49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9" name="Google Shape;4399;p49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0" name="Google Shape;4400;p49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401;p49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2" name="Google Shape;4402;p49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3" name="Google Shape;4403;p49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404;p49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405;p49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6" name="Google Shape;4406;p49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7" name="Google Shape;4407;p49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8" name="Google Shape;4408;p49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9" name="Google Shape;4409;p49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0" name="Google Shape;4410;p49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1" name="Google Shape;4411;p49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2" name="Google Shape;4412;p49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3" name="Google Shape;4413;p49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4" name="Google Shape;4414;p49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5" name="Google Shape;4415;p49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6" name="Google Shape;4416;p49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417;p49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8" name="Google Shape;4418;p49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9" name="Google Shape;4419;p49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0" name="Google Shape;4420;p49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1" name="Google Shape;4421;p49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422;p49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49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49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5" name="Google Shape;4425;p49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6" name="Google Shape;4426;p49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7" name="Google Shape;4427;p49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8" name="Google Shape;4428;p49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9" name="Google Shape;4429;p49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430;p49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1" name="Google Shape;4431;p49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2" name="Google Shape;4432;p49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3" name="Google Shape;4433;p49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49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49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49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49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49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49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49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49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49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443;p49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4" name="Google Shape;4444;p49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49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49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49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49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49" name="Google Shape;4449;p49"/>
          <p:cNvSpPr/>
          <p:nvPr/>
        </p:nvSpPr>
        <p:spPr>
          <a:xfrm>
            <a:off x="4800600" y="762000"/>
            <a:ext cx="8602036" cy="8602036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45724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 ">
  <p:cSld name="Background 5 ">
    <p:spTree>
      <p:nvGrpSpPr>
        <p:cNvPr id="1" name="Shape 4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1" name="Google Shape;4451;p50"/>
          <p:cNvGrpSpPr/>
          <p:nvPr/>
        </p:nvGrpSpPr>
        <p:grpSpPr>
          <a:xfrm>
            <a:off x="-22742" y="-53681"/>
            <a:ext cx="9189492" cy="5250864"/>
            <a:chOff x="238125" y="358125"/>
            <a:chExt cx="5988200" cy="3421650"/>
          </a:xfrm>
        </p:grpSpPr>
        <p:sp>
          <p:nvSpPr>
            <p:cNvPr id="4452" name="Google Shape;4452;p50"/>
            <p:cNvSpPr/>
            <p:nvPr/>
          </p:nvSpPr>
          <p:spPr>
            <a:xfrm>
              <a:off x="593800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937" y="1"/>
                  </a:moveTo>
                  <a:lnTo>
                    <a:pt x="0" y="1938"/>
                  </a:lnTo>
                  <a:lnTo>
                    <a:pt x="1937" y="3817"/>
                  </a:lnTo>
                  <a:lnTo>
                    <a:pt x="3812" y="1938"/>
                  </a:lnTo>
                  <a:lnTo>
                    <a:pt x="1937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50"/>
            <p:cNvSpPr/>
            <p:nvPr/>
          </p:nvSpPr>
          <p:spPr>
            <a:xfrm>
              <a:off x="5260825" y="2994275"/>
              <a:ext cx="95300" cy="95425"/>
            </a:xfrm>
            <a:custGeom>
              <a:avLst/>
              <a:gdLst/>
              <a:ahLst/>
              <a:cxnLst/>
              <a:rect l="l" t="t" r="r" b="b"/>
              <a:pathLst>
                <a:path w="3812" h="3817" extrusionOk="0">
                  <a:moveTo>
                    <a:pt x="1874" y="1"/>
                  </a:moveTo>
                  <a:lnTo>
                    <a:pt x="0" y="1938"/>
                  </a:lnTo>
                  <a:lnTo>
                    <a:pt x="1874" y="3817"/>
                  </a:lnTo>
                  <a:lnTo>
                    <a:pt x="3811" y="1938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50"/>
            <p:cNvSpPr/>
            <p:nvPr/>
          </p:nvSpPr>
          <p:spPr>
            <a:xfrm>
              <a:off x="3124050" y="1093575"/>
              <a:ext cx="95300" cy="93850"/>
            </a:xfrm>
            <a:custGeom>
              <a:avLst/>
              <a:gdLst/>
              <a:ahLst/>
              <a:cxnLst/>
              <a:rect l="l" t="t" r="r" b="b"/>
              <a:pathLst>
                <a:path w="3812" h="3754" extrusionOk="0">
                  <a:moveTo>
                    <a:pt x="1874" y="1"/>
                  </a:moveTo>
                  <a:lnTo>
                    <a:pt x="0" y="1879"/>
                  </a:lnTo>
                  <a:lnTo>
                    <a:pt x="1874" y="3753"/>
                  </a:lnTo>
                  <a:lnTo>
                    <a:pt x="3811" y="1879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50"/>
            <p:cNvSpPr/>
            <p:nvPr/>
          </p:nvSpPr>
          <p:spPr>
            <a:xfrm>
              <a:off x="5652700" y="712225"/>
              <a:ext cx="87800" cy="86350"/>
            </a:xfrm>
            <a:custGeom>
              <a:avLst/>
              <a:gdLst/>
              <a:ahLst/>
              <a:cxnLst/>
              <a:rect l="l" t="t" r="r" b="b"/>
              <a:pathLst>
                <a:path w="3512" h="3454" extrusionOk="0">
                  <a:moveTo>
                    <a:pt x="1759" y="911"/>
                  </a:moveTo>
                  <a:cubicBezTo>
                    <a:pt x="2180" y="911"/>
                    <a:pt x="2606" y="1274"/>
                    <a:pt x="2606" y="1758"/>
                  </a:cubicBezTo>
                  <a:cubicBezTo>
                    <a:pt x="2606" y="2180"/>
                    <a:pt x="2180" y="2543"/>
                    <a:pt x="1759" y="2543"/>
                  </a:cubicBezTo>
                  <a:cubicBezTo>
                    <a:pt x="1274" y="2543"/>
                    <a:pt x="911" y="2180"/>
                    <a:pt x="911" y="1758"/>
                  </a:cubicBezTo>
                  <a:cubicBezTo>
                    <a:pt x="911" y="1274"/>
                    <a:pt x="1274" y="911"/>
                    <a:pt x="1759" y="911"/>
                  </a:cubicBezTo>
                  <a:close/>
                  <a:moveTo>
                    <a:pt x="1759" y="0"/>
                  </a:moveTo>
                  <a:cubicBezTo>
                    <a:pt x="790" y="0"/>
                    <a:pt x="1" y="790"/>
                    <a:pt x="1" y="1758"/>
                  </a:cubicBezTo>
                  <a:cubicBezTo>
                    <a:pt x="1" y="2727"/>
                    <a:pt x="790" y="3453"/>
                    <a:pt x="1759" y="3453"/>
                  </a:cubicBezTo>
                  <a:cubicBezTo>
                    <a:pt x="2727" y="3453"/>
                    <a:pt x="3512" y="2727"/>
                    <a:pt x="3512" y="1758"/>
                  </a:cubicBezTo>
                  <a:cubicBezTo>
                    <a:pt x="3512" y="790"/>
                    <a:pt x="2727" y="0"/>
                    <a:pt x="1759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50"/>
            <p:cNvSpPr/>
            <p:nvPr/>
          </p:nvSpPr>
          <p:spPr>
            <a:xfrm>
              <a:off x="1187025" y="712225"/>
              <a:ext cx="87775" cy="86350"/>
            </a:xfrm>
            <a:custGeom>
              <a:avLst/>
              <a:gdLst/>
              <a:ahLst/>
              <a:cxnLst/>
              <a:rect l="l" t="t" r="r" b="b"/>
              <a:pathLst>
                <a:path w="3511" h="3454" extrusionOk="0">
                  <a:moveTo>
                    <a:pt x="1753" y="911"/>
                  </a:moveTo>
                  <a:cubicBezTo>
                    <a:pt x="2179" y="911"/>
                    <a:pt x="2600" y="1274"/>
                    <a:pt x="2600" y="1758"/>
                  </a:cubicBezTo>
                  <a:cubicBezTo>
                    <a:pt x="2600" y="2180"/>
                    <a:pt x="2179" y="2543"/>
                    <a:pt x="1753" y="2543"/>
                  </a:cubicBezTo>
                  <a:cubicBezTo>
                    <a:pt x="1269" y="2543"/>
                    <a:pt x="906" y="2180"/>
                    <a:pt x="906" y="1758"/>
                  </a:cubicBezTo>
                  <a:cubicBezTo>
                    <a:pt x="906" y="1274"/>
                    <a:pt x="1269" y="911"/>
                    <a:pt x="1753" y="911"/>
                  </a:cubicBezTo>
                  <a:close/>
                  <a:moveTo>
                    <a:pt x="1753" y="0"/>
                  </a:moveTo>
                  <a:cubicBezTo>
                    <a:pt x="785" y="0"/>
                    <a:pt x="0" y="790"/>
                    <a:pt x="0" y="1758"/>
                  </a:cubicBezTo>
                  <a:cubicBezTo>
                    <a:pt x="0" y="2727"/>
                    <a:pt x="785" y="3453"/>
                    <a:pt x="1753" y="3453"/>
                  </a:cubicBezTo>
                  <a:cubicBezTo>
                    <a:pt x="2722" y="3453"/>
                    <a:pt x="3511" y="2727"/>
                    <a:pt x="3511" y="1758"/>
                  </a:cubicBezTo>
                  <a:cubicBezTo>
                    <a:pt x="3511" y="790"/>
                    <a:pt x="2722" y="0"/>
                    <a:pt x="1753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50"/>
            <p:cNvSpPr/>
            <p:nvPr/>
          </p:nvSpPr>
          <p:spPr>
            <a:xfrm>
              <a:off x="6035625" y="3555775"/>
              <a:ext cx="86225" cy="86225"/>
            </a:xfrm>
            <a:custGeom>
              <a:avLst/>
              <a:gdLst/>
              <a:ahLst/>
              <a:cxnLst/>
              <a:rect l="l" t="t" r="r" b="b"/>
              <a:pathLst>
                <a:path w="3449" h="3449" extrusionOk="0">
                  <a:moveTo>
                    <a:pt x="1696" y="906"/>
                  </a:moveTo>
                  <a:cubicBezTo>
                    <a:pt x="2180" y="906"/>
                    <a:pt x="2543" y="1269"/>
                    <a:pt x="2543" y="1695"/>
                  </a:cubicBezTo>
                  <a:cubicBezTo>
                    <a:pt x="2543" y="2180"/>
                    <a:pt x="2180" y="2543"/>
                    <a:pt x="1696" y="2543"/>
                  </a:cubicBezTo>
                  <a:cubicBezTo>
                    <a:pt x="1269" y="2543"/>
                    <a:pt x="906" y="2180"/>
                    <a:pt x="906" y="1695"/>
                  </a:cubicBezTo>
                  <a:cubicBezTo>
                    <a:pt x="906" y="1269"/>
                    <a:pt x="1269" y="906"/>
                    <a:pt x="1696" y="906"/>
                  </a:cubicBezTo>
                  <a:close/>
                  <a:moveTo>
                    <a:pt x="1696" y="0"/>
                  </a:moveTo>
                  <a:cubicBezTo>
                    <a:pt x="785" y="0"/>
                    <a:pt x="1" y="785"/>
                    <a:pt x="1" y="1695"/>
                  </a:cubicBezTo>
                  <a:cubicBezTo>
                    <a:pt x="1" y="2664"/>
                    <a:pt x="785" y="3448"/>
                    <a:pt x="1696" y="3448"/>
                  </a:cubicBezTo>
                  <a:cubicBezTo>
                    <a:pt x="2664" y="3448"/>
                    <a:pt x="3449" y="2664"/>
                    <a:pt x="3449" y="1695"/>
                  </a:cubicBezTo>
                  <a:cubicBezTo>
                    <a:pt x="3449" y="785"/>
                    <a:pt x="2664" y="0"/>
                    <a:pt x="169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50"/>
            <p:cNvSpPr/>
            <p:nvPr/>
          </p:nvSpPr>
          <p:spPr>
            <a:xfrm>
              <a:off x="3518950" y="3371150"/>
              <a:ext cx="86350" cy="87800"/>
            </a:xfrm>
            <a:custGeom>
              <a:avLst/>
              <a:gdLst/>
              <a:ahLst/>
              <a:cxnLst/>
              <a:rect l="l" t="t" r="r" b="b"/>
              <a:pathLst>
                <a:path w="3454" h="3512" extrusionOk="0">
                  <a:moveTo>
                    <a:pt x="1758" y="906"/>
                  </a:moveTo>
                  <a:cubicBezTo>
                    <a:pt x="2180" y="906"/>
                    <a:pt x="2543" y="1269"/>
                    <a:pt x="2543" y="1753"/>
                  </a:cubicBezTo>
                  <a:cubicBezTo>
                    <a:pt x="2543" y="2238"/>
                    <a:pt x="2180" y="2601"/>
                    <a:pt x="1758" y="2601"/>
                  </a:cubicBezTo>
                  <a:cubicBezTo>
                    <a:pt x="1274" y="2601"/>
                    <a:pt x="911" y="2238"/>
                    <a:pt x="911" y="1753"/>
                  </a:cubicBezTo>
                  <a:cubicBezTo>
                    <a:pt x="911" y="1269"/>
                    <a:pt x="1274" y="906"/>
                    <a:pt x="1758" y="906"/>
                  </a:cubicBezTo>
                  <a:close/>
                  <a:moveTo>
                    <a:pt x="1758" y="0"/>
                  </a:moveTo>
                  <a:cubicBezTo>
                    <a:pt x="790" y="0"/>
                    <a:pt x="0" y="785"/>
                    <a:pt x="0" y="1753"/>
                  </a:cubicBezTo>
                  <a:cubicBezTo>
                    <a:pt x="0" y="2722"/>
                    <a:pt x="790" y="3511"/>
                    <a:pt x="1758" y="3511"/>
                  </a:cubicBezTo>
                  <a:cubicBezTo>
                    <a:pt x="2664" y="3511"/>
                    <a:pt x="3453" y="2722"/>
                    <a:pt x="3453" y="1753"/>
                  </a:cubicBezTo>
                  <a:cubicBezTo>
                    <a:pt x="3453" y="785"/>
                    <a:pt x="2664" y="0"/>
                    <a:pt x="175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50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484" y="0"/>
                  </a:moveTo>
                  <a:cubicBezTo>
                    <a:pt x="421" y="0"/>
                    <a:pt x="300" y="58"/>
                    <a:pt x="179" y="179"/>
                  </a:cubicBezTo>
                  <a:cubicBezTo>
                    <a:pt x="0" y="363"/>
                    <a:pt x="0" y="606"/>
                    <a:pt x="179" y="785"/>
                  </a:cubicBezTo>
                  <a:lnTo>
                    <a:pt x="2300" y="2906"/>
                  </a:lnTo>
                  <a:cubicBezTo>
                    <a:pt x="2390" y="2995"/>
                    <a:pt x="2495" y="3040"/>
                    <a:pt x="2601" y="3040"/>
                  </a:cubicBezTo>
                  <a:cubicBezTo>
                    <a:pt x="2707" y="3040"/>
                    <a:pt x="2814" y="2995"/>
                    <a:pt x="2906" y="2906"/>
                  </a:cubicBezTo>
                  <a:cubicBezTo>
                    <a:pt x="3085" y="2722"/>
                    <a:pt x="3085" y="2422"/>
                    <a:pt x="2906" y="2238"/>
                  </a:cubicBezTo>
                  <a:lnTo>
                    <a:pt x="848" y="179"/>
                  </a:lnTo>
                  <a:cubicBezTo>
                    <a:pt x="726" y="58"/>
                    <a:pt x="605" y="0"/>
                    <a:pt x="484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50"/>
            <p:cNvSpPr/>
            <p:nvPr/>
          </p:nvSpPr>
          <p:spPr>
            <a:xfrm>
              <a:off x="4495100" y="2033400"/>
              <a:ext cx="77125" cy="76025"/>
            </a:xfrm>
            <a:custGeom>
              <a:avLst/>
              <a:gdLst/>
              <a:ahLst/>
              <a:cxnLst/>
              <a:rect l="l" t="t" r="r" b="b"/>
              <a:pathLst>
                <a:path w="3085" h="3041" extrusionOk="0">
                  <a:moveTo>
                    <a:pt x="2601" y="0"/>
                  </a:moveTo>
                  <a:cubicBezTo>
                    <a:pt x="2479" y="0"/>
                    <a:pt x="2358" y="58"/>
                    <a:pt x="2300" y="179"/>
                  </a:cubicBezTo>
                  <a:lnTo>
                    <a:pt x="179" y="2238"/>
                  </a:lnTo>
                  <a:cubicBezTo>
                    <a:pt x="0" y="2422"/>
                    <a:pt x="0" y="2722"/>
                    <a:pt x="179" y="2906"/>
                  </a:cubicBezTo>
                  <a:cubicBezTo>
                    <a:pt x="271" y="2995"/>
                    <a:pt x="392" y="3040"/>
                    <a:pt x="513" y="3040"/>
                  </a:cubicBezTo>
                  <a:cubicBezTo>
                    <a:pt x="634" y="3040"/>
                    <a:pt x="756" y="2995"/>
                    <a:pt x="848" y="2906"/>
                  </a:cubicBezTo>
                  <a:lnTo>
                    <a:pt x="2906" y="785"/>
                  </a:lnTo>
                  <a:cubicBezTo>
                    <a:pt x="3085" y="606"/>
                    <a:pt x="3085" y="363"/>
                    <a:pt x="2906" y="179"/>
                  </a:cubicBezTo>
                  <a:cubicBezTo>
                    <a:pt x="2843" y="58"/>
                    <a:pt x="2722" y="0"/>
                    <a:pt x="2601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50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548" y="0"/>
                  </a:moveTo>
                  <a:cubicBezTo>
                    <a:pt x="427" y="0"/>
                    <a:pt x="306" y="59"/>
                    <a:pt x="184" y="122"/>
                  </a:cubicBezTo>
                  <a:cubicBezTo>
                    <a:pt x="0" y="301"/>
                    <a:pt x="0" y="606"/>
                    <a:pt x="184" y="785"/>
                  </a:cubicBezTo>
                  <a:lnTo>
                    <a:pt x="2301" y="2843"/>
                  </a:lnTo>
                  <a:cubicBezTo>
                    <a:pt x="2393" y="2935"/>
                    <a:pt x="2499" y="2981"/>
                    <a:pt x="2605" y="2981"/>
                  </a:cubicBezTo>
                  <a:cubicBezTo>
                    <a:pt x="2711" y="2981"/>
                    <a:pt x="2816" y="2935"/>
                    <a:pt x="2906" y="2843"/>
                  </a:cubicBezTo>
                  <a:cubicBezTo>
                    <a:pt x="3090" y="2664"/>
                    <a:pt x="3090" y="2422"/>
                    <a:pt x="2906" y="2238"/>
                  </a:cubicBezTo>
                  <a:lnTo>
                    <a:pt x="848" y="122"/>
                  </a:lnTo>
                  <a:cubicBezTo>
                    <a:pt x="727" y="59"/>
                    <a:pt x="669" y="0"/>
                    <a:pt x="548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50"/>
            <p:cNvSpPr/>
            <p:nvPr/>
          </p:nvSpPr>
          <p:spPr>
            <a:xfrm>
              <a:off x="1769575" y="2423825"/>
              <a:ext cx="77250" cy="74550"/>
            </a:xfrm>
            <a:custGeom>
              <a:avLst/>
              <a:gdLst/>
              <a:ahLst/>
              <a:cxnLst/>
              <a:rect l="l" t="t" r="r" b="b"/>
              <a:pathLst>
                <a:path w="3090" h="2982" extrusionOk="0">
                  <a:moveTo>
                    <a:pt x="2606" y="0"/>
                  </a:moveTo>
                  <a:cubicBezTo>
                    <a:pt x="2485" y="0"/>
                    <a:pt x="2364" y="59"/>
                    <a:pt x="2301" y="122"/>
                  </a:cubicBezTo>
                  <a:lnTo>
                    <a:pt x="184" y="2238"/>
                  </a:lnTo>
                  <a:cubicBezTo>
                    <a:pt x="0" y="2422"/>
                    <a:pt x="0" y="2664"/>
                    <a:pt x="184" y="2843"/>
                  </a:cubicBezTo>
                  <a:cubicBezTo>
                    <a:pt x="274" y="2935"/>
                    <a:pt x="395" y="2981"/>
                    <a:pt x="516" y="2981"/>
                  </a:cubicBezTo>
                  <a:cubicBezTo>
                    <a:pt x="637" y="2981"/>
                    <a:pt x="758" y="2935"/>
                    <a:pt x="848" y="2843"/>
                  </a:cubicBezTo>
                  <a:lnTo>
                    <a:pt x="2906" y="785"/>
                  </a:lnTo>
                  <a:cubicBezTo>
                    <a:pt x="3090" y="606"/>
                    <a:pt x="3090" y="301"/>
                    <a:pt x="2906" y="122"/>
                  </a:cubicBezTo>
                  <a:cubicBezTo>
                    <a:pt x="2848" y="59"/>
                    <a:pt x="2727" y="0"/>
                    <a:pt x="2606" y="0"/>
                  </a:cubicBez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50"/>
            <p:cNvSpPr/>
            <p:nvPr/>
          </p:nvSpPr>
          <p:spPr>
            <a:xfrm>
              <a:off x="238125" y="373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50"/>
            <p:cNvSpPr/>
            <p:nvPr/>
          </p:nvSpPr>
          <p:spPr>
            <a:xfrm>
              <a:off x="238125" y="562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50"/>
            <p:cNvSpPr/>
            <p:nvPr/>
          </p:nvSpPr>
          <p:spPr>
            <a:xfrm>
              <a:off x="238125" y="753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50"/>
            <p:cNvSpPr/>
            <p:nvPr/>
          </p:nvSpPr>
          <p:spPr>
            <a:xfrm>
              <a:off x="238125" y="942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50"/>
            <p:cNvSpPr/>
            <p:nvPr/>
          </p:nvSpPr>
          <p:spPr>
            <a:xfrm>
              <a:off x="238125" y="113147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50"/>
            <p:cNvSpPr/>
            <p:nvPr/>
          </p:nvSpPr>
          <p:spPr>
            <a:xfrm>
              <a:off x="238125" y="1322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50"/>
            <p:cNvSpPr/>
            <p:nvPr/>
          </p:nvSpPr>
          <p:spPr>
            <a:xfrm>
              <a:off x="238125" y="1511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50"/>
            <p:cNvSpPr/>
            <p:nvPr/>
          </p:nvSpPr>
          <p:spPr>
            <a:xfrm>
              <a:off x="238125" y="1701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50"/>
            <p:cNvSpPr/>
            <p:nvPr/>
          </p:nvSpPr>
          <p:spPr>
            <a:xfrm>
              <a:off x="238125" y="1891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50"/>
            <p:cNvSpPr/>
            <p:nvPr/>
          </p:nvSpPr>
          <p:spPr>
            <a:xfrm>
              <a:off x="238125" y="20802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50"/>
            <p:cNvSpPr/>
            <p:nvPr/>
          </p:nvSpPr>
          <p:spPr>
            <a:xfrm>
              <a:off x="238125" y="2270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50"/>
            <p:cNvSpPr/>
            <p:nvPr/>
          </p:nvSpPr>
          <p:spPr>
            <a:xfrm>
              <a:off x="238125" y="2460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50"/>
            <p:cNvSpPr/>
            <p:nvPr/>
          </p:nvSpPr>
          <p:spPr>
            <a:xfrm>
              <a:off x="238125" y="2650825"/>
              <a:ext cx="5988200" cy="4500"/>
            </a:xfrm>
            <a:custGeom>
              <a:avLst/>
              <a:gdLst/>
              <a:ahLst/>
              <a:cxnLst/>
              <a:rect l="l" t="t" r="r" b="b"/>
              <a:pathLst>
                <a:path w="239528" h="180" extrusionOk="0">
                  <a:moveTo>
                    <a:pt x="0" y="0"/>
                  </a:moveTo>
                  <a:lnTo>
                    <a:pt x="0" y="179"/>
                  </a:lnTo>
                  <a:lnTo>
                    <a:pt x="239528" y="179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50"/>
            <p:cNvSpPr/>
            <p:nvPr/>
          </p:nvSpPr>
          <p:spPr>
            <a:xfrm>
              <a:off x="238125" y="2839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50"/>
            <p:cNvSpPr/>
            <p:nvPr/>
          </p:nvSpPr>
          <p:spPr>
            <a:xfrm>
              <a:off x="238125" y="3029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50"/>
            <p:cNvSpPr/>
            <p:nvPr/>
          </p:nvSpPr>
          <p:spPr>
            <a:xfrm>
              <a:off x="238125" y="32198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50"/>
            <p:cNvSpPr/>
            <p:nvPr/>
          </p:nvSpPr>
          <p:spPr>
            <a:xfrm>
              <a:off x="238125" y="3408925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50"/>
            <p:cNvSpPr/>
            <p:nvPr/>
          </p:nvSpPr>
          <p:spPr>
            <a:xfrm>
              <a:off x="238125" y="3598150"/>
              <a:ext cx="5988200" cy="6075"/>
            </a:xfrm>
            <a:custGeom>
              <a:avLst/>
              <a:gdLst/>
              <a:ahLst/>
              <a:cxnLst/>
              <a:rect l="l" t="t" r="r" b="b"/>
              <a:pathLst>
                <a:path w="239528" h="243" extrusionOk="0">
                  <a:moveTo>
                    <a:pt x="0" y="0"/>
                  </a:moveTo>
                  <a:lnTo>
                    <a:pt x="0" y="242"/>
                  </a:lnTo>
                  <a:lnTo>
                    <a:pt x="239528" y="242"/>
                  </a:lnTo>
                  <a:lnTo>
                    <a:pt x="239528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50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50"/>
            <p:cNvSpPr/>
            <p:nvPr/>
          </p:nvSpPr>
          <p:spPr>
            <a:xfrm>
              <a:off x="254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50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50"/>
            <p:cNvSpPr/>
            <p:nvPr/>
          </p:nvSpPr>
          <p:spPr>
            <a:xfrm>
              <a:off x="448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50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50"/>
            <p:cNvSpPr/>
            <p:nvPr/>
          </p:nvSpPr>
          <p:spPr>
            <a:xfrm>
              <a:off x="642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50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50"/>
            <p:cNvSpPr/>
            <p:nvPr/>
          </p:nvSpPr>
          <p:spPr>
            <a:xfrm>
              <a:off x="8359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50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50"/>
            <p:cNvSpPr/>
            <p:nvPr/>
          </p:nvSpPr>
          <p:spPr>
            <a:xfrm>
              <a:off x="1031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50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50"/>
            <p:cNvSpPr/>
            <p:nvPr/>
          </p:nvSpPr>
          <p:spPr>
            <a:xfrm>
              <a:off x="12247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50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50"/>
            <p:cNvSpPr/>
            <p:nvPr/>
          </p:nvSpPr>
          <p:spPr>
            <a:xfrm>
              <a:off x="14184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50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50"/>
            <p:cNvSpPr/>
            <p:nvPr/>
          </p:nvSpPr>
          <p:spPr>
            <a:xfrm>
              <a:off x="1612200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50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50"/>
            <p:cNvSpPr/>
            <p:nvPr/>
          </p:nvSpPr>
          <p:spPr>
            <a:xfrm>
              <a:off x="180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50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50"/>
            <p:cNvSpPr/>
            <p:nvPr/>
          </p:nvSpPr>
          <p:spPr>
            <a:xfrm>
              <a:off x="2001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50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50"/>
            <p:cNvSpPr/>
            <p:nvPr/>
          </p:nvSpPr>
          <p:spPr>
            <a:xfrm>
              <a:off x="2194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50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50"/>
            <p:cNvSpPr/>
            <p:nvPr/>
          </p:nvSpPr>
          <p:spPr>
            <a:xfrm>
              <a:off x="2388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50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50"/>
            <p:cNvSpPr/>
            <p:nvPr/>
          </p:nvSpPr>
          <p:spPr>
            <a:xfrm>
              <a:off x="2583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50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50"/>
            <p:cNvSpPr/>
            <p:nvPr/>
          </p:nvSpPr>
          <p:spPr>
            <a:xfrm>
              <a:off x="2777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50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50"/>
            <p:cNvSpPr/>
            <p:nvPr/>
          </p:nvSpPr>
          <p:spPr>
            <a:xfrm>
              <a:off x="29711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50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50"/>
            <p:cNvSpPr/>
            <p:nvPr/>
          </p:nvSpPr>
          <p:spPr>
            <a:xfrm>
              <a:off x="316482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50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50"/>
            <p:cNvSpPr/>
            <p:nvPr/>
          </p:nvSpPr>
          <p:spPr>
            <a:xfrm>
              <a:off x="3360125" y="358125"/>
              <a:ext cx="4500" cy="3421650"/>
            </a:xfrm>
            <a:custGeom>
              <a:avLst/>
              <a:gdLst/>
              <a:ahLst/>
              <a:cxnLst/>
              <a:rect l="l" t="t" r="r" b="b"/>
              <a:pathLst>
                <a:path w="180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179" y="136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50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50"/>
            <p:cNvSpPr/>
            <p:nvPr/>
          </p:nvSpPr>
          <p:spPr>
            <a:xfrm>
              <a:off x="35538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50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50"/>
            <p:cNvSpPr/>
            <p:nvPr/>
          </p:nvSpPr>
          <p:spPr>
            <a:xfrm>
              <a:off x="37475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50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50"/>
            <p:cNvSpPr/>
            <p:nvPr/>
          </p:nvSpPr>
          <p:spPr>
            <a:xfrm>
              <a:off x="39412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50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50"/>
            <p:cNvSpPr/>
            <p:nvPr/>
          </p:nvSpPr>
          <p:spPr>
            <a:xfrm>
              <a:off x="4136375" y="358125"/>
              <a:ext cx="4625" cy="3421650"/>
            </a:xfrm>
            <a:custGeom>
              <a:avLst/>
              <a:gdLst/>
              <a:ahLst/>
              <a:cxnLst/>
              <a:rect l="l" t="t" r="r" b="b"/>
              <a:pathLst>
                <a:path w="185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185" y="13686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50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50"/>
            <p:cNvSpPr/>
            <p:nvPr/>
          </p:nvSpPr>
          <p:spPr>
            <a:xfrm>
              <a:off x="43300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50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50"/>
            <p:cNvSpPr/>
            <p:nvPr/>
          </p:nvSpPr>
          <p:spPr>
            <a:xfrm>
              <a:off x="45237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50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50"/>
            <p:cNvSpPr/>
            <p:nvPr/>
          </p:nvSpPr>
          <p:spPr>
            <a:xfrm>
              <a:off x="4717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50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50"/>
            <p:cNvSpPr/>
            <p:nvPr/>
          </p:nvSpPr>
          <p:spPr>
            <a:xfrm>
              <a:off x="4911175" y="358125"/>
              <a:ext cx="6100" cy="3421650"/>
            </a:xfrm>
            <a:custGeom>
              <a:avLst/>
              <a:gdLst/>
              <a:ahLst/>
              <a:cxnLst/>
              <a:rect l="l" t="t" r="r" b="b"/>
              <a:pathLst>
                <a:path w="244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50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50"/>
            <p:cNvSpPr/>
            <p:nvPr/>
          </p:nvSpPr>
          <p:spPr>
            <a:xfrm>
              <a:off x="51064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50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50"/>
            <p:cNvSpPr/>
            <p:nvPr/>
          </p:nvSpPr>
          <p:spPr>
            <a:xfrm>
              <a:off x="53001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50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50"/>
            <p:cNvSpPr/>
            <p:nvPr/>
          </p:nvSpPr>
          <p:spPr>
            <a:xfrm>
              <a:off x="54938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50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50"/>
            <p:cNvSpPr/>
            <p:nvPr/>
          </p:nvSpPr>
          <p:spPr>
            <a:xfrm>
              <a:off x="568757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0" y="0"/>
                  </a:moveTo>
                  <a:lnTo>
                    <a:pt x="0" y="136865"/>
                  </a:lnTo>
                  <a:lnTo>
                    <a:pt x="242" y="13686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50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50"/>
            <p:cNvSpPr/>
            <p:nvPr/>
          </p:nvSpPr>
          <p:spPr>
            <a:xfrm>
              <a:off x="58827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50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50"/>
            <p:cNvSpPr/>
            <p:nvPr/>
          </p:nvSpPr>
          <p:spPr>
            <a:xfrm>
              <a:off x="6076425" y="358125"/>
              <a:ext cx="6075" cy="3421650"/>
            </a:xfrm>
            <a:custGeom>
              <a:avLst/>
              <a:gdLst/>
              <a:ahLst/>
              <a:cxnLst/>
              <a:rect l="l" t="t" r="r" b="b"/>
              <a:pathLst>
                <a:path w="243" h="136866" extrusionOk="0">
                  <a:moveTo>
                    <a:pt x="1" y="0"/>
                  </a:moveTo>
                  <a:lnTo>
                    <a:pt x="1" y="136865"/>
                  </a:lnTo>
                  <a:lnTo>
                    <a:pt x="243" y="136865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lt2">
                <a:alpha val="520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43" name="Google Shape;4543;p50"/>
          <p:cNvSpPr/>
          <p:nvPr/>
        </p:nvSpPr>
        <p:spPr>
          <a:xfrm>
            <a:off x="6351813" y="-1532187"/>
            <a:ext cx="4144363" cy="4144363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4" name="Google Shape;4544;p50"/>
          <p:cNvSpPr/>
          <p:nvPr/>
        </p:nvSpPr>
        <p:spPr>
          <a:xfrm>
            <a:off x="-1352187" y="2531313"/>
            <a:ext cx="4144363" cy="4144363"/>
          </a:xfrm>
          <a:custGeom>
            <a:avLst/>
            <a:gdLst/>
            <a:ahLst/>
            <a:cxnLst/>
            <a:rect l="l" t="t" r="r" b="b"/>
            <a:pathLst>
              <a:path w="15497" h="15497" extrusionOk="0">
                <a:moveTo>
                  <a:pt x="7749" y="0"/>
                </a:moveTo>
                <a:cubicBezTo>
                  <a:pt x="3449" y="0"/>
                  <a:pt x="1" y="3453"/>
                  <a:pt x="1" y="7748"/>
                </a:cubicBezTo>
                <a:cubicBezTo>
                  <a:pt x="1" y="12048"/>
                  <a:pt x="3449" y="15496"/>
                  <a:pt x="7749" y="15496"/>
                </a:cubicBezTo>
                <a:cubicBezTo>
                  <a:pt x="12044" y="15496"/>
                  <a:pt x="15497" y="12048"/>
                  <a:pt x="15497" y="7748"/>
                </a:cubicBezTo>
                <a:cubicBezTo>
                  <a:pt x="15497" y="3453"/>
                  <a:pt x="12044" y="0"/>
                  <a:pt x="7749" y="0"/>
                </a:cubicBezTo>
                <a:close/>
              </a:path>
            </a:pathLst>
          </a:custGeom>
          <a:solidFill>
            <a:srgbClr val="9CD3ED">
              <a:alpha val="24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89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Jua"/>
              <a:buNone/>
              <a:defRPr sz="35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chivo"/>
              <a:buChar char="●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chivo"/>
              <a:buChar char="○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chivo"/>
              <a:buChar char="■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chivo"/>
              <a:buChar char="●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chivo"/>
              <a:buChar char="○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chivo"/>
              <a:buChar char="■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chivo"/>
              <a:buChar char="●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chivo"/>
              <a:buChar char="○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chivo"/>
              <a:buChar char="■"/>
              <a:defRPr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5" r:id="rId5"/>
    <p:sldLayoutId id="2147483658" r:id="rId6"/>
    <p:sldLayoutId id="2147483659" r:id="rId7"/>
    <p:sldLayoutId id="2147483661" r:id="rId8"/>
    <p:sldLayoutId id="2147483663" r:id="rId9"/>
    <p:sldLayoutId id="2147483664" r:id="rId10"/>
    <p:sldLayoutId id="2147483667" r:id="rId11"/>
    <p:sldLayoutId id="2147483669" r:id="rId12"/>
    <p:sldLayoutId id="2147483672" r:id="rId13"/>
    <p:sldLayoutId id="2147483679" r:id="rId14"/>
    <p:sldLayoutId id="2147483681" r:id="rId15"/>
    <p:sldLayoutId id="2147483682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ssion One"/>
              <a:buNone/>
              <a:defRPr sz="2800">
                <a:solidFill>
                  <a:schemeClr val="dk1"/>
                </a:solidFill>
                <a:latin typeface="Passion One"/>
                <a:ea typeface="Passion One"/>
                <a:cs typeface="Passion One"/>
                <a:sym typeface="Passion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15952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</p:sldLayoutIdLst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NeUx0LAJXQ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FGlxXZSTqY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eRJrDdx2Dw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7ECE45EF-026E-2F18-7834-92E4BCA896AF}"/>
              </a:ext>
            </a:extLst>
          </p:cNvPr>
          <p:cNvSpPr/>
          <p:nvPr/>
        </p:nvSpPr>
        <p:spPr>
          <a:xfrm>
            <a:off x="623361" y="4447006"/>
            <a:ext cx="182144" cy="182144"/>
          </a:xfrm>
          <a:custGeom>
            <a:avLst/>
            <a:gdLst/>
            <a:ahLst/>
            <a:cxnLst/>
            <a:rect l="l" t="t" r="r" b="b"/>
            <a:pathLst>
              <a:path w="364288" h="364288">
                <a:moveTo>
                  <a:pt x="0" y="0"/>
                </a:moveTo>
                <a:lnTo>
                  <a:pt x="364288" y="0"/>
                </a:lnTo>
                <a:lnTo>
                  <a:pt x="364288" y="364288"/>
                </a:lnTo>
                <a:lnTo>
                  <a:pt x="0" y="364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7011756-896E-4BEF-8923-9582810FCA8E}"/>
              </a:ext>
            </a:extLst>
          </p:cNvPr>
          <p:cNvGrpSpPr/>
          <p:nvPr/>
        </p:nvGrpSpPr>
        <p:grpSpPr>
          <a:xfrm>
            <a:off x="522086" y="504371"/>
            <a:ext cx="1669362" cy="358691"/>
            <a:chOff x="0" y="0"/>
            <a:chExt cx="4451633" cy="95651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7A729AB-5BF4-8B62-A73E-F70F73098EF0}"/>
                </a:ext>
              </a:extLst>
            </p:cNvPr>
            <p:cNvSpPr/>
            <p:nvPr/>
          </p:nvSpPr>
          <p:spPr>
            <a:xfrm>
              <a:off x="0" y="0"/>
              <a:ext cx="928685" cy="956511"/>
            </a:xfrm>
            <a:custGeom>
              <a:avLst/>
              <a:gdLst/>
              <a:ahLst/>
              <a:cxnLst/>
              <a:rect l="l" t="t" r="r" b="b"/>
              <a:pathLst>
                <a:path w="928685" h="956511">
                  <a:moveTo>
                    <a:pt x="0" y="0"/>
                  </a:moveTo>
                  <a:lnTo>
                    <a:pt x="928685" y="0"/>
                  </a:lnTo>
                  <a:lnTo>
                    <a:pt x="928685" y="956511"/>
                  </a:lnTo>
                  <a:lnTo>
                    <a:pt x="0" y="956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0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8C28ED0-C89F-4E83-F1A2-D82244642F2C}"/>
                </a:ext>
              </a:extLst>
            </p:cNvPr>
            <p:cNvSpPr txBox="1"/>
            <p:nvPr/>
          </p:nvSpPr>
          <p:spPr>
            <a:xfrm>
              <a:off x="1398062" y="171358"/>
              <a:ext cx="3053571" cy="5899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51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unito Bold"/>
                  <a:cs typeface="Arial"/>
                  <a:sym typeface="Arial"/>
                </a:rPr>
                <a:t>AULA 08</a:t>
              </a:r>
            </a:p>
          </p:txBody>
        </p:sp>
      </p:grpSp>
      <p:sp>
        <p:nvSpPr>
          <p:cNvPr id="8" name="TextBox 9">
            <a:extLst>
              <a:ext uri="{FF2B5EF4-FFF2-40B4-BE49-F238E27FC236}">
                <a16:creationId xmlns:a16="http://schemas.microsoft.com/office/drawing/2014/main" id="{685AF538-514B-D734-467E-8100D12A5837}"/>
              </a:ext>
            </a:extLst>
          </p:cNvPr>
          <p:cNvSpPr txBox="1"/>
          <p:nvPr/>
        </p:nvSpPr>
        <p:spPr>
          <a:xfrm>
            <a:off x="920470" y="4461008"/>
            <a:ext cx="2812208" cy="16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51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3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uce"/>
                <a:cs typeface="Arial"/>
                <a:sym typeface="Arial"/>
              </a:rPr>
              <a:t>8º ANO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2C0603B3-8358-4443-F0B6-EA6F271D2E79}"/>
              </a:ext>
            </a:extLst>
          </p:cNvPr>
          <p:cNvGrpSpPr/>
          <p:nvPr/>
        </p:nvGrpSpPr>
        <p:grpSpPr>
          <a:xfrm>
            <a:off x="522086" y="1466897"/>
            <a:ext cx="4147886" cy="1898917"/>
            <a:chOff x="0" y="133351"/>
            <a:chExt cx="11061030" cy="5063779"/>
          </a:xfrm>
        </p:grpSpPr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06B80EBE-DD82-D906-4E22-A40705E3873F}"/>
                </a:ext>
              </a:extLst>
            </p:cNvPr>
            <p:cNvSpPr txBox="1"/>
            <p:nvPr/>
          </p:nvSpPr>
          <p:spPr>
            <a:xfrm>
              <a:off x="0" y="133351"/>
              <a:ext cx="11061030" cy="48047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70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6000" b="0" i="0" u="none" strike="noStrike" kern="0" cap="none" spc="-288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unito Bold"/>
                  <a:cs typeface="Arial"/>
                  <a:sym typeface="Arial"/>
                </a:rPr>
                <a:t>BLOCOS REGIONAIS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B269EA49-1509-0DB2-115E-9E18011852B5}"/>
                </a:ext>
              </a:extLst>
            </p:cNvPr>
            <p:cNvSpPr txBox="1"/>
            <p:nvPr/>
          </p:nvSpPr>
          <p:spPr>
            <a:xfrm>
              <a:off x="0" y="4679039"/>
              <a:ext cx="11061030" cy="518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2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015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p40"/>
          <p:cNvSpPr txBox="1">
            <a:spLocks noGrp="1"/>
          </p:cNvSpPr>
          <p:nvPr>
            <p:ph type="ctrTitle"/>
          </p:nvPr>
        </p:nvSpPr>
        <p:spPr>
          <a:xfrm>
            <a:off x="957428" y="1036745"/>
            <a:ext cx="4811400" cy="2598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Blocos Regionais</a:t>
            </a:r>
            <a:endParaRPr dirty="0">
              <a:solidFill>
                <a:srgbClr val="CD4D4D"/>
              </a:solidFill>
            </a:endParaRPr>
          </a:p>
        </p:txBody>
      </p:sp>
      <p:grpSp>
        <p:nvGrpSpPr>
          <p:cNvPr id="2146" name="Google Shape;2146;p40"/>
          <p:cNvGrpSpPr/>
          <p:nvPr/>
        </p:nvGrpSpPr>
        <p:grpSpPr>
          <a:xfrm>
            <a:off x="4811724" y="534974"/>
            <a:ext cx="3154348" cy="4029351"/>
            <a:chOff x="4811724" y="534974"/>
            <a:chExt cx="3154348" cy="4029351"/>
          </a:xfrm>
        </p:grpSpPr>
        <p:grpSp>
          <p:nvGrpSpPr>
            <p:cNvPr id="2147" name="Google Shape;2147;p40"/>
            <p:cNvGrpSpPr/>
            <p:nvPr/>
          </p:nvGrpSpPr>
          <p:grpSpPr>
            <a:xfrm>
              <a:off x="5903582" y="1273459"/>
              <a:ext cx="2062490" cy="3290866"/>
              <a:chOff x="6524510" y="3070304"/>
              <a:chExt cx="350269" cy="558911"/>
            </a:xfrm>
          </p:grpSpPr>
          <p:grpSp>
            <p:nvGrpSpPr>
              <p:cNvPr id="2148" name="Google Shape;2148;p40"/>
              <p:cNvGrpSpPr/>
              <p:nvPr/>
            </p:nvGrpSpPr>
            <p:grpSpPr>
              <a:xfrm>
                <a:off x="6565359" y="3116001"/>
                <a:ext cx="309420" cy="306461"/>
                <a:chOff x="2605700" y="3152850"/>
                <a:chExt cx="594125" cy="616250"/>
              </a:xfrm>
            </p:grpSpPr>
            <p:sp>
              <p:nvSpPr>
                <p:cNvPr id="2149" name="Google Shape;2149;p40"/>
                <p:cNvSpPr/>
                <p:nvPr/>
              </p:nvSpPr>
              <p:spPr>
                <a:xfrm>
                  <a:off x="2605700" y="3152850"/>
                  <a:ext cx="379825" cy="61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93" h="24650" extrusionOk="0">
                      <a:moveTo>
                        <a:pt x="14024" y="2338"/>
                      </a:moveTo>
                      <a:lnTo>
                        <a:pt x="8818" y="0"/>
                      </a:lnTo>
                      <a:lnTo>
                        <a:pt x="4037" y="1594"/>
                      </a:lnTo>
                      <a:lnTo>
                        <a:pt x="0" y="7225"/>
                      </a:lnTo>
                      <a:lnTo>
                        <a:pt x="2018" y="11156"/>
                      </a:lnTo>
                      <a:lnTo>
                        <a:pt x="7331" y="12325"/>
                      </a:lnTo>
                      <a:lnTo>
                        <a:pt x="10518" y="17531"/>
                      </a:lnTo>
                      <a:lnTo>
                        <a:pt x="11049" y="22843"/>
                      </a:lnTo>
                      <a:lnTo>
                        <a:pt x="13705" y="24650"/>
                      </a:lnTo>
                      <a:lnTo>
                        <a:pt x="15193" y="18700"/>
                      </a:lnTo>
                      <a:lnTo>
                        <a:pt x="12218" y="584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0" name="Google Shape;2150;p40"/>
                <p:cNvSpPr/>
                <p:nvPr/>
              </p:nvSpPr>
              <p:spPr>
                <a:xfrm>
                  <a:off x="2632775" y="3168475"/>
                  <a:ext cx="567050" cy="59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82" h="23602" extrusionOk="0">
                      <a:moveTo>
                        <a:pt x="13852" y="21070"/>
                      </a:moveTo>
                      <a:lnTo>
                        <a:pt x="13894" y="21091"/>
                      </a:lnTo>
                      <a:lnTo>
                        <a:pt x="13977" y="21217"/>
                      </a:lnTo>
                      <a:lnTo>
                        <a:pt x="14103" y="21384"/>
                      </a:lnTo>
                      <a:lnTo>
                        <a:pt x="14166" y="21384"/>
                      </a:lnTo>
                      <a:lnTo>
                        <a:pt x="14208" y="21342"/>
                      </a:lnTo>
                      <a:lnTo>
                        <a:pt x="14228" y="21384"/>
                      </a:lnTo>
                      <a:lnTo>
                        <a:pt x="14228" y="21489"/>
                      </a:lnTo>
                      <a:lnTo>
                        <a:pt x="14187" y="21489"/>
                      </a:lnTo>
                      <a:lnTo>
                        <a:pt x="14124" y="21698"/>
                      </a:lnTo>
                      <a:lnTo>
                        <a:pt x="13998" y="21928"/>
                      </a:lnTo>
                      <a:lnTo>
                        <a:pt x="13873" y="21928"/>
                      </a:lnTo>
                      <a:lnTo>
                        <a:pt x="13852" y="22075"/>
                      </a:lnTo>
                      <a:lnTo>
                        <a:pt x="13789" y="22158"/>
                      </a:lnTo>
                      <a:lnTo>
                        <a:pt x="13768" y="22158"/>
                      </a:lnTo>
                      <a:lnTo>
                        <a:pt x="13643" y="22242"/>
                      </a:lnTo>
                      <a:lnTo>
                        <a:pt x="13559" y="22326"/>
                      </a:lnTo>
                      <a:lnTo>
                        <a:pt x="13559" y="22367"/>
                      </a:lnTo>
                      <a:lnTo>
                        <a:pt x="13454" y="22388"/>
                      </a:lnTo>
                      <a:lnTo>
                        <a:pt x="13392" y="22451"/>
                      </a:lnTo>
                      <a:lnTo>
                        <a:pt x="13392" y="22472"/>
                      </a:lnTo>
                      <a:lnTo>
                        <a:pt x="13329" y="22347"/>
                      </a:lnTo>
                      <a:lnTo>
                        <a:pt x="13371" y="22242"/>
                      </a:lnTo>
                      <a:lnTo>
                        <a:pt x="13454" y="22179"/>
                      </a:lnTo>
                      <a:lnTo>
                        <a:pt x="13454" y="22116"/>
                      </a:lnTo>
                      <a:lnTo>
                        <a:pt x="13559" y="22012"/>
                      </a:lnTo>
                      <a:lnTo>
                        <a:pt x="13559" y="21928"/>
                      </a:lnTo>
                      <a:lnTo>
                        <a:pt x="13601" y="21970"/>
                      </a:lnTo>
                      <a:lnTo>
                        <a:pt x="13684" y="21970"/>
                      </a:lnTo>
                      <a:lnTo>
                        <a:pt x="13789" y="21865"/>
                      </a:lnTo>
                      <a:lnTo>
                        <a:pt x="13789" y="21761"/>
                      </a:lnTo>
                      <a:lnTo>
                        <a:pt x="13810" y="21740"/>
                      </a:lnTo>
                      <a:lnTo>
                        <a:pt x="13810" y="21614"/>
                      </a:lnTo>
                      <a:lnTo>
                        <a:pt x="13873" y="21551"/>
                      </a:lnTo>
                      <a:lnTo>
                        <a:pt x="13915" y="21551"/>
                      </a:lnTo>
                      <a:lnTo>
                        <a:pt x="13977" y="21447"/>
                      </a:lnTo>
                      <a:lnTo>
                        <a:pt x="13956" y="21384"/>
                      </a:lnTo>
                      <a:lnTo>
                        <a:pt x="13894" y="21300"/>
                      </a:lnTo>
                      <a:lnTo>
                        <a:pt x="13894" y="21112"/>
                      </a:lnTo>
                      <a:lnTo>
                        <a:pt x="13852" y="21070"/>
                      </a:lnTo>
                      <a:close/>
                      <a:moveTo>
                        <a:pt x="7617" y="0"/>
                      </a:moveTo>
                      <a:lnTo>
                        <a:pt x="7617" y="147"/>
                      </a:lnTo>
                      <a:lnTo>
                        <a:pt x="7575" y="272"/>
                      </a:lnTo>
                      <a:lnTo>
                        <a:pt x="7282" y="481"/>
                      </a:lnTo>
                      <a:lnTo>
                        <a:pt x="7094" y="502"/>
                      </a:lnTo>
                      <a:lnTo>
                        <a:pt x="6842" y="607"/>
                      </a:lnTo>
                      <a:lnTo>
                        <a:pt x="6738" y="565"/>
                      </a:lnTo>
                      <a:lnTo>
                        <a:pt x="6570" y="586"/>
                      </a:lnTo>
                      <a:lnTo>
                        <a:pt x="6382" y="732"/>
                      </a:lnTo>
                      <a:lnTo>
                        <a:pt x="6215" y="795"/>
                      </a:lnTo>
                      <a:lnTo>
                        <a:pt x="6152" y="732"/>
                      </a:lnTo>
                      <a:lnTo>
                        <a:pt x="5901" y="774"/>
                      </a:lnTo>
                      <a:lnTo>
                        <a:pt x="5692" y="774"/>
                      </a:lnTo>
                      <a:lnTo>
                        <a:pt x="5503" y="670"/>
                      </a:lnTo>
                      <a:lnTo>
                        <a:pt x="5315" y="628"/>
                      </a:lnTo>
                      <a:lnTo>
                        <a:pt x="5169" y="586"/>
                      </a:lnTo>
                      <a:lnTo>
                        <a:pt x="5169" y="586"/>
                      </a:lnTo>
                      <a:lnTo>
                        <a:pt x="5231" y="711"/>
                      </a:lnTo>
                      <a:lnTo>
                        <a:pt x="5378" y="774"/>
                      </a:lnTo>
                      <a:lnTo>
                        <a:pt x="5503" y="879"/>
                      </a:lnTo>
                      <a:lnTo>
                        <a:pt x="5545" y="984"/>
                      </a:lnTo>
                      <a:lnTo>
                        <a:pt x="5399" y="1235"/>
                      </a:lnTo>
                      <a:lnTo>
                        <a:pt x="5420" y="1297"/>
                      </a:lnTo>
                      <a:lnTo>
                        <a:pt x="5441" y="1339"/>
                      </a:lnTo>
                      <a:lnTo>
                        <a:pt x="5420" y="1528"/>
                      </a:lnTo>
                      <a:lnTo>
                        <a:pt x="5692" y="1611"/>
                      </a:lnTo>
                      <a:lnTo>
                        <a:pt x="5859" y="1569"/>
                      </a:lnTo>
                      <a:lnTo>
                        <a:pt x="6047" y="1611"/>
                      </a:lnTo>
                      <a:lnTo>
                        <a:pt x="6047" y="1716"/>
                      </a:lnTo>
                      <a:lnTo>
                        <a:pt x="5922" y="1758"/>
                      </a:lnTo>
                      <a:lnTo>
                        <a:pt x="5650" y="1820"/>
                      </a:lnTo>
                      <a:lnTo>
                        <a:pt x="5608" y="1862"/>
                      </a:lnTo>
                      <a:lnTo>
                        <a:pt x="5545" y="1925"/>
                      </a:lnTo>
                      <a:lnTo>
                        <a:pt x="5503" y="2072"/>
                      </a:lnTo>
                      <a:lnTo>
                        <a:pt x="5210" y="2239"/>
                      </a:lnTo>
                      <a:lnTo>
                        <a:pt x="5106" y="2344"/>
                      </a:lnTo>
                      <a:lnTo>
                        <a:pt x="4897" y="2469"/>
                      </a:lnTo>
                      <a:lnTo>
                        <a:pt x="4771" y="2616"/>
                      </a:lnTo>
                      <a:lnTo>
                        <a:pt x="4541" y="2616"/>
                      </a:lnTo>
                      <a:lnTo>
                        <a:pt x="4394" y="2595"/>
                      </a:lnTo>
                      <a:lnTo>
                        <a:pt x="4164" y="2406"/>
                      </a:lnTo>
                      <a:lnTo>
                        <a:pt x="3955" y="2260"/>
                      </a:lnTo>
                      <a:lnTo>
                        <a:pt x="3809" y="2281"/>
                      </a:lnTo>
                      <a:lnTo>
                        <a:pt x="3809" y="2134"/>
                      </a:lnTo>
                      <a:lnTo>
                        <a:pt x="3767" y="1988"/>
                      </a:lnTo>
                      <a:lnTo>
                        <a:pt x="3662" y="1883"/>
                      </a:lnTo>
                      <a:lnTo>
                        <a:pt x="3641" y="1820"/>
                      </a:lnTo>
                      <a:lnTo>
                        <a:pt x="3495" y="1862"/>
                      </a:lnTo>
                      <a:lnTo>
                        <a:pt x="3390" y="1988"/>
                      </a:lnTo>
                      <a:lnTo>
                        <a:pt x="3306" y="1988"/>
                      </a:lnTo>
                      <a:lnTo>
                        <a:pt x="3244" y="1946"/>
                      </a:lnTo>
                      <a:lnTo>
                        <a:pt x="3139" y="1946"/>
                      </a:lnTo>
                      <a:lnTo>
                        <a:pt x="3076" y="2030"/>
                      </a:lnTo>
                      <a:lnTo>
                        <a:pt x="2407" y="2030"/>
                      </a:lnTo>
                      <a:lnTo>
                        <a:pt x="2386" y="2197"/>
                      </a:lnTo>
                      <a:lnTo>
                        <a:pt x="2448" y="2344"/>
                      </a:lnTo>
                      <a:lnTo>
                        <a:pt x="2658" y="2385"/>
                      </a:lnTo>
                      <a:lnTo>
                        <a:pt x="2720" y="2553"/>
                      </a:lnTo>
                      <a:lnTo>
                        <a:pt x="2679" y="2616"/>
                      </a:lnTo>
                      <a:lnTo>
                        <a:pt x="2762" y="2699"/>
                      </a:lnTo>
                      <a:lnTo>
                        <a:pt x="2720" y="2804"/>
                      </a:lnTo>
                      <a:lnTo>
                        <a:pt x="2595" y="2720"/>
                      </a:lnTo>
                      <a:lnTo>
                        <a:pt x="2197" y="2867"/>
                      </a:lnTo>
                      <a:lnTo>
                        <a:pt x="2239" y="3180"/>
                      </a:lnTo>
                      <a:lnTo>
                        <a:pt x="2344" y="3306"/>
                      </a:lnTo>
                      <a:lnTo>
                        <a:pt x="2553" y="3452"/>
                      </a:lnTo>
                      <a:lnTo>
                        <a:pt x="2679" y="3724"/>
                      </a:lnTo>
                      <a:lnTo>
                        <a:pt x="2679" y="3913"/>
                      </a:lnTo>
                      <a:lnTo>
                        <a:pt x="2679" y="3976"/>
                      </a:lnTo>
                      <a:lnTo>
                        <a:pt x="2365" y="5189"/>
                      </a:lnTo>
                      <a:lnTo>
                        <a:pt x="2260" y="5503"/>
                      </a:lnTo>
                      <a:lnTo>
                        <a:pt x="2281" y="5545"/>
                      </a:lnTo>
                      <a:lnTo>
                        <a:pt x="2239" y="5629"/>
                      </a:lnTo>
                      <a:lnTo>
                        <a:pt x="2093" y="5608"/>
                      </a:lnTo>
                      <a:lnTo>
                        <a:pt x="2093" y="5587"/>
                      </a:lnTo>
                      <a:lnTo>
                        <a:pt x="1967" y="5503"/>
                      </a:lnTo>
                      <a:lnTo>
                        <a:pt x="1821" y="5503"/>
                      </a:lnTo>
                      <a:lnTo>
                        <a:pt x="1758" y="5482"/>
                      </a:lnTo>
                      <a:lnTo>
                        <a:pt x="1716" y="5545"/>
                      </a:lnTo>
                      <a:lnTo>
                        <a:pt x="1319" y="5691"/>
                      </a:lnTo>
                      <a:lnTo>
                        <a:pt x="1026" y="5733"/>
                      </a:lnTo>
                      <a:lnTo>
                        <a:pt x="942" y="5817"/>
                      </a:lnTo>
                      <a:lnTo>
                        <a:pt x="879" y="5838"/>
                      </a:lnTo>
                      <a:lnTo>
                        <a:pt x="733" y="5963"/>
                      </a:lnTo>
                      <a:lnTo>
                        <a:pt x="607" y="6026"/>
                      </a:lnTo>
                      <a:lnTo>
                        <a:pt x="503" y="6110"/>
                      </a:lnTo>
                      <a:lnTo>
                        <a:pt x="523" y="6256"/>
                      </a:lnTo>
                      <a:lnTo>
                        <a:pt x="482" y="6340"/>
                      </a:lnTo>
                      <a:lnTo>
                        <a:pt x="503" y="6424"/>
                      </a:lnTo>
                      <a:lnTo>
                        <a:pt x="356" y="6570"/>
                      </a:lnTo>
                      <a:lnTo>
                        <a:pt x="398" y="6779"/>
                      </a:lnTo>
                      <a:lnTo>
                        <a:pt x="461" y="6884"/>
                      </a:lnTo>
                      <a:lnTo>
                        <a:pt x="356" y="6968"/>
                      </a:lnTo>
                      <a:lnTo>
                        <a:pt x="272" y="6947"/>
                      </a:lnTo>
                      <a:lnTo>
                        <a:pt x="105" y="7051"/>
                      </a:lnTo>
                      <a:lnTo>
                        <a:pt x="105" y="7156"/>
                      </a:lnTo>
                      <a:lnTo>
                        <a:pt x="63" y="7198"/>
                      </a:lnTo>
                      <a:lnTo>
                        <a:pt x="84" y="7282"/>
                      </a:lnTo>
                      <a:lnTo>
                        <a:pt x="63" y="7407"/>
                      </a:lnTo>
                      <a:lnTo>
                        <a:pt x="0" y="7512"/>
                      </a:lnTo>
                      <a:lnTo>
                        <a:pt x="63" y="7616"/>
                      </a:lnTo>
                      <a:lnTo>
                        <a:pt x="42" y="7700"/>
                      </a:lnTo>
                      <a:lnTo>
                        <a:pt x="189" y="7846"/>
                      </a:lnTo>
                      <a:lnTo>
                        <a:pt x="482" y="8307"/>
                      </a:lnTo>
                      <a:lnTo>
                        <a:pt x="314" y="8474"/>
                      </a:lnTo>
                      <a:lnTo>
                        <a:pt x="691" y="8453"/>
                      </a:lnTo>
                      <a:lnTo>
                        <a:pt x="879" y="8474"/>
                      </a:lnTo>
                      <a:lnTo>
                        <a:pt x="1005" y="8662"/>
                      </a:lnTo>
                      <a:lnTo>
                        <a:pt x="1026" y="8830"/>
                      </a:lnTo>
                      <a:lnTo>
                        <a:pt x="1256" y="8830"/>
                      </a:lnTo>
                      <a:lnTo>
                        <a:pt x="1549" y="8851"/>
                      </a:lnTo>
                      <a:lnTo>
                        <a:pt x="1779" y="8621"/>
                      </a:lnTo>
                      <a:lnTo>
                        <a:pt x="1988" y="8474"/>
                      </a:lnTo>
                      <a:lnTo>
                        <a:pt x="2051" y="8537"/>
                      </a:lnTo>
                      <a:lnTo>
                        <a:pt x="2030" y="8662"/>
                      </a:lnTo>
                      <a:lnTo>
                        <a:pt x="1967" y="8725"/>
                      </a:lnTo>
                      <a:lnTo>
                        <a:pt x="1967" y="8934"/>
                      </a:lnTo>
                      <a:lnTo>
                        <a:pt x="1988" y="9269"/>
                      </a:lnTo>
                      <a:lnTo>
                        <a:pt x="1988" y="9395"/>
                      </a:lnTo>
                      <a:lnTo>
                        <a:pt x="2072" y="9478"/>
                      </a:lnTo>
                      <a:lnTo>
                        <a:pt x="2176" y="9458"/>
                      </a:lnTo>
                      <a:lnTo>
                        <a:pt x="2281" y="9416"/>
                      </a:lnTo>
                      <a:lnTo>
                        <a:pt x="2469" y="9416"/>
                      </a:lnTo>
                      <a:lnTo>
                        <a:pt x="2511" y="9458"/>
                      </a:lnTo>
                      <a:lnTo>
                        <a:pt x="3076" y="9458"/>
                      </a:lnTo>
                      <a:lnTo>
                        <a:pt x="3223" y="9353"/>
                      </a:lnTo>
                      <a:lnTo>
                        <a:pt x="3306" y="9353"/>
                      </a:lnTo>
                      <a:lnTo>
                        <a:pt x="3432" y="9248"/>
                      </a:lnTo>
                      <a:lnTo>
                        <a:pt x="3557" y="9248"/>
                      </a:lnTo>
                      <a:lnTo>
                        <a:pt x="3725" y="9186"/>
                      </a:lnTo>
                      <a:lnTo>
                        <a:pt x="3829" y="8934"/>
                      </a:lnTo>
                      <a:lnTo>
                        <a:pt x="4081" y="8746"/>
                      </a:lnTo>
                      <a:lnTo>
                        <a:pt x="4269" y="8725"/>
                      </a:lnTo>
                      <a:lnTo>
                        <a:pt x="4457" y="8621"/>
                      </a:lnTo>
                      <a:lnTo>
                        <a:pt x="4583" y="8621"/>
                      </a:lnTo>
                      <a:lnTo>
                        <a:pt x="4687" y="8683"/>
                      </a:lnTo>
                      <a:lnTo>
                        <a:pt x="4813" y="8621"/>
                      </a:lnTo>
                      <a:lnTo>
                        <a:pt x="4897" y="8662"/>
                      </a:lnTo>
                      <a:lnTo>
                        <a:pt x="4876" y="8788"/>
                      </a:lnTo>
                      <a:lnTo>
                        <a:pt x="4959" y="8997"/>
                      </a:lnTo>
                      <a:lnTo>
                        <a:pt x="5085" y="9374"/>
                      </a:lnTo>
                      <a:lnTo>
                        <a:pt x="5169" y="9646"/>
                      </a:lnTo>
                      <a:lnTo>
                        <a:pt x="5106" y="9751"/>
                      </a:lnTo>
                      <a:lnTo>
                        <a:pt x="5210" y="9960"/>
                      </a:lnTo>
                      <a:lnTo>
                        <a:pt x="5357" y="10002"/>
                      </a:lnTo>
                      <a:lnTo>
                        <a:pt x="5399" y="10190"/>
                      </a:lnTo>
                      <a:lnTo>
                        <a:pt x="5524" y="10274"/>
                      </a:lnTo>
                      <a:lnTo>
                        <a:pt x="5713" y="10357"/>
                      </a:lnTo>
                      <a:lnTo>
                        <a:pt x="5838" y="10462"/>
                      </a:lnTo>
                      <a:lnTo>
                        <a:pt x="5901" y="10420"/>
                      </a:lnTo>
                      <a:lnTo>
                        <a:pt x="6131" y="10357"/>
                      </a:lnTo>
                      <a:lnTo>
                        <a:pt x="6340" y="10587"/>
                      </a:lnTo>
                      <a:lnTo>
                        <a:pt x="6508" y="10525"/>
                      </a:lnTo>
                      <a:lnTo>
                        <a:pt x="6717" y="10755"/>
                      </a:lnTo>
                      <a:lnTo>
                        <a:pt x="6822" y="10755"/>
                      </a:lnTo>
                      <a:lnTo>
                        <a:pt x="7073" y="10839"/>
                      </a:lnTo>
                      <a:lnTo>
                        <a:pt x="7240" y="10880"/>
                      </a:lnTo>
                      <a:lnTo>
                        <a:pt x="7261" y="11048"/>
                      </a:lnTo>
                      <a:lnTo>
                        <a:pt x="7366" y="11069"/>
                      </a:lnTo>
                      <a:lnTo>
                        <a:pt x="7512" y="11152"/>
                      </a:lnTo>
                      <a:lnTo>
                        <a:pt x="7868" y="11131"/>
                      </a:lnTo>
                      <a:lnTo>
                        <a:pt x="8098" y="11257"/>
                      </a:lnTo>
                      <a:lnTo>
                        <a:pt x="8140" y="11362"/>
                      </a:lnTo>
                      <a:lnTo>
                        <a:pt x="8119" y="11634"/>
                      </a:lnTo>
                      <a:lnTo>
                        <a:pt x="8182" y="11843"/>
                      </a:lnTo>
                      <a:lnTo>
                        <a:pt x="8098" y="11968"/>
                      </a:lnTo>
                      <a:lnTo>
                        <a:pt x="8307" y="12324"/>
                      </a:lnTo>
                      <a:lnTo>
                        <a:pt x="8286" y="12596"/>
                      </a:lnTo>
                      <a:lnTo>
                        <a:pt x="9290" y="12617"/>
                      </a:lnTo>
                      <a:lnTo>
                        <a:pt x="9353" y="12973"/>
                      </a:lnTo>
                      <a:lnTo>
                        <a:pt x="9332" y="13224"/>
                      </a:lnTo>
                      <a:lnTo>
                        <a:pt x="9604" y="13287"/>
                      </a:lnTo>
                      <a:lnTo>
                        <a:pt x="9897" y="13810"/>
                      </a:lnTo>
                      <a:lnTo>
                        <a:pt x="9918" y="14103"/>
                      </a:lnTo>
                      <a:lnTo>
                        <a:pt x="9646" y="14688"/>
                      </a:lnTo>
                      <a:lnTo>
                        <a:pt x="9667" y="14772"/>
                      </a:lnTo>
                      <a:lnTo>
                        <a:pt x="9583" y="14856"/>
                      </a:lnTo>
                      <a:lnTo>
                        <a:pt x="9646" y="14919"/>
                      </a:lnTo>
                      <a:lnTo>
                        <a:pt x="9604" y="15044"/>
                      </a:lnTo>
                      <a:lnTo>
                        <a:pt x="9751" y="15149"/>
                      </a:lnTo>
                      <a:lnTo>
                        <a:pt x="9751" y="15337"/>
                      </a:lnTo>
                      <a:lnTo>
                        <a:pt x="9855" y="15525"/>
                      </a:lnTo>
                      <a:lnTo>
                        <a:pt x="9793" y="15860"/>
                      </a:lnTo>
                      <a:lnTo>
                        <a:pt x="9814" y="15986"/>
                      </a:lnTo>
                      <a:lnTo>
                        <a:pt x="9772" y="16111"/>
                      </a:lnTo>
                      <a:lnTo>
                        <a:pt x="9814" y="16258"/>
                      </a:lnTo>
                      <a:lnTo>
                        <a:pt x="10023" y="16216"/>
                      </a:lnTo>
                      <a:lnTo>
                        <a:pt x="10107" y="16279"/>
                      </a:lnTo>
                      <a:lnTo>
                        <a:pt x="10379" y="16258"/>
                      </a:lnTo>
                      <a:lnTo>
                        <a:pt x="10525" y="16300"/>
                      </a:lnTo>
                      <a:lnTo>
                        <a:pt x="10797" y="16195"/>
                      </a:lnTo>
                      <a:lnTo>
                        <a:pt x="10923" y="16300"/>
                      </a:lnTo>
                      <a:lnTo>
                        <a:pt x="11027" y="16321"/>
                      </a:lnTo>
                      <a:lnTo>
                        <a:pt x="11069" y="16467"/>
                      </a:lnTo>
                      <a:lnTo>
                        <a:pt x="11236" y="17095"/>
                      </a:lnTo>
                      <a:lnTo>
                        <a:pt x="11341" y="17304"/>
                      </a:lnTo>
                      <a:lnTo>
                        <a:pt x="11446" y="17325"/>
                      </a:lnTo>
                      <a:lnTo>
                        <a:pt x="11676" y="17199"/>
                      </a:lnTo>
                      <a:lnTo>
                        <a:pt x="11801" y="17241"/>
                      </a:lnTo>
                      <a:lnTo>
                        <a:pt x="11885" y="17325"/>
                      </a:lnTo>
                      <a:lnTo>
                        <a:pt x="11969" y="17346"/>
                      </a:lnTo>
                      <a:lnTo>
                        <a:pt x="11906" y="17450"/>
                      </a:lnTo>
                      <a:lnTo>
                        <a:pt x="11885" y="17994"/>
                      </a:lnTo>
                      <a:lnTo>
                        <a:pt x="11864" y="18057"/>
                      </a:lnTo>
                      <a:lnTo>
                        <a:pt x="11822" y="18078"/>
                      </a:lnTo>
                      <a:lnTo>
                        <a:pt x="11822" y="18162"/>
                      </a:lnTo>
                      <a:lnTo>
                        <a:pt x="11801" y="18204"/>
                      </a:lnTo>
                      <a:lnTo>
                        <a:pt x="11801" y="18287"/>
                      </a:lnTo>
                      <a:lnTo>
                        <a:pt x="11906" y="18204"/>
                      </a:lnTo>
                      <a:lnTo>
                        <a:pt x="12178" y="18245"/>
                      </a:lnTo>
                      <a:lnTo>
                        <a:pt x="12178" y="18350"/>
                      </a:lnTo>
                      <a:lnTo>
                        <a:pt x="12283" y="18580"/>
                      </a:lnTo>
                      <a:lnTo>
                        <a:pt x="12283" y="18769"/>
                      </a:lnTo>
                      <a:lnTo>
                        <a:pt x="12303" y="18999"/>
                      </a:lnTo>
                      <a:lnTo>
                        <a:pt x="12324" y="19208"/>
                      </a:lnTo>
                      <a:lnTo>
                        <a:pt x="12303" y="19292"/>
                      </a:lnTo>
                      <a:lnTo>
                        <a:pt x="12199" y="19292"/>
                      </a:lnTo>
                      <a:lnTo>
                        <a:pt x="12073" y="19354"/>
                      </a:lnTo>
                      <a:lnTo>
                        <a:pt x="12031" y="19417"/>
                      </a:lnTo>
                      <a:lnTo>
                        <a:pt x="11969" y="19501"/>
                      </a:lnTo>
                      <a:lnTo>
                        <a:pt x="11927" y="19459"/>
                      </a:lnTo>
                      <a:lnTo>
                        <a:pt x="11697" y="19626"/>
                      </a:lnTo>
                      <a:lnTo>
                        <a:pt x="11655" y="19710"/>
                      </a:lnTo>
                      <a:lnTo>
                        <a:pt x="11571" y="19731"/>
                      </a:lnTo>
                      <a:lnTo>
                        <a:pt x="11362" y="19919"/>
                      </a:lnTo>
                      <a:lnTo>
                        <a:pt x="11278" y="19940"/>
                      </a:lnTo>
                      <a:lnTo>
                        <a:pt x="11278" y="20066"/>
                      </a:lnTo>
                      <a:lnTo>
                        <a:pt x="11195" y="20087"/>
                      </a:lnTo>
                      <a:lnTo>
                        <a:pt x="11132" y="20087"/>
                      </a:lnTo>
                      <a:lnTo>
                        <a:pt x="10943" y="20338"/>
                      </a:lnTo>
                      <a:lnTo>
                        <a:pt x="10923" y="20401"/>
                      </a:lnTo>
                      <a:lnTo>
                        <a:pt x="10923" y="20547"/>
                      </a:lnTo>
                      <a:lnTo>
                        <a:pt x="10839" y="20568"/>
                      </a:lnTo>
                      <a:lnTo>
                        <a:pt x="10776" y="20652"/>
                      </a:lnTo>
                      <a:lnTo>
                        <a:pt x="10671" y="20861"/>
                      </a:lnTo>
                      <a:lnTo>
                        <a:pt x="10609" y="20924"/>
                      </a:lnTo>
                      <a:lnTo>
                        <a:pt x="10504" y="21091"/>
                      </a:lnTo>
                      <a:lnTo>
                        <a:pt x="10504" y="21133"/>
                      </a:lnTo>
                      <a:lnTo>
                        <a:pt x="10399" y="21217"/>
                      </a:lnTo>
                      <a:lnTo>
                        <a:pt x="10358" y="21279"/>
                      </a:lnTo>
                      <a:lnTo>
                        <a:pt x="10441" y="21279"/>
                      </a:lnTo>
                      <a:lnTo>
                        <a:pt x="10504" y="21300"/>
                      </a:lnTo>
                      <a:lnTo>
                        <a:pt x="10776" y="21217"/>
                      </a:lnTo>
                      <a:lnTo>
                        <a:pt x="10923" y="21300"/>
                      </a:lnTo>
                      <a:lnTo>
                        <a:pt x="11048" y="21489"/>
                      </a:lnTo>
                      <a:lnTo>
                        <a:pt x="11153" y="21530"/>
                      </a:lnTo>
                      <a:lnTo>
                        <a:pt x="11236" y="21698"/>
                      </a:lnTo>
                      <a:lnTo>
                        <a:pt x="11362" y="21928"/>
                      </a:lnTo>
                      <a:lnTo>
                        <a:pt x="11446" y="21928"/>
                      </a:lnTo>
                      <a:lnTo>
                        <a:pt x="11550" y="21803"/>
                      </a:lnTo>
                      <a:lnTo>
                        <a:pt x="11592" y="21803"/>
                      </a:lnTo>
                      <a:lnTo>
                        <a:pt x="11718" y="22012"/>
                      </a:lnTo>
                      <a:lnTo>
                        <a:pt x="11885" y="22075"/>
                      </a:lnTo>
                      <a:lnTo>
                        <a:pt x="12011" y="22116"/>
                      </a:lnTo>
                      <a:lnTo>
                        <a:pt x="12136" y="22242"/>
                      </a:lnTo>
                      <a:lnTo>
                        <a:pt x="12136" y="22388"/>
                      </a:lnTo>
                      <a:lnTo>
                        <a:pt x="12241" y="22367"/>
                      </a:lnTo>
                      <a:lnTo>
                        <a:pt x="12492" y="22472"/>
                      </a:lnTo>
                      <a:lnTo>
                        <a:pt x="12617" y="22639"/>
                      </a:lnTo>
                      <a:lnTo>
                        <a:pt x="12743" y="22849"/>
                      </a:lnTo>
                      <a:lnTo>
                        <a:pt x="12868" y="22911"/>
                      </a:lnTo>
                      <a:lnTo>
                        <a:pt x="12848" y="23079"/>
                      </a:lnTo>
                      <a:lnTo>
                        <a:pt x="12743" y="23225"/>
                      </a:lnTo>
                      <a:lnTo>
                        <a:pt x="12806" y="23414"/>
                      </a:lnTo>
                      <a:lnTo>
                        <a:pt x="12827" y="23476"/>
                      </a:lnTo>
                      <a:lnTo>
                        <a:pt x="12848" y="23497"/>
                      </a:lnTo>
                      <a:lnTo>
                        <a:pt x="12931" y="23581"/>
                      </a:lnTo>
                      <a:lnTo>
                        <a:pt x="12952" y="23602"/>
                      </a:lnTo>
                      <a:lnTo>
                        <a:pt x="13161" y="23414"/>
                      </a:lnTo>
                      <a:lnTo>
                        <a:pt x="13245" y="23225"/>
                      </a:lnTo>
                      <a:lnTo>
                        <a:pt x="13350" y="22849"/>
                      </a:lnTo>
                      <a:lnTo>
                        <a:pt x="13433" y="22577"/>
                      </a:lnTo>
                      <a:lnTo>
                        <a:pt x="13454" y="22535"/>
                      </a:lnTo>
                      <a:lnTo>
                        <a:pt x="13426" y="22507"/>
                      </a:lnTo>
                      <a:lnTo>
                        <a:pt x="13426" y="22507"/>
                      </a:lnTo>
                      <a:lnTo>
                        <a:pt x="13496" y="22535"/>
                      </a:lnTo>
                      <a:lnTo>
                        <a:pt x="13873" y="22242"/>
                      </a:lnTo>
                      <a:lnTo>
                        <a:pt x="14061" y="22033"/>
                      </a:lnTo>
                      <a:lnTo>
                        <a:pt x="14312" y="21551"/>
                      </a:lnTo>
                      <a:lnTo>
                        <a:pt x="14417" y="21321"/>
                      </a:lnTo>
                      <a:lnTo>
                        <a:pt x="14521" y="21028"/>
                      </a:lnTo>
                      <a:lnTo>
                        <a:pt x="14793" y="20547"/>
                      </a:lnTo>
                      <a:lnTo>
                        <a:pt x="15044" y="20233"/>
                      </a:lnTo>
                      <a:lnTo>
                        <a:pt x="15107" y="20129"/>
                      </a:lnTo>
                      <a:lnTo>
                        <a:pt x="15065" y="20087"/>
                      </a:lnTo>
                      <a:lnTo>
                        <a:pt x="15065" y="20024"/>
                      </a:lnTo>
                      <a:lnTo>
                        <a:pt x="15128" y="19982"/>
                      </a:lnTo>
                      <a:lnTo>
                        <a:pt x="15170" y="19857"/>
                      </a:lnTo>
                      <a:lnTo>
                        <a:pt x="15254" y="19815"/>
                      </a:lnTo>
                      <a:lnTo>
                        <a:pt x="15233" y="19710"/>
                      </a:lnTo>
                      <a:lnTo>
                        <a:pt x="15254" y="19626"/>
                      </a:lnTo>
                      <a:lnTo>
                        <a:pt x="15233" y="19606"/>
                      </a:lnTo>
                      <a:lnTo>
                        <a:pt x="15296" y="19585"/>
                      </a:lnTo>
                      <a:lnTo>
                        <a:pt x="15296" y="19480"/>
                      </a:lnTo>
                      <a:lnTo>
                        <a:pt x="15191" y="19313"/>
                      </a:lnTo>
                      <a:lnTo>
                        <a:pt x="15191" y="19229"/>
                      </a:lnTo>
                      <a:lnTo>
                        <a:pt x="15212" y="19166"/>
                      </a:lnTo>
                      <a:lnTo>
                        <a:pt x="15191" y="19082"/>
                      </a:lnTo>
                      <a:lnTo>
                        <a:pt x="15149" y="18915"/>
                      </a:lnTo>
                      <a:lnTo>
                        <a:pt x="15107" y="18748"/>
                      </a:lnTo>
                      <a:lnTo>
                        <a:pt x="15149" y="18685"/>
                      </a:lnTo>
                      <a:lnTo>
                        <a:pt x="15316" y="18664"/>
                      </a:lnTo>
                      <a:lnTo>
                        <a:pt x="15296" y="18559"/>
                      </a:lnTo>
                      <a:lnTo>
                        <a:pt x="15212" y="18497"/>
                      </a:lnTo>
                      <a:lnTo>
                        <a:pt x="15337" y="18476"/>
                      </a:lnTo>
                      <a:lnTo>
                        <a:pt x="15337" y="18371"/>
                      </a:lnTo>
                      <a:lnTo>
                        <a:pt x="15212" y="18308"/>
                      </a:lnTo>
                      <a:lnTo>
                        <a:pt x="15316" y="18287"/>
                      </a:lnTo>
                      <a:lnTo>
                        <a:pt x="15379" y="18183"/>
                      </a:lnTo>
                      <a:lnTo>
                        <a:pt x="15442" y="18245"/>
                      </a:lnTo>
                      <a:lnTo>
                        <a:pt x="15630" y="18057"/>
                      </a:lnTo>
                      <a:lnTo>
                        <a:pt x="15735" y="17973"/>
                      </a:lnTo>
                      <a:lnTo>
                        <a:pt x="15735" y="17932"/>
                      </a:lnTo>
                      <a:lnTo>
                        <a:pt x="15881" y="17785"/>
                      </a:lnTo>
                      <a:lnTo>
                        <a:pt x="16070" y="17681"/>
                      </a:lnTo>
                      <a:lnTo>
                        <a:pt x="16300" y="17429"/>
                      </a:lnTo>
                      <a:lnTo>
                        <a:pt x="16509" y="17409"/>
                      </a:lnTo>
                      <a:lnTo>
                        <a:pt x="16614" y="17304"/>
                      </a:lnTo>
                      <a:lnTo>
                        <a:pt x="16739" y="17199"/>
                      </a:lnTo>
                      <a:lnTo>
                        <a:pt x="16844" y="17199"/>
                      </a:lnTo>
                      <a:lnTo>
                        <a:pt x="16928" y="17241"/>
                      </a:lnTo>
                      <a:lnTo>
                        <a:pt x="17011" y="17283"/>
                      </a:lnTo>
                      <a:lnTo>
                        <a:pt x="17011" y="17199"/>
                      </a:lnTo>
                      <a:lnTo>
                        <a:pt x="17095" y="17032"/>
                      </a:lnTo>
                      <a:lnTo>
                        <a:pt x="17325" y="16885"/>
                      </a:lnTo>
                      <a:lnTo>
                        <a:pt x="17430" y="16865"/>
                      </a:lnTo>
                      <a:lnTo>
                        <a:pt x="17430" y="16802"/>
                      </a:lnTo>
                      <a:lnTo>
                        <a:pt x="17367" y="16781"/>
                      </a:lnTo>
                      <a:lnTo>
                        <a:pt x="17304" y="16739"/>
                      </a:lnTo>
                      <a:lnTo>
                        <a:pt x="17262" y="16676"/>
                      </a:lnTo>
                      <a:lnTo>
                        <a:pt x="17346" y="16634"/>
                      </a:lnTo>
                      <a:lnTo>
                        <a:pt x="17513" y="16572"/>
                      </a:lnTo>
                      <a:lnTo>
                        <a:pt x="17576" y="16593"/>
                      </a:lnTo>
                      <a:lnTo>
                        <a:pt x="17681" y="16593"/>
                      </a:lnTo>
                      <a:lnTo>
                        <a:pt x="17765" y="16530"/>
                      </a:lnTo>
                      <a:lnTo>
                        <a:pt x="17869" y="16530"/>
                      </a:lnTo>
                      <a:lnTo>
                        <a:pt x="17869" y="16593"/>
                      </a:lnTo>
                      <a:lnTo>
                        <a:pt x="17744" y="16676"/>
                      </a:lnTo>
                      <a:lnTo>
                        <a:pt x="17576" y="16697"/>
                      </a:lnTo>
                      <a:lnTo>
                        <a:pt x="17555" y="16718"/>
                      </a:lnTo>
                      <a:lnTo>
                        <a:pt x="17618" y="16739"/>
                      </a:lnTo>
                      <a:lnTo>
                        <a:pt x="17848" y="16676"/>
                      </a:lnTo>
                      <a:lnTo>
                        <a:pt x="18099" y="16572"/>
                      </a:lnTo>
                      <a:lnTo>
                        <a:pt x="18078" y="16509"/>
                      </a:lnTo>
                      <a:lnTo>
                        <a:pt x="18162" y="16467"/>
                      </a:lnTo>
                      <a:lnTo>
                        <a:pt x="18246" y="16467"/>
                      </a:lnTo>
                      <a:lnTo>
                        <a:pt x="18204" y="16509"/>
                      </a:lnTo>
                      <a:cubicBezTo>
                        <a:pt x="18204" y="16509"/>
                        <a:pt x="18204" y="16613"/>
                        <a:pt x="18246" y="16613"/>
                      </a:cubicBezTo>
                      <a:lnTo>
                        <a:pt x="18392" y="16634"/>
                      </a:lnTo>
                      <a:lnTo>
                        <a:pt x="18497" y="16593"/>
                      </a:lnTo>
                      <a:lnTo>
                        <a:pt x="18664" y="16593"/>
                      </a:lnTo>
                      <a:lnTo>
                        <a:pt x="18832" y="16613"/>
                      </a:lnTo>
                      <a:lnTo>
                        <a:pt x="18936" y="16551"/>
                      </a:lnTo>
                      <a:lnTo>
                        <a:pt x="18936" y="16488"/>
                      </a:lnTo>
                      <a:lnTo>
                        <a:pt x="18915" y="16467"/>
                      </a:lnTo>
                      <a:lnTo>
                        <a:pt x="18936" y="16404"/>
                      </a:lnTo>
                      <a:lnTo>
                        <a:pt x="19208" y="16237"/>
                      </a:lnTo>
                      <a:lnTo>
                        <a:pt x="19418" y="16153"/>
                      </a:lnTo>
                      <a:lnTo>
                        <a:pt x="19522" y="16069"/>
                      </a:lnTo>
                      <a:lnTo>
                        <a:pt x="19543" y="15986"/>
                      </a:lnTo>
                      <a:lnTo>
                        <a:pt x="19522" y="15944"/>
                      </a:lnTo>
                      <a:lnTo>
                        <a:pt x="19418" y="15735"/>
                      </a:lnTo>
                      <a:lnTo>
                        <a:pt x="19501" y="15567"/>
                      </a:lnTo>
                      <a:lnTo>
                        <a:pt x="19564" y="15463"/>
                      </a:lnTo>
                      <a:lnTo>
                        <a:pt x="19564" y="15358"/>
                      </a:lnTo>
                      <a:lnTo>
                        <a:pt x="19627" y="15316"/>
                      </a:lnTo>
                      <a:lnTo>
                        <a:pt x="19731" y="15232"/>
                      </a:lnTo>
                      <a:lnTo>
                        <a:pt x="19752" y="15128"/>
                      </a:lnTo>
                      <a:lnTo>
                        <a:pt x="19731" y="15107"/>
                      </a:lnTo>
                      <a:lnTo>
                        <a:pt x="19878" y="14835"/>
                      </a:lnTo>
                      <a:lnTo>
                        <a:pt x="20087" y="14584"/>
                      </a:lnTo>
                      <a:lnTo>
                        <a:pt x="20087" y="14479"/>
                      </a:lnTo>
                      <a:lnTo>
                        <a:pt x="20045" y="14103"/>
                      </a:lnTo>
                      <a:lnTo>
                        <a:pt x="20003" y="14082"/>
                      </a:lnTo>
                      <a:lnTo>
                        <a:pt x="20066" y="13872"/>
                      </a:lnTo>
                      <a:lnTo>
                        <a:pt x="20129" y="13789"/>
                      </a:lnTo>
                      <a:lnTo>
                        <a:pt x="20129" y="13726"/>
                      </a:lnTo>
                      <a:lnTo>
                        <a:pt x="20317" y="13580"/>
                      </a:lnTo>
                      <a:lnTo>
                        <a:pt x="20338" y="13496"/>
                      </a:lnTo>
                      <a:lnTo>
                        <a:pt x="20275" y="13287"/>
                      </a:lnTo>
                      <a:lnTo>
                        <a:pt x="20359" y="13036"/>
                      </a:lnTo>
                      <a:lnTo>
                        <a:pt x="20338" y="12826"/>
                      </a:lnTo>
                      <a:lnTo>
                        <a:pt x="20359" y="12659"/>
                      </a:lnTo>
                      <a:lnTo>
                        <a:pt x="20359" y="12596"/>
                      </a:lnTo>
                      <a:lnTo>
                        <a:pt x="20422" y="12387"/>
                      </a:lnTo>
                      <a:lnTo>
                        <a:pt x="20359" y="11592"/>
                      </a:lnTo>
                      <a:lnTo>
                        <a:pt x="20359" y="11445"/>
                      </a:lnTo>
                      <a:lnTo>
                        <a:pt x="20422" y="11341"/>
                      </a:lnTo>
                      <a:lnTo>
                        <a:pt x="20422" y="11236"/>
                      </a:lnTo>
                      <a:lnTo>
                        <a:pt x="20359" y="11278"/>
                      </a:lnTo>
                      <a:lnTo>
                        <a:pt x="20275" y="11194"/>
                      </a:lnTo>
                      <a:lnTo>
                        <a:pt x="20275" y="11131"/>
                      </a:lnTo>
                      <a:lnTo>
                        <a:pt x="20359" y="10985"/>
                      </a:lnTo>
                      <a:lnTo>
                        <a:pt x="20338" y="10859"/>
                      </a:lnTo>
                      <a:lnTo>
                        <a:pt x="20359" y="10776"/>
                      </a:lnTo>
                      <a:lnTo>
                        <a:pt x="20443" y="10755"/>
                      </a:lnTo>
                      <a:lnTo>
                        <a:pt x="20464" y="10629"/>
                      </a:lnTo>
                      <a:lnTo>
                        <a:pt x="20380" y="10504"/>
                      </a:lnTo>
                      <a:lnTo>
                        <a:pt x="20234" y="10420"/>
                      </a:lnTo>
                      <a:lnTo>
                        <a:pt x="20275" y="10399"/>
                      </a:lnTo>
                      <a:lnTo>
                        <a:pt x="20317" y="10336"/>
                      </a:lnTo>
                      <a:lnTo>
                        <a:pt x="20338" y="10399"/>
                      </a:lnTo>
                      <a:lnTo>
                        <a:pt x="20422" y="10441"/>
                      </a:lnTo>
                      <a:lnTo>
                        <a:pt x="20485" y="10462"/>
                      </a:lnTo>
                      <a:lnTo>
                        <a:pt x="20526" y="10336"/>
                      </a:lnTo>
                      <a:lnTo>
                        <a:pt x="20589" y="10336"/>
                      </a:lnTo>
                      <a:lnTo>
                        <a:pt x="20631" y="10420"/>
                      </a:lnTo>
                      <a:lnTo>
                        <a:pt x="20673" y="10441"/>
                      </a:lnTo>
                      <a:lnTo>
                        <a:pt x="20631" y="10525"/>
                      </a:lnTo>
                      <a:lnTo>
                        <a:pt x="20547" y="10567"/>
                      </a:lnTo>
                      <a:lnTo>
                        <a:pt x="20526" y="10650"/>
                      </a:lnTo>
                      <a:lnTo>
                        <a:pt x="20568" y="10650"/>
                      </a:lnTo>
                      <a:lnTo>
                        <a:pt x="20673" y="10546"/>
                      </a:lnTo>
                      <a:lnTo>
                        <a:pt x="20840" y="10462"/>
                      </a:lnTo>
                      <a:lnTo>
                        <a:pt x="21008" y="10190"/>
                      </a:lnTo>
                      <a:lnTo>
                        <a:pt x="21091" y="9981"/>
                      </a:lnTo>
                      <a:lnTo>
                        <a:pt x="21112" y="9834"/>
                      </a:lnTo>
                      <a:lnTo>
                        <a:pt x="21196" y="9771"/>
                      </a:lnTo>
                      <a:lnTo>
                        <a:pt x="21280" y="9562"/>
                      </a:lnTo>
                      <a:lnTo>
                        <a:pt x="21363" y="9374"/>
                      </a:lnTo>
                      <a:lnTo>
                        <a:pt x="21677" y="9165"/>
                      </a:lnTo>
                      <a:lnTo>
                        <a:pt x="21698" y="9060"/>
                      </a:lnTo>
                      <a:lnTo>
                        <a:pt x="21803" y="9039"/>
                      </a:lnTo>
                      <a:lnTo>
                        <a:pt x="21887" y="8934"/>
                      </a:lnTo>
                      <a:lnTo>
                        <a:pt x="22138" y="8683"/>
                      </a:lnTo>
                      <a:lnTo>
                        <a:pt x="22368" y="8370"/>
                      </a:lnTo>
                      <a:lnTo>
                        <a:pt x="22431" y="8307"/>
                      </a:lnTo>
                      <a:lnTo>
                        <a:pt x="22556" y="7993"/>
                      </a:lnTo>
                      <a:lnTo>
                        <a:pt x="22577" y="7846"/>
                      </a:lnTo>
                      <a:lnTo>
                        <a:pt x="22661" y="7742"/>
                      </a:lnTo>
                      <a:lnTo>
                        <a:pt x="22661" y="7637"/>
                      </a:lnTo>
                      <a:lnTo>
                        <a:pt x="22577" y="7533"/>
                      </a:lnTo>
                      <a:lnTo>
                        <a:pt x="22619" y="7449"/>
                      </a:lnTo>
                      <a:lnTo>
                        <a:pt x="22682" y="7449"/>
                      </a:lnTo>
                      <a:lnTo>
                        <a:pt x="22661" y="7156"/>
                      </a:lnTo>
                      <a:lnTo>
                        <a:pt x="22577" y="7093"/>
                      </a:lnTo>
                      <a:lnTo>
                        <a:pt x="22556" y="6968"/>
                      </a:lnTo>
                      <a:lnTo>
                        <a:pt x="22347" y="6528"/>
                      </a:lnTo>
                      <a:lnTo>
                        <a:pt x="22347" y="6361"/>
                      </a:lnTo>
                      <a:lnTo>
                        <a:pt x="22326" y="6193"/>
                      </a:lnTo>
                      <a:lnTo>
                        <a:pt x="21949" y="6026"/>
                      </a:lnTo>
                      <a:lnTo>
                        <a:pt x="21740" y="6026"/>
                      </a:lnTo>
                      <a:lnTo>
                        <a:pt x="21594" y="6110"/>
                      </a:lnTo>
                      <a:lnTo>
                        <a:pt x="21489" y="5942"/>
                      </a:lnTo>
                      <a:lnTo>
                        <a:pt x="21342" y="5921"/>
                      </a:lnTo>
                      <a:lnTo>
                        <a:pt x="21217" y="5796"/>
                      </a:lnTo>
                      <a:lnTo>
                        <a:pt x="21070" y="5712"/>
                      </a:lnTo>
                      <a:lnTo>
                        <a:pt x="20966" y="5691"/>
                      </a:lnTo>
                      <a:lnTo>
                        <a:pt x="20694" y="5398"/>
                      </a:lnTo>
                      <a:lnTo>
                        <a:pt x="20485" y="5105"/>
                      </a:lnTo>
                      <a:lnTo>
                        <a:pt x="20380" y="5085"/>
                      </a:lnTo>
                      <a:lnTo>
                        <a:pt x="20254" y="4959"/>
                      </a:lnTo>
                      <a:lnTo>
                        <a:pt x="20129" y="4959"/>
                      </a:lnTo>
                      <a:lnTo>
                        <a:pt x="19773" y="4687"/>
                      </a:lnTo>
                      <a:lnTo>
                        <a:pt x="19627" y="4687"/>
                      </a:lnTo>
                      <a:lnTo>
                        <a:pt x="19438" y="4603"/>
                      </a:lnTo>
                      <a:lnTo>
                        <a:pt x="19334" y="4666"/>
                      </a:lnTo>
                      <a:lnTo>
                        <a:pt x="19187" y="4666"/>
                      </a:lnTo>
                      <a:lnTo>
                        <a:pt x="19083" y="4603"/>
                      </a:lnTo>
                      <a:lnTo>
                        <a:pt x="18978" y="4666"/>
                      </a:lnTo>
                      <a:lnTo>
                        <a:pt x="18915" y="4750"/>
                      </a:lnTo>
                      <a:lnTo>
                        <a:pt x="18832" y="4666"/>
                      </a:lnTo>
                      <a:lnTo>
                        <a:pt x="18685" y="4561"/>
                      </a:lnTo>
                      <a:lnTo>
                        <a:pt x="18685" y="4666"/>
                      </a:lnTo>
                      <a:lnTo>
                        <a:pt x="18602" y="4624"/>
                      </a:lnTo>
                      <a:lnTo>
                        <a:pt x="18581" y="4687"/>
                      </a:lnTo>
                      <a:lnTo>
                        <a:pt x="18581" y="4750"/>
                      </a:lnTo>
                      <a:lnTo>
                        <a:pt x="18476" y="4666"/>
                      </a:lnTo>
                      <a:lnTo>
                        <a:pt x="18455" y="4624"/>
                      </a:lnTo>
                      <a:lnTo>
                        <a:pt x="18371" y="4582"/>
                      </a:lnTo>
                      <a:lnTo>
                        <a:pt x="18371" y="4582"/>
                      </a:lnTo>
                      <a:lnTo>
                        <a:pt x="18392" y="4645"/>
                      </a:lnTo>
                      <a:lnTo>
                        <a:pt x="18371" y="4666"/>
                      </a:lnTo>
                      <a:lnTo>
                        <a:pt x="18183" y="4582"/>
                      </a:lnTo>
                      <a:lnTo>
                        <a:pt x="18141" y="4582"/>
                      </a:lnTo>
                      <a:lnTo>
                        <a:pt x="17995" y="4561"/>
                      </a:lnTo>
                      <a:lnTo>
                        <a:pt x="17702" y="4394"/>
                      </a:lnTo>
                      <a:lnTo>
                        <a:pt x="17555" y="4394"/>
                      </a:lnTo>
                      <a:lnTo>
                        <a:pt x="17555" y="4436"/>
                      </a:lnTo>
                      <a:lnTo>
                        <a:pt x="17597" y="4478"/>
                      </a:lnTo>
                      <a:lnTo>
                        <a:pt x="17555" y="4520"/>
                      </a:lnTo>
                      <a:lnTo>
                        <a:pt x="17472" y="4478"/>
                      </a:lnTo>
                      <a:lnTo>
                        <a:pt x="17451" y="4520"/>
                      </a:lnTo>
                      <a:lnTo>
                        <a:pt x="17430" y="4561"/>
                      </a:lnTo>
                      <a:lnTo>
                        <a:pt x="17325" y="4603"/>
                      </a:lnTo>
                      <a:lnTo>
                        <a:pt x="17262" y="4666"/>
                      </a:lnTo>
                      <a:lnTo>
                        <a:pt x="17241" y="4792"/>
                      </a:lnTo>
                      <a:lnTo>
                        <a:pt x="17200" y="4687"/>
                      </a:lnTo>
                      <a:lnTo>
                        <a:pt x="17158" y="4603"/>
                      </a:lnTo>
                      <a:lnTo>
                        <a:pt x="17116" y="4645"/>
                      </a:lnTo>
                      <a:lnTo>
                        <a:pt x="17116" y="4750"/>
                      </a:lnTo>
                      <a:lnTo>
                        <a:pt x="17011" y="4917"/>
                      </a:lnTo>
                      <a:lnTo>
                        <a:pt x="17011" y="5085"/>
                      </a:lnTo>
                      <a:lnTo>
                        <a:pt x="16990" y="4917"/>
                      </a:lnTo>
                      <a:lnTo>
                        <a:pt x="17011" y="4771"/>
                      </a:lnTo>
                      <a:lnTo>
                        <a:pt x="16990" y="4645"/>
                      </a:lnTo>
                      <a:lnTo>
                        <a:pt x="17032" y="4457"/>
                      </a:lnTo>
                      <a:lnTo>
                        <a:pt x="17095" y="4394"/>
                      </a:lnTo>
                      <a:lnTo>
                        <a:pt x="17032" y="4373"/>
                      </a:lnTo>
                      <a:lnTo>
                        <a:pt x="16928" y="4373"/>
                      </a:lnTo>
                      <a:lnTo>
                        <a:pt x="17053" y="4248"/>
                      </a:lnTo>
                      <a:lnTo>
                        <a:pt x="16907" y="4059"/>
                      </a:lnTo>
                      <a:lnTo>
                        <a:pt x="16823" y="3913"/>
                      </a:lnTo>
                      <a:lnTo>
                        <a:pt x="16739" y="3913"/>
                      </a:lnTo>
                      <a:lnTo>
                        <a:pt x="16614" y="3871"/>
                      </a:lnTo>
                      <a:lnTo>
                        <a:pt x="16530" y="3976"/>
                      </a:lnTo>
                      <a:lnTo>
                        <a:pt x="16467" y="4017"/>
                      </a:lnTo>
                      <a:lnTo>
                        <a:pt x="16425" y="3934"/>
                      </a:lnTo>
                      <a:lnTo>
                        <a:pt x="16384" y="3913"/>
                      </a:lnTo>
                      <a:lnTo>
                        <a:pt x="16363" y="3829"/>
                      </a:lnTo>
                      <a:lnTo>
                        <a:pt x="16279" y="3766"/>
                      </a:lnTo>
                      <a:lnTo>
                        <a:pt x="16195" y="3766"/>
                      </a:lnTo>
                      <a:lnTo>
                        <a:pt x="16153" y="3724"/>
                      </a:lnTo>
                      <a:lnTo>
                        <a:pt x="16070" y="3704"/>
                      </a:lnTo>
                      <a:lnTo>
                        <a:pt x="16007" y="3745"/>
                      </a:lnTo>
                      <a:lnTo>
                        <a:pt x="16007" y="3704"/>
                      </a:lnTo>
                      <a:lnTo>
                        <a:pt x="15965" y="3662"/>
                      </a:lnTo>
                      <a:lnTo>
                        <a:pt x="15902" y="3599"/>
                      </a:lnTo>
                      <a:lnTo>
                        <a:pt x="15840" y="3620"/>
                      </a:lnTo>
                      <a:lnTo>
                        <a:pt x="15693" y="3599"/>
                      </a:lnTo>
                      <a:lnTo>
                        <a:pt x="15526" y="3494"/>
                      </a:lnTo>
                      <a:lnTo>
                        <a:pt x="15463" y="3494"/>
                      </a:lnTo>
                      <a:lnTo>
                        <a:pt x="15442" y="3536"/>
                      </a:lnTo>
                      <a:lnTo>
                        <a:pt x="15337" y="3452"/>
                      </a:lnTo>
                      <a:lnTo>
                        <a:pt x="15254" y="3452"/>
                      </a:lnTo>
                      <a:lnTo>
                        <a:pt x="15233" y="3536"/>
                      </a:lnTo>
                      <a:lnTo>
                        <a:pt x="15170" y="3536"/>
                      </a:lnTo>
                      <a:lnTo>
                        <a:pt x="15149" y="3452"/>
                      </a:lnTo>
                      <a:lnTo>
                        <a:pt x="15024" y="3452"/>
                      </a:lnTo>
                      <a:lnTo>
                        <a:pt x="14919" y="3515"/>
                      </a:lnTo>
                      <a:lnTo>
                        <a:pt x="14856" y="3620"/>
                      </a:lnTo>
                      <a:lnTo>
                        <a:pt x="14856" y="3704"/>
                      </a:lnTo>
                      <a:lnTo>
                        <a:pt x="14731" y="3829"/>
                      </a:lnTo>
                      <a:lnTo>
                        <a:pt x="14584" y="3934"/>
                      </a:lnTo>
                      <a:lnTo>
                        <a:pt x="14375" y="4059"/>
                      </a:lnTo>
                      <a:lnTo>
                        <a:pt x="14270" y="4185"/>
                      </a:lnTo>
                      <a:lnTo>
                        <a:pt x="14208" y="4352"/>
                      </a:lnTo>
                      <a:lnTo>
                        <a:pt x="14187" y="4499"/>
                      </a:lnTo>
                      <a:lnTo>
                        <a:pt x="14124" y="4582"/>
                      </a:lnTo>
                      <a:lnTo>
                        <a:pt x="14019" y="4687"/>
                      </a:lnTo>
                      <a:lnTo>
                        <a:pt x="14019" y="4771"/>
                      </a:lnTo>
                      <a:lnTo>
                        <a:pt x="14061" y="4896"/>
                      </a:lnTo>
                      <a:lnTo>
                        <a:pt x="14019" y="5105"/>
                      </a:lnTo>
                      <a:lnTo>
                        <a:pt x="13998" y="4980"/>
                      </a:lnTo>
                      <a:lnTo>
                        <a:pt x="13915" y="4854"/>
                      </a:lnTo>
                      <a:lnTo>
                        <a:pt x="13915" y="4750"/>
                      </a:lnTo>
                      <a:lnTo>
                        <a:pt x="13998" y="4645"/>
                      </a:lnTo>
                      <a:lnTo>
                        <a:pt x="14103" y="4561"/>
                      </a:lnTo>
                      <a:lnTo>
                        <a:pt x="14082" y="4394"/>
                      </a:lnTo>
                      <a:lnTo>
                        <a:pt x="14124" y="4269"/>
                      </a:lnTo>
                      <a:lnTo>
                        <a:pt x="14124" y="4185"/>
                      </a:lnTo>
                      <a:lnTo>
                        <a:pt x="14061" y="4185"/>
                      </a:lnTo>
                      <a:lnTo>
                        <a:pt x="13915" y="4248"/>
                      </a:lnTo>
                      <a:lnTo>
                        <a:pt x="13768" y="4185"/>
                      </a:lnTo>
                      <a:lnTo>
                        <a:pt x="13643" y="4185"/>
                      </a:lnTo>
                      <a:lnTo>
                        <a:pt x="13538" y="4227"/>
                      </a:lnTo>
                      <a:lnTo>
                        <a:pt x="13454" y="4164"/>
                      </a:lnTo>
                      <a:lnTo>
                        <a:pt x="13538" y="4164"/>
                      </a:lnTo>
                      <a:lnTo>
                        <a:pt x="13643" y="4080"/>
                      </a:lnTo>
                      <a:lnTo>
                        <a:pt x="13747" y="4059"/>
                      </a:lnTo>
                      <a:lnTo>
                        <a:pt x="13915" y="4080"/>
                      </a:lnTo>
                      <a:lnTo>
                        <a:pt x="14019" y="4059"/>
                      </a:lnTo>
                      <a:lnTo>
                        <a:pt x="14103" y="3955"/>
                      </a:lnTo>
                      <a:lnTo>
                        <a:pt x="14166" y="3955"/>
                      </a:lnTo>
                      <a:lnTo>
                        <a:pt x="14208" y="4017"/>
                      </a:lnTo>
                      <a:lnTo>
                        <a:pt x="14270" y="3976"/>
                      </a:lnTo>
                      <a:lnTo>
                        <a:pt x="14375" y="3934"/>
                      </a:lnTo>
                      <a:lnTo>
                        <a:pt x="14521" y="3871"/>
                      </a:lnTo>
                      <a:lnTo>
                        <a:pt x="14521" y="3745"/>
                      </a:lnTo>
                      <a:lnTo>
                        <a:pt x="14689" y="3557"/>
                      </a:lnTo>
                      <a:lnTo>
                        <a:pt x="14689" y="3432"/>
                      </a:lnTo>
                      <a:lnTo>
                        <a:pt x="14731" y="3348"/>
                      </a:lnTo>
                      <a:lnTo>
                        <a:pt x="14731" y="3243"/>
                      </a:lnTo>
                      <a:lnTo>
                        <a:pt x="14584" y="3222"/>
                      </a:lnTo>
                      <a:lnTo>
                        <a:pt x="14438" y="3118"/>
                      </a:lnTo>
                      <a:lnTo>
                        <a:pt x="14333" y="3118"/>
                      </a:lnTo>
                      <a:lnTo>
                        <a:pt x="14187" y="3222"/>
                      </a:lnTo>
                      <a:lnTo>
                        <a:pt x="14061" y="3222"/>
                      </a:lnTo>
                      <a:lnTo>
                        <a:pt x="13852" y="3139"/>
                      </a:lnTo>
                      <a:lnTo>
                        <a:pt x="13643" y="3118"/>
                      </a:lnTo>
                      <a:lnTo>
                        <a:pt x="13475" y="3285"/>
                      </a:lnTo>
                      <a:lnTo>
                        <a:pt x="13475" y="3348"/>
                      </a:lnTo>
                      <a:lnTo>
                        <a:pt x="13538" y="3390"/>
                      </a:lnTo>
                      <a:lnTo>
                        <a:pt x="13559" y="3432"/>
                      </a:lnTo>
                      <a:lnTo>
                        <a:pt x="13475" y="3432"/>
                      </a:lnTo>
                      <a:lnTo>
                        <a:pt x="13433" y="3452"/>
                      </a:lnTo>
                      <a:lnTo>
                        <a:pt x="13371" y="3557"/>
                      </a:lnTo>
                      <a:lnTo>
                        <a:pt x="13350" y="3494"/>
                      </a:lnTo>
                      <a:lnTo>
                        <a:pt x="13287" y="3452"/>
                      </a:lnTo>
                      <a:lnTo>
                        <a:pt x="13161" y="3515"/>
                      </a:lnTo>
                      <a:lnTo>
                        <a:pt x="13036" y="3704"/>
                      </a:lnTo>
                      <a:lnTo>
                        <a:pt x="12848" y="3913"/>
                      </a:lnTo>
                      <a:lnTo>
                        <a:pt x="12973" y="3724"/>
                      </a:lnTo>
                      <a:lnTo>
                        <a:pt x="12973" y="3599"/>
                      </a:lnTo>
                      <a:lnTo>
                        <a:pt x="13015" y="3515"/>
                      </a:lnTo>
                      <a:lnTo>
                        <a:pt x="13015" y="3432"/>
                      </a:lnTo>
                      <a:lnTo>
                        <a:pt x="12952" y="3432"/>
                      </a:lnTo>
                      <a:lnTo>
                        <a:pt x="12848" y="3536"/>
                      </a:lnTo>
                      <a:lnTo>
                        <a:pt x="12806" y="3662"/>
                      </a:lnTo>
                      <a:lnTo>
                        <a:pt x="12743" y="3829"/>
                      </a:lnTo>
                      <a:lnTo>
                        <a:pt x="12638" y="3871"/>
                      </a:lnTo>
                      <a:lnTo>
                        <a:pt x="12722" y="3704"/>
                      </a:lnTo>
                      <a:lnTo>
                        <a:pt x="12743" y="3557"/>
                      </a:lnTo>
                      <a:lnTo>
                        <a:pt x="12952" y="3306"/>
                      </a:lnTo>
                      <a:lnTo>
                        <a:pt x="13015" y="3118"/>
                      </a:lnTo>
                      <a:lnTo>
                        <a:pt x="13078" y="3013"/>
                      </a:lnTo>
                      <a:lnTo>
                        <a:pt x="13182" y="2971"/>
                      </a:lnTo>
                      <a:lnTo>
                        <a:pt x="13329" y="2888"/>
                      </a:lnTo>
                      <a:lnTo>
                        <a:pt x="13392" y="2867"/>
                      </a:lnTo>
                      <a:lnTo>
                        <a:pt x="13496" y="2699"/>
                      </a:lnTo>
                      <a:lnTo>
                        <a:pt x="13768" y="2448"/>
                      </a:lnTo>
                      <a:lnTo>
                        <a:pt x="13789" y="2364"/>
                      </a:lnTo>
                      <a:lnTo>
                        <a:pt x="13852" y="2302"/>
                      </a:lnTo>
                      <a:lnTo>
                        <a:pt x="13789" y="2239"/>
                      </a:lnTo>
                      <a:lnTo>
                        <a:pt x="13810" y="2155"/>
                      </a:lnTo>
                      <a:lnTo>
                        <a:pt x="13852" y="2134"/>
                      </a:lnTo>
                      <a:lnTo>
                        <a:pt x="13852" y="2030"/>
                      </a:lnTo>
                      <a:lnTo>
                        <a:pt x="13747" y="1946"/>
                      </a:lnTo>
                      <a:lnTo>
                        <a:pt x="13601" y="1946"/>
                      </a:lnTo>
                      <a:lnTo>
                        <a:pt x="13580" y="1988"/>
                      </a:lnTo>
                      <a:lnTo>
                        <a:pt x="13538" y="1883"/>
                      </a:lnTo>
                      <a:lnTo>
                        <a:pt x="13454" y="1674"/>
                      </a:lnTo>
                      <a:lnTo>
                        <a:pt x="13329" y="1360"/>
                      </a:lnTo>
                      <a:lnTo>
                        <a:pt x="13224" y="1214"/>
                      </a:lnTo>
                      <a:lnTo>
                        <a:pt x="13140" y="1004"/>
                      </a:lnTo>
                      <a:lnTo>
                        <a:pt x="13140" y="879"/>
                      </a:lnTo>
                      <a:lnTo>
                        <a:pt x="13120" y="732"/>
                      </a:lnTo>
                      <a:lnTo>
                        <a:pt x="13057" y="691"/>
                      </a:lnTo>
                      <a:lnTo>
                        <a:pt x="13036" y="586"/>
                      </a:lnTo>
                      <a:lnTo>
                        <a:pt x="12952" y="460"/>
                      </a:lnTo>
                      <a:lnTo>
                        <a:pt x="12931" y="481"/>
                      </a:lnTo>
                      <a:lnTo>
                        <a:pt x="12931" y="565"/>
                      </a:lnTo>
                      <a:lnTo>
                        <a:pt x="12868" y="628"/>
                      </a:lnTo>
                      <a:lnTo>
                        <a:pt x="12743" y="711"/>
                      </a:lnTo>
                      <a:lnTo>
                        <a:pt x="12701" y="795"/>
                      </a:lnTo>
                      <a:lnTo>
                        <a:pt x="12555" y="984"/>
                      </a:lnTo>
                      <a:lnTo>
                        <a:pt x="12408" y="1151"/>
                      </a:lnTo>
                      <a:lnTo>
                        <a:pt x="12408" y="1256"/>
                      </a:lnTo>
                      <a:lnTo>
                        <a:pt x="12303" y="1507"/>
                      </a:lnTo>
                      <a:lnTo>
                        <a:pt x="12199" y="1653"/>
                      </a:lnTo>
                      <a:lnTo>
                        <a:pt x="12115" y="1779"/>
                      </a:lnTo>
                      <a:lnTo>
                        <a:pt x="12011" y="1820"/>
                      </a:lnTo>
                      <a:lnTo>
                        <a:pt x="11969" y="1862"/>
                      </a:lnTo>
                      <a:lnTo>
                        <a:pt x="11927" y="1967"/>
                      </a:lnTo>
                      <a:lnTo>
                        <a:pt x="11822" y="2051"/>
                      </a:lnTo>
                      <a:lnTo>
                        <a:pt x="11759" y="2030"/>
                      </a:lnTo>
                      <a:lnTo>
                        <a:pt x="11759" y="1862"/>
                      </a:lnTo>
                      <a:lnTo>
                        <a:pt x="11697" y="1841"/>
                      </a:lnTo>
                      <a:lnTo>
                        <a:pt x="11676" y="1779"/>
                      </a:lnTo>
                      <a:lnTo>
                        <a:pt x="11613" y="1779"/>
                      </a:lnTo>
                      <a:lnTo>
                        <a:pt x="11550" y="1820"/>
                      </a:lnTo>
                      <a:lnTo>
                        <a:pt x="11487" y="1883"/>
                      </a:lnTo>
                      <a:lnTo>
                        <a:pt x="11383" y="1862"/>
                      </a:lnTo>
                      <a:lnTo>
                        <a:pt x="11299" y="1779"/>
                      </a:lnTo>
                      <a:lnTo>
                        <a:pt x="11299" y="1737"/>
                      </a:lnTo>
                      <a:lnTo>
                        <a:pt x="11278" y="1716"/>
                      </a:lnTo>
                      <a:lnTo>
                        <a:pt x="11257" y="1611"/>
                      </a:lnTo>
                      <a:lnTo>
                        <a:pt x="11236" y="1548"/>
                      </a:lnTo>
                      <a:lnTo>
                        <a:pt x="11153" y="1528"/>
                      </a:lnTo>
                      <a:lnTo>
                        <a:pt x="11048" y="1423"/>
                      </a:lnTo>
                      <a:lnTo>
                        <a:pt x="10881" y="1423"/>
                      </a:lnTo>
                      <a:lnTo>
                        <a:pt x="10776" y="1465"/>
                      </a:lnTo>
                      <a:lnTo>
                        <a:pt x="10546" y="1465"/>
                      </a:lnTo>
                      <a:lnTo>
                        <a:pt x="10420" y="1444"/>
                      </a:lnTo>
                      <a:lnTo>
                        <a:pt x="10316" y="1528"/>
                      </a:lnTo>
                      <a:lnTo>
                        <a:pt x="10295" y="1632"/>
                      </a:lnTo>
                      <a:lnTo>
                        <a:pt x="10399" y="1737"/>
                      </a:lnTo>
                      <a:lnTo>
                        <a:pt x="10420" y="1820"/>
                      </a:lnTo>
                      <a:lnTo>
                        <a:pt x="10462" y="1946"/>
                      </a:lnTo>
                      <a:lnTo>
                        <a:pt x="10441" y="1988"/>
                      </a:lnTo>
                      <a:lnTo>
                        <a:pt x="10337" y="1988"/>
                      </a:lnTo>
                      <a:lnTo>
                        <a:pt x="10190" y="1946"/>
                      </a:lnTo>
                      <a:lnTo>
                        <a:pt x="10148" y="1925"/>
                      </a:lnTo>
                      <a:lnTo>
                        <a:pt x="9918" y="1925"/>
                      </a:lnTo>
                      <a:lnTo>
                        <a:pt x="9814" y="1946"/>
                      </a:lnTo>
                      <a:lnTo>
                        <a:pt x="9772" y="1883"/>
                      </a:lnTo>
                      <a:lnTo>
                        <a:pt x="9604" y="1883"/>
                      </a:lnTo>
                      <a:lnTo>
                        <a:pt x="9479" y="1946"/>
                      </a:lnTo>
                      <a:lnTo>
                        <a:pt x="9395" y="2134"/>
                      </a:lnTo>
                      <a:lnTo>
                        <a:pt x="9165" y="2134"/>
                      </a:lnTo>
                      <a:lnTo>
                        <a:pt x="9039" y="2155"/>
                      </a:lnTo>
                      <a:lnTo>
                        <a:pt x="8998" y="2197"/>
                      </a:lnTo>
                      <a:lnTo>
                        <a:pt x="8935" y="2302"/>
                      </a:lnTo>
                      <a:lnTo>
                        <a:pt x="8788" y="2302"/>
                      </a:lnTo>
                      <a:lnTo>
                        <a:pt x="8767" y="2281"/>
                      </a:lnTo>
                      <a:lnTo>
                        <a:pt x="8684" y="2302"/>
                      </a:lnTo>
                      <a:lnTo>
                        <a:pt x="8621" y="2385"/>
                      </a:lnTo>
                      <a:lnTo>
                        <a:pt x="8537" y="2364"/>
                      </a:lnTo>
                      <a:lnTo>
                        <a:pt x="8307" y="2176"/>
                      </a:lnTo>
                      <a:lnTo>
                        <a:pt x="8223" y="2072"/>
                      </a:lnTo>
                      <a:lnTo>
                        <a:pt x="8223" y="1988"/>
                      </a:lnTo>
                      <a:lnTo>
                        <a:pt x="8098" y="1862"/>
                      </a:lnTo>
                      <a:lnTo>
                        <a:pt x="7993" y="1758"/>
                      </a:lnTo>
                      <a:lnTo>
                        <a:pt x="7993" y="1653"/>
                      </a:lnTo>
                      <a:lnTo>
                        <a:pt x="8014" y="1569"/>
                      </a:lnTo>
                      <a:lnTo>
                        <a:pt x="7993" y="1528"/>
                      </a:lnTo>
                      <a:lnTo>
                        <a:pt x="8014" y="1423"/>
                      </a:lnTo>
                      <a:lnTo>
                        <a:pt x="8056" y="1339"/>
                      </a:lnTo>
                      <a:lnTo>
                        <a:pt x="8056" y="1214"/>
                      </a:lnTo>
                      <a:lnTo>
                        <a:pt x="8161" y="1025"/>
                      </a:lnTo>
                      <a:lnTo>
                        <a:pt x="8202" y="879"/>
                      </a:lnTo>
                      <a:lnTo>
                        <a:pt x="8307" y="732"/>
                      </a:lnTo>
                      <a:lnTo>
                        <a:pt x="8307" y="691"/>
                      </a:lnTo>
                      <a:lnTo>
                        <a:pt x="8202" y="691"/>
                      </a:lnTo>
                      <a:lnTo>
                        <a:pt x="8140" y="607"/>
                      </a:lnTo>
                      <a:lnTo>
                        <a:pt x="8119" y="523"/>
                      </a:lnTo>
                      <a:lnTo>
                        <a:pt x="7993" y="523"/>
                      </a:lnTo>
                      <a:lnTo>
                        <a:pt x="7889" y="481"/>
                      </a:lnTo>
                      <a:lnTo>
                        <a:pt x="7930" y="398"/>
                      </a:lnTo>
                      <a:lnTo>
                        <a:pt x="8014" y="293"/>
                      </a:lnTo>
                      <a:lnTo>
                        <a:pt x="8014" y="147"/>
                      </a:lnTo>
                      <a:lnTo>
                        <a:pt x="7910" y="0"/>
                      </a:lnTo>
                      <a:lnTo>
                        <a:pt x="7784" y="0"/>
                      </a:lnTo>
                      <a:lnTo>
                        <a:pt x="7721" y="63"/>
                      </a:lnTo>
                      <a:lnTo>
                        <a:pt x="767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FF6B65"/>
                    </a:solidFill>
                  </a:endParaRPr>
                </a:p>
              </p:txBody>
            </p:sp>
          </p:grpSp>
          <p:grpSp>
            <p:nvGrpSpPr>
              <p:cNvPr id="2151" name="Google Shape;2151;p40"/>
              <p:cNvGrpSpPr/>
              <p:nvPr/>
            </p:nvGrpSpPr>
            <p:grpSpPr>
              <a:xfrm>
                <a:off x="6604250" y="3250745"/>
                <a:ext cx="95293" cy="378470"/>
                <a:chOff x="2680375" y="3423800"/>
                <a:chExt cx="182975" cy="761050"/>
              </a:xfrm>
            </p:grpSpPr>
            <p:sp>
              <p:nvSpPr>
                <p:cNvPr id="2152" name="Google Shape;2152;p40"/>
                <p:cNvSpPr/>
                <p:nvPr/>
              </p:nvSpPr>
              <p:spPr>
                <a:xfrm>
                  <a:off x="2698650" y="3423800"/>
                  <a:ext cx="164700" cy="70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88" h="28155" extrusionOk="0">
                      <a:moveTo>
                        <a:pt x="319" y="4568"/>
                      </a:moveTo>
                      <a:lnTo>
                        <a:pt x="107" y="1274"/>
                      </a:lnTo>
                      <a:lnTo>
                        <a:pt x="319" y="0"/>
                      </a:lnTo>
                      <a:lnTo>
                        <a:pt x="6588" y="4356"/>
                      </a:lnTo>
                      <a:lnTo>
                        <a:pt x="4994" y="7331"/>
                      </a:lnTo>
                      <a:lnTo>
                        <a:pt x="1913" y="16149"/>
                      </a:lnTo>
                      <a:lnTo>
                        <a:pt x="2656" y="24330"/>
                      </a:lnTo>
                      <a:lnTo>
                        <a:pt x="4144" y="28155"/>
                      </a:lnTo>
                      <a:lnTo>
                        <a:pt x="1700" y="27836"/>
                      </a:lnTo>
                      <a:lnTo>
                        <a:pt x="532" y="25605"/>
                      </a:lnTo>
                      <a:lnTo>
                        <a:pt x="1063" y="22736"/>
                      </a:lnTo>
                      <a:lnTo>
                        <a:pt x="0" y="17530"/>
                      </a:lnTo>
                      <a:lnTo>
                        <a:pt x="638" y="14024"/>
                      </a:lnTo>
                      <a:lnTo>
                        <a:pt x="213" y="11793"/>
                      </a:lnTo>
                      <a:lnTo>
                        <a:pt x="744" y="7756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3" name="Google Shape;2153;p40"/>
                <p:cNvSpPr/>
                <p:nvPr/>
              </p:nvSpPr>
              <p:spPr>
                <a:xfrm>
                  <a:off x="2680375" y="3510050"/>
                  <a:ext cx="137075" cy="67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26992" extrusionOk="0">
                      <a:moveTo>
                        <a:pt x="984" y="23016"/>
                      </a:moveTo>
                      <a:lnTo>
                        <a:pt x="984" y="23121"/>
                      </a:lnTo>
                      <a:lnTo>
                        <a:pt x="1026" y="23058"/>
                      </a:lnTo>
                      <a:lnTo>
                        <a:pt x="1088" y="23016"/>
                      </a:lnTo>
                      <a:close/>
                      <a:moveTo>
                        <a:pt x="1047" y="0"/>
                      </a:moveTo>
                      <a:lnTo>
                        <a:pt x="984" y="105"/>
                      </a:lnTo>
                      <a:lnTo>
                        <a:pt x="963" y="209"/>
                      </a:lnTo>
                      <a:lnTo>
                        <a:pt x="1068" y="314"/>
                      </a:lnTo>
                      <a:lnTo>
                        <a:pt x="1005" y="419"/>
                      </a:lnTo>
                      <a:lnTo>
                        <a:pt x="900" y="502"/>
                      </a:lnTo>
                      <a:lnTo>
                        <a:pt x="837" y="461"/>
                      </a:lnTo>
                      <a:lnTo>
                        <a:pt x="691" y="544"/>
                      </a:lnTo>
                      <a:lnTo>
                        <a:pt x="565" y="628"/>
                      </a:lnTo>
                      <a:lnTo>
                        <a:pt x="628" y="670"/>
                      </a:lnTo>
                      <a:lnTo>
                        <a:pt x="628" y="837"/>
                      </a:lnTo>
                      <a:lnTo>
                        <a:pt x="586" y="963"/>
                      </a:lnTo>
                      <a:lnTo>
                        <a:pt x="628" y="1130"/>
                      </a:lnTo>
                      <a:lnTo>
                        <a:pt x="733" y="1549"/>
                      </a:lnTo>
                      <a:lnTo>
                        <a:pt x="733" y="1695"/>
                      </a:lnTo>
                      <a:lnTo>
                        <a:pt x="691" y="1800"/>
                      </a:lnTo>
                      <a:lnTo>
                        <a:pt x="649" y="1883"/>
                      </a:lnTo>
                      <a:lnTo>
                        <a:pt x="691" y="2093"/>
                      </a:lnTo>
                      <a:lnTo>
                        <a:pt x="775" y="2302"/>
                      </a:lnTo>
                      <a:lnTo>
                        <a:pt x="858" y="2490"/>
                      </a:lnTo>
                      <a:lnTo>
                        <a:pt x="858" y="2762"/>
                      </a:lnTo>
                      <a:lnTo>
                        <a:pt x="837" y="2846"/>
                      </a:lnTo>
                      <a:lnTo>
                        <a:pt x="796" y="2909"/>
                      </a:lnTo>
                      <a:lnTo>
                        <a:pt x="837" y="3327"/>
                      </a:lnTo>
                      <a:lnTo>
                        <a:pt x="837" y="3432"/>
                      </a:lnTo>
                      <a:lnTo>
                        <a:pt x="754" y="3474"/>
                      </a:lnTo>
                      <a:lnTo>
                        <a:pt x="670" y="3536"/>
                      </a:lnTo>
                      <a:lnTo>
                        <a:pt x="670" y="3766"/>
                      </a:lnTo>
                      <a:lnTo>
                        <a:pt x="691" y="3829"/>
                      </a:lnTo>
                      <a:lnTo>
                        <a:pt x="775" y="3766"/>
                      </a:lnTo>
                      <a:lnTo>
                        <a:pt x="837" y="3829"/>
                      </a:lnTo>
                      <a:lnTo>
                        <a:pt x="754" y="3892"/>
                      </a:lnTo>
                      <a:lnTo>
                        <a:pt x="754" y="4499"/>
                      </a:lnTo>
                      <a:lnTo>
                        <a:pt x="837" y="4729"/>
                      </a:lnTo>
                      <a:lnTo>
                        <a:pt x="858" y="4917"/>
                      </a:lnTo>
                      <a:lnTo>
                        <a:pt x="837" y="5064"/>
                      </a:lnTo>
                      <a:lnTo>
                        <a:pt x="733" y="5231"/>
                      </a:lnTo>
                      <a:lnTo>
                        <a:pt x="733" y="5399"/>
                      </a:lnTo>
                      <a:lnTo>
                        <a:pt x="837" y="5566"/>
                      </a:lnTo>
                      <a:lnTo>
                        <a:pt x="796" y="5712"/>
                      </a:lnTo>
                      <a:lnTo>
                        <a:pt x="796" y="5984"/>
                      </a:lnTo>
                      <a:lnTo>
                        <a:pt x="754" y="6089"/>
                      </a:lnTo>
                      <a:lnTo>
                        <a:pt x="754" y="6256"/>
                      </a:lnTo>
                      <a:lnTo>
                        <a:pt x="775" y="6340"/>
                      </a:lnTo>
                      <a:lnTo>
                        <a:pt x="775" y="6403"/>
                      </a:lnTo>
                      <a:lnTo>
                        <a:pt x="670" y="6570"/>
                      </a:lnTo>
                      <a:lnTo>
                        <a:pt x="670" y="6717"/>
                      </a:lnTo>
                      <a:lnTo>
                        <a:pt x="628" y="6821"/>
                      </a:lnTo>
                      <a:lnTo>
                        <a:pt x="649" y="7010"/>
                      </a:lnTo>
                      <a:lnTo>
                        <a:pt x="628" y="7093"/>
                      </a:lnTo>
                      <a:lnTo>
                        <a:pt x="524" y="7303"/>
                      </a:lnTo>
                      <a:lnTo>
                        <a:pt x="524" y="7407"/>
                      </a:lnTo>
                      <a:lnTo>
                        <a:pt x="628" y="7554"/>
                      </a:lnTo>
                      <a:lnTo>
                        <a:pt x="649" y="7721"/>
                      </a:lnTo>
                      <a:lnTo>
                        <a:pt x="733" y="7826"/>
                      </a:lnTo>
                      <a:lnTo>
                        <a:pt x="649" y="7867"/>
                      </a:lnTo>
                      <a:lnTo>
                        <a:pt x="586" y="8014"/>
                      </a:lnTo>
                      <a:lnTo>
                        <a:pt x="670" y="8119"/>
                      </a:lnTo>
                      <a:lnTo>
                        <a:pt x="586" y="8202"/>
                      </a:lnTo>
                      <a:lnTo>
                        <a:pt x="524" y="8244"/>
                      </a:lnTo>
                      <a:lnTo>
                        <a:pt x="524" y="8391"/>
                      </a:lnTo>
                      <a:lnTo>
                        <a:pt x="544" y="8537"/>
                      </a:lnTo>
                      <a:lnTo>
                        <a:pt x="544" y="8663"/>
                      </a:lnTo>
                      <a:lnTo>
                        <a:pt x="670" y="8997"/>
                      </a:lnTo>
                      <a:lnTo>
                        <a:pt x="670" y="9186"/>
                      </a:lnTo>
                      <a:lnTo>
                        <a:pt x="628" y="9228"/>
                      </a:lnTo>
                      <a:lnTo>
                        <a:pt x="628" y="9332"/>
                      </a:lnTo>
                      <a:lnTo>
                        <a:pt x="754" y="9520"/>
                      </a:lnTo>
                      <a:lnTo>
                        <a:pt x="754" y="9730"/>
                      </a:lnTo>
                      <a:lnTo>
                        <a:pt x="733" y="9855"/>
                      </a:lnTo>
                      <a:lnTo>
                        <a:pt x="733" y="9918"/>
                      </a:lnTo>
                      <a:lnTo>
                        <a:pt x="754" y="10023"/>
                      </a:lnTo>
                      <a:lnTo>
                        <a:pt x="733" y="10106"/>
                      </a:lnTo>
                      <a:lnTo>
                        <a:pt x="691" y="10211"/>
                      </a:lnTo>
                      <a:lnTo>
                        <a:pt x="733" y="10253"/>
                      </a:lnTo>
                      <a:lnTo>
                        <a:pt x="858" y="10441"/>
                      </a:lnTo>
                      <a:lnTo>
                        <a:pt x="879" y="10546"/>
                      </a:lnTo>
                      <a:lnTo>
                        <a:pt x="837" y="10650"/>
                      </a:lnTo>
                      <a:lnTo>
                        <a:pt x="754" y="10692"/>
                      </a:lnTo>
                      <a:lnTo>
                        <a:pt x="670" y="10860"/>
                      </a:lnTo>
                      <a:lnTo>
                        <a:pt x="670" y="10901"/>
                      </a:lnTo>
                      <a:lnTo>
                        <a:pt x="733" y="10964"/>
                      </a:lnTo>
                      <a:lnTo>
                        <a:pt x="670" y="11090"/>
                      </a:lnTo>
                      <a:lnTo>
                        <a:pt x="586" y="11173"/>
                      </a:lnTo>
                      <a:lnTo>
                        <a:pt x="586" y="11278"/>
                      </a:lnTo>
                      <a:lnTo>
                        <a:pt x="565" y="11466"/>
                      </a:lnTo>
                      <a:lnTo>
                        <a:pt x="524" y="11571"/>
                      </a:lnTo>
                      <a:lnTo>
                        <a:pt x="524" y="11676"/>
                      </a:lnTo>
                      <a:lnTo>
                        <a:pt x="482" y="11717"/>
                      </a:lnTo>
                      <a:lnTo>
                        <a:pt x="482" y="11843"/>
                      </a:lnTo>
                      <a:lnTo>
                        <a:pt x="419" y="11927"/>
                      </a:lnTo>
                      <a:lnTo>
                        <a:pt x="419" y="11989"/>
                      </a:lnTo>
                      <a:lnTo>
                        <a:pt x="461" y="12052"/>
                      </a:lnTo>
                      <a:lnTo>
                        <a:pt x="377" y="12157"/>
                      </a:lnTo>
                      <a:lnTo>
                        <a:pt x="377" y="12324"/>
                      </a:lnTo>
                      <a:lnTo>
                        <a:pt x="377" y="12429"/>
                      </a:lnTo>
                      <a:lnTo>
                        <a:pt x="314" y="12471"/>
                      </a:lnTo>
                      <a:lnTo>
                        <a:pt x="314" y="12575"/>
                      </a:lnTo>
                      <a:lnTo>
                        <a:pt x="272" y="12659"/>
                      </a:lnTo>
                      <a:lnTo>
                        <a:pt x="272" y="12743"/>
                      </a:lnTo>
                      <a:lnTo>
                        <a:pt x="314" y="12847"/>
                      </a:lnTo>
                      <a:lnTo>
                        <a:pt x="314" y="12952"/>
                      </a:lnTo>
                      <a:lnTo>
                        <a:pt x="231" y="13057"/>
                      </a:lnTo>
                      <a:lnTo>
                        <a:pt x="147" y="13057"/>
                      </a:lnTo>
                      <a:lnTo>
                        <a:pt x="63" y="12994"/>
                      </a:lnTo>
                      <a:lnTo>
                        <a:pt x="0" y="13015"/>
                      </a:lnTo>
                      <a:lnTo>
                        <a:pt x="0" y="13098"/>
                      </a:lnTo>
                      <a:lnTo>
                        <a:pt x="21" y="13224"/>
                      </a:lnTo>
                      <a:lnTo>
                        <a:pt x="21" y="13412"/>
                      </a:lnTo>
                      <a:lnTo>
                        <a:pt x="105" y="13517"/>
                      </a:lnTo>
                      <a:lnTo>
                        <a:pt x="231" y="13621"/>
                      </a:lnTo>
                      <a:lnTo>
                        <a:pt x="252" y="13747"/>
                      </a:lnTo>
                      <a:lnTo>
                        <a:pt x="231" y="13914"/>
                      </a:lnTo>
                      <a:lnTo>
                        <a:pt x="398" y="14228"/>
                      </a:lnTo>
                      <a:lnTo>
                        <a:pt x="440" y="14312"/>
                      </a:lnTo>
                      <a:lnTo>
                        <a:pt x="524" y="14375"/>
                      </a:lnTo>
                      <a:lnTo>
                        <a:pt x="524" y="14563"/>
                      </a:lnTo>
                      <a:lnTo>
                        <a:pt x="461" y="14835"/>
                      </a:lnTo>
                      <a:lnTo>
                        <a:pt x="419" y="14856"/>
                      </a:lnTo>
                      <a:lnTo>
                        <a:pt x="440" y="14940"/>
                      </a:lnTo>
                      <a:lnTo>
                        <a:pt x="419" y="15002"/>
                      </a:lnTo>
                      <a:lnTo>
                        <a:pt x="356" y="14982"/>
                      </a:lnTo>
                      <a:lnTo>
                        <a:pt x="314" y="14982"/>
                      </a:lnTo>
                      <a:lnTo>
                        <a:pt x="272" y="15086"/>
                      </a:lnTo>
                      <a:lnTo>
                        <a:pt x="314" y="15191"/>
                      </a:lnTo>
                      <a:lnTo>
                        <a:pt x="377" y="15254"/>
                      </a:lnTo>
                      <a:lnTo>
                        <a:pt x="335" y="15484"/>
                      </a:lnTo>
                      <a:lnTo>
                        <a:pt x="356" y="15588"/>
                      </a:lnTo>
                      <a:lnTo>
                        <a:pt x="314" y="15672"/>
                      </a:lnTo>
                      <a:lnTo>
                        <a:pt x="356" y="15714"/>
                      </a:lnTo>
                      <a:lnTo>
                        <a:pt x="335" y="15798"/>
                      </a:lnTo>
                      <a:lnTo>
                        <a:pt x="314" y="15818"/>
                      </a:lnTo>
                      <a:lnTo>
                        <a:pt x="335" y="15881"/>
                      </a:lnTo>
                      <a:lnTo>
                        <a:pt x="524" y="16153"/>
                      </a:lnTo>
                      <a:lnTo>
                        <a:pt x="565" y="16216"/>
                      </a:lnTo>
                      <a:lnTo>
                        <a:pt x="565" y="16362"/>
                      </a:lnTo>
                      <a:lnTo>
                        <a:pt x="524" y="16342"/>
                      </a:lnTo>
                      <a:lnTo>
                        <a:pt x="377" y="16342"/>
                      </a:lnTo>
                      <a:lnTo>
                        <a:pt x="314" y="16425"/>
                      </a:lnTo>
                      <a:lnTo>
                        <a:pt x="314" y="16467"/>
                      </a:lnTo>
                      <a:lnTo>
                        <a:pt x="356" y="16530"/>
                      </a:lnTo>
                      <a:lnTo>
                        <a:pt x="356" y="16614"/>
                      </a:lnTo>
                      <a:lnTo>
                        <a:pt x="314" y="16655"/>
                      </a:lnTo>
                      <a:lnTo>
                        <a:pt x="272" y="16739"/>
                      </a:lnTo>
                      <a:lnTo>
                        <a:pt x="314" y="16823"/>
                      </a:lnTo>
                      <a:lnTo>
                        <a:pt x="335" y="16844"/>
                      </a:lnTo>
                      <a:lnTo>
                        <a:pt x="377" y="16969"/>
                      </a:lnTo>
                      <a:lnTo>
                        <a:pt x="419" y="17304"/>
                      </a:lnTo>
                      <a:lnTo>
                        <a:pt x="356" y="17451"/>
                      </a:lnTo>
                      <a:lnTo>
                        <a:pt x="482" y="17492"/>
                      </a:lnTo>
                      <a:lnTo>
                        <a:pt x="670" y="17471"/>
                      </a:lnTo>
                      <a:lnTo>
                        <a:pt x="670" y="17409"/>
                      </a:lnTo>
                      <a:lnTo>
                        <a:pt x="670" y="17283"/>
                      </a:lnTo>
                      <a:lnTo>
                        <a:pt x="733" y="17199"/>
                      </a:lnTo>
                      <a:lnTo>
                        <a:pt x="837" y="17241"/>
                      </a:lnTo>
                      <a:lnTo>
                        <a:pt x="858" y="17199"/>
                      </a:lnTo>
                      <a:lnTo>
                        <a:pt x="733" y="17095"/>
                      </a:lnTo>
                      <a:lnTo>
                        <a:pt x="775" y="17053"/>
                      </a:lnTo>
                      <a:lnTo>
                        <a:pt x="649" y="16927"/>
                      </a:lnTo>
                      <a:lnTo>
                        <a:pt x="649" y="16844"/>
                      </a:lnTo>
                      <a:lnTo>
                        <a:pt x="733" y="16844"/>
                      </a:lnTo>
                      <a:lnTo>
                        <a:pt x="837" y="16886"/>
                      </a:lnTo>
                      <a:lnTo>
                        <a:pt x="837" y="16865"/>
                      </a:lnTo>
                      <a:lnTo>
                        <a:pt x="775" y="16823"/>
                      </a:lnTo>
                      <a:lnTo>
                        <a:pt x="649" y="16718"/>
                      </a:lnTo>
                      <a:lnTo>
                        <a:pt x="775" y="16739"/>
                      </a:lnTo>
                      <a:lnTo>
                        <a:pt x="775" y="16634"/>
                      </a:lnTo>
                      <a:lnTo>
                        <a:pt x="754" y="16572"/>
                      </a:lnTo>
                      <a:lnTo>
                        <a:pt x="754" y="16425"/>
                      </a:lnTo>
                      <a:lnTo>
                        <a:pt x="733" y="16362"/>
                      </a:lnTo>
                      <a:cubicBezTo>
                        <a:pt x="733" y="16321"/>
                        <a:pt x="754" y="16258"/>
                        <a:pt x="775" y="16237"/>
                      </a:cubicBezTo>
                      <a:lnTo>
                        <a:pt x="837" y="16258"/>
                      </a:lnTo>
                      <a:lnTo>
                        <a:pt x="879" y="16237"/>
                      </a:lnTo>
                      <a:cubicBezTo>
                        <a:pt x="879" y="16342"/>
                        <a:pt x="900" y="16467"/>
                        <a:pt x="900" y="16572"/>
                      </a:cubicBezTo>
                      <a:lnTo>
                        <a:pt x="1068" y="17764"/>
                      </a:lnTo>
                      <a:lnTo>
                        <a:pt x="1047" y="17785"/>
                      </a:lnTo>
                      <a:lnTo>
                        <a:pt x="1068" y="17869"/>
                      </a:lnTo>
                      <a:lnTo>
                        <a:pt x="1068" y="18036"/>
                      </a:lnTo>
                      <a:lnTo>
                        <a:pt x="1005" y="18078"/>
                      </a:lnTo>
                      <a:lnTo>
                        <a:pt x="1047" y="18120"/>
                      </a:lnTo>
                      <a:lnTo>
                        <a:pt x="1047" y="18287"/>
                      </a:lnTo>
                      <a:lnTo>
                        <a:pt x="1005" y="18350"/>
                      </a:lnTo>
                      <a:lnTo>
                        <a:pt x="1047" y="18434"/>
                      </a:lnTo>
                      <a:lnTo>
                        <a:pt x="1047" y="18455"/>
                      </a:lnTo>
                      <a:cubicBezTo>
                        <a:pt x="1047" y="18643"/>
                        <a:pt x="1005" y="18852"/>
                        <a:pt x="963" y="19041"/>
                      </a:cubicBezTo>
                      <a:cubicBezTo>
                        <a:pt x="921" y="19187"/>
                        <a:pt x="900" y="19334"/>
                        <a:pt x="858" y="19459"/>
                      </a:cubicBezTo>
                      <a:lnTo>
                        <a:pt x="796" y="19480"/>
                      </a:lnTo>
                      <a:lnTo>
                        <a:pt x="691" y="19564"/>
                      </a:lnTo>
                      <a:lnTo>
                        <a:pt x="649" y="19564"/>
                      </a:lnTo>
                      <a:lnTo>
                        <a:pt x="649" y="19501"/>
                      </a:lnTo>
                      <a:lnTo>
                        <a:pt x="754" y="19480"/>
                      </a:lnTo>
                      <a:lnTo>
                        <a:pt x="837" y="19438"/>
                      </a:lnTo>
                      <a:lnTo>
                        <a:pt x="837" y="19271"/>
                      </a:lnTo>
                      <a:lnTo>
                        <a:pt x="775" y="19250"/>
                      </a:lnTo>
                      <a:lnTo>
                        <a:pt x="670" y="19292"/>
                      </a:lnTo>
                      <a:lnTo>
                        <a:pt x="461" y="19292"/>
                      </a:lnTo>
                      <a:lnTo>
                        <a:pt x="377" y="19271"/>
                      </a:lnTo>
                      <a:lnTo>
                        <a:pt x="293" y="19292"/>
                      </a:lnTo>
                      <a:lnTo>
                        <a:pt x="293" y="19375"/>
                      </a:lnTo>
                      <a:lnTo>
                        <a:pt x="356" y="19501"/>
                      </a:lnTo>
                      <a:lnTo>
                        <a:pt x="398" y="19501"/>
                      </a:lnTo>
                      <a:lnTo>
                        <a:pt x="440" y="19585"/>
                      </a:lnTo>
                      <a:lnTo>
                        <a:pt x="356" y="19585"/>
                      </a:lnTo>
                      <a:lnTo>
                        <a:pt x="335" y="19689"/>
                      </a:lnTo>
                      <a:lnTo>
                        <a:pt x="252" y="19752"/>
                      </a:lnTo>
                      <a:lnTo>
                        <a:pt x="189" y="19857"/>
                      </a:lnTo>
                      <a:lnTo>
                        <a:pt x="42" y="19919"/>
                      </a:lnTo>
                      <a:lnTo>
                        <a:pt x="42" y="20003"/>
                      </a:lnTo>
                      <a:lnTo>
                        <a:pt x="189" y="20192"/>
                      </a:lnTo>
                      <a:lnTo>
                        <a:pt x="272" y="20192"/>
                      </a:lnTo>
                      <a:lnTo>
                        <a:pt x="335" y="20129"/>
                      </a:lnTo>
                      <a:lnTo>
                        <a:pt x="335" y="20066"/>
                      </a:lnTo>
                      <a:lnTo>
                        <a:pt x="231" y="20024"/>
                      </a:lnTo>
                      <a:lnTo>
                        <a:pt x="231" y="19982"/>
                      </a:lnTo>
                      <a:lnTo>
                        <a:pt x="272" y="19878"/>
                      </a:lnTo>
                      <a:lnTo>
                        <a:pt x="440" y="19878"/>
                      </a:lnTo>
                      <a:lnTo>
                        <a:pt x="461" y="19857"/>
                      </a:lnTo>
                      <a:lnTo>
                        <a:pt x="482" y="19982"/>
                      </a:lnTo>
                      <a:lnTo>
                        <a:pt x="586" y="20066"/>
                      </a:lnTo>
                      <a:lnTo>
                        <a:pt x="712" y="20066"/>
                      </a:lnTo>
                      <a:lnTo>
                        <a:pt x="754" y="20003"/>
                      </a:lnTo>
                      <a:lnTo>
                        <a:pt x="754" y="20003"/>
                      </a:lnTo>
                      <a:cubicBezTo>
                        <a:pt x="670" y="20317"/>
                        <a:pt x="649" y="20631"/>
                        <a:pt x="649" y="20924"/>
                      </a:cubicBezTo>
                      <a:lnTo>
                        <a:pt x="586" y="20966"/>
                      </a:lnTo>
                      <a:lnTo>
                        <a:pt x="649" y="21008"/>
                      </a:lnTo>
                      <a:lnTo>
                        <a:pt x="649" y="21154"/>
                      </a:lnTo>
                      <a:lnTo>
                        <a:pt x="565" y="21028"/>
                      </a:lnTo>
                      <a:lnTo>
                        <a:pt x="461" y="21008"/>
                      </a:lnTo>
                      <a:lnTo>
                        <a:pt x="440" y="21049"/>
                      </a:lnTo>
                      <a:lnTo>
                        <a:pt x="440" y="21133"/>
                      </a:lnTo>
                      <a:lnTo>
                        <a:pt x="461" y="21259"/>
                      </a:lnTo>
                      <a:lnTo>
                        <a:pt x="565" y="21280"/>
                      </a:lnTo>
                      <a:lnTo>
                        <a:pt x="649" y="21342"/>
                      </a:lnTo>
                      <a:lnTo>
                        <a:pt x="649" y="21384"/>
                      </a:lnTo>
                      <a:lnTo>
                        <a:pt x="691" y="21552"/>
                      </a:lnTo>
                      <a:lnTo>
                        <a:pt x="754" y="21572"/>
                      </a:lnTo>
                      <a:cubicBezTo>
                        <a:pt x="754" y="21635"/>
                        <a:pt x="775" y="21656"/>
                        <a:pt x="796" y="21698"/>
                      </a:cubicBezTo>
                      <a:lnTo>
                        <a:pt x="670" y="21656"/>
                      </a:lnTo>
                      <a:lnTo>
                        <a:pt x="649" y="21635"/>
                      </a:lnTo>
                      <a:lnTo>
                        <a:pt x="586" y="21677"/>
                      </a:lnTo>
                      <a:lnTo>
                        <a:pt x="649" y="21865"/>
                      </a:lnTo>
                      <a:lnTo>
                        <a:pt x="649" y="21949"/>
                      </a:lnTo>
                      <a:lnTo>
                        <a:pt x="691" y="21970"/>
                      </a:lnTo>
                      <a:lnTo>
                        <a:pt x="796" y="21803"/>
                      </a:lnTo>
                      <a:lnTo>
                        <a:pt x="858" y="21782"/>
                      </a:lnTo>
                      <a:cubicBezTo>
                        <a:pt x="879" y="21844"/>
                        <a:pt x="900" y="21886"/>
                        <a:pt x="921" y="21970"/>
                      </a:cubicBezTo>
                      <a:lnTo>
                        <a:pt x="921" y="22012"/>
                      </a:lnTo>
                      <a:lnTo>
                        <a:pt x="816" y="22054"/>
                      </a:lnTo>
                      <a:lnTo>
                        <a:pt x="921" y="22284"/>
                      </a:lnTo>
                      <a:lnTo>
                        <a:pt x="963" y="22409"/>
                      </a:lnTo>
                      <a:cubicBezTo>
                        <a:pt x="963" y="22493"/>
                        <a:pt x="984" y="22577"/>
                        <a:pt x="1005" y="22640"/>
                      </a:cubicBezTo>
                      <a:lnTo>
                        <a:pt x="984" y="22681"/>
                      </a:lnTo>
                      <a:lnTo>
                        <a:pt x="984" y="22744"/>
                      </a:lnTo>
                      <a:lnTo>
                        <a:pt x="921" y="22807"/>
                      </a:lnTo>
                      <a:lnTo>
                        <a:pt x="1005" y="22849"/>
                      </a:lnTo>
                      <a:lnTo>
                        <a:pt x="1026" y="22932"/>
                      </a:lnTo>
                      <a:lnTo>
                        <a:pt x="1068" y="22932"/>
                      </a:lnTo>
                      <a:cubicBezTo>
                        <a:pt x="1068" y="22953"/>
                        <a:pt x="1068" y="22995"/>
                        <a:pt x="1088" y="23016"/>
                      </a:cubicBezTo>
                      <a:cubicBezTo>
                        <a:pt x="1130" y="23163"/>
                        <a:pt x="1193" y="23330"/>
                        <a:pt x="1235" y="23456"/>
                      </a:cubicBezTo>
                      <a:lnTo>
                        <a:pt x="1277" y="23518"/>
                      </a:lnTo>
                      <a:cubicBezTo>
                        <a:pt x="1277" y="23539"/>
                        <a:pt x="1277" y="23539"/>
                        <a:pt x="1298" y="23560"/>
                      </a:cubicBezTo>
                      <a:lnTo>
                        <a:pt x="1235" y="23665"/>
                      </a:lnTo>
                      <a:lnTo>
                        <a:pt x="1193" y="23728"/>
                      </a:lnTo>
                      <a:lnTo>
                        <a:pt x="1235" y="23749"/>
                      </a:lnTo>
                      <a:lnTo>
                        <a:pt x="1381" y="23728"/>
                      </a:lnTo>
                      <a:lnTo>
                        <a:pt x="1444" y="23874"/>
                      </a:lnTo>
                      <a:lnTo>
                        <a:pt x="1423" y="23874"/>
                      </a:lnTo>
                      <a:lnTo>
                        <a:pt x="1444" y="23937"/>
                      </a:lnTo>
                      <a:lnTo>
                        <a:pt x="1486" y="23958"/>
                      </a:lnTo>
                      <a:lnTo>
                        <a:pt x="1423" y="24000"/>
                      </a:lnTo>
                      <a:lnTo>
                        <a:pt x="1402" y="24062"/>
                      </a:lnTo>
                      <a:lnTo>
                        <a:pt x="1423" y="24146"/>
                      </a:lnTo>
                      <a:lnTo>
                        <a:pt x="1486" y="24167"/>
                      </a:lnTo>
                      <a:lnTo>
                        <a:pt x="1549" y="24188"/>
                      </a:lnTo>
                      <a:lnTo>
                        <a:pt x="1507" y="24104"/>
                      </a:lnTo>
                      <a:lnTo>
                        <a:pt x="1549" y="24083"/>
                      </a:lnTo>
                      <a:cubicBezTo>
                        <a:pt x="1612" y="24167"/>
                        <a:pt x="1653" y="24272"/>
                        <a:pt x="1716" y="24355"/>
                      </a:cubicBezTo>
                      <a:lnTo>
                        <a:pt x="1716" y="24397"/>
                      </a:lnTo>
                      <a:lnTo>
                        <a:pt x="1653" y="24460"/>
                      </a:lnTo>
                      <a:lnTo>
                        <a:pt x="1695" y="24481"/>
                      </a:lnTo>
                      <a:lnTo>
                        <a:pt x="1737" y="24460"/>
                      </a:lnTo>
                      <a:lnTo>
                        <a:pt x="1758" y="24418"/>
                      </a:lnTo>
                      <a:cubicBezTo>
                        <a:pt x="1967" y="24753"/>
                        <a:pt x="2218" y="25004"/>
                        <a:pt x="2469" y="25234"/>
                      </a:cubicBezTo>
                      <a:lnTo>
                        <a:pt x="2449" y="25234"/>
                      </a:lnTo>
                      <a:lnTo>
                        <a:pt x="2365" y="25192"/>
                      </a:lnTo>
                      <a:lnTo>
                        <a:pt x="2260" y="25150"/>
                      </a:lnTo>
                      <a:lnTo>
                        <a:pt x="2156" y="25150"/>
                      </a:lnTo>
                      <a:lnTo>
                        <a:pt x="2072" y="25109"/>
                      </a:lnTo>
                      <a:lnTo>
                        <a:pt x="1946" y="24983"/>
                      </a:lnTo>
                      <a:lnTo>
                        <a:pt x="1863" y="24920"/>
                      </a:lnTo>
                      <a:lnTo>
                        <a:pt x="1842" y="24983"/>
                      </a:lnTo>
                      <a:lnTo>
                        <a:pt x="1863" y="25088"/>
                      </a:lnTo>
                      <a:lnTo>
                        <a:pt x="1946" y="25213"/>
                      </a:lnTo>
                      <a:lnTo>
                        <a:pt x="2072" y="25234"/>
                      </a:lnTo>
                      <a:lnTo>
                        <a:pt x="2239" y="25318"/>
                      </a:lnTo>
                      <a:lnTo>
                        <a:pt x="2281" y="25401"/>
                      </a:lnTo>
                      <a:lnTo>
                        <a:pt x="2365" y="25401"/>
                      </a:lnTo>
                      <a:lnTo>
                        <a:pt x="2428" y="25360"/>
                      </a:lnTo>
                      <a:lnTo>
                        <a:pt x="2574" y="25422"/>
                      </a:lnTo>
                      <a:lnTo>
                        <a:pt x="2679" y="25464"/>
                      </a:lnTo>
                      <a:lnTo>
                        <a:pt x="2783" y="25464"/>
                      </a:lnTo>
                      <a:cubicBezTo>
                        <a:pt x="2804" y="25464"/>
                        <a:pt x="2846" y="25506"/>
                        <a:pt x="2846" y="25527"/>
                      </a:cubicBezTo>
                      <a:lnTo>
                        <a:pt x="2804" y="25527"/>
                      </a:lnTo>
                      <a:lnTo>
                        <a:pt x="2700" y="25569"/>
                      </a:lnTo>
                      <a:lnTo>
                        <a:pt x="2658" y="25548"/>
                      </a:lnTo>
                      <a:lnTo>
                        <a:pt x="2595" y="25506"/>
                      </a:lnTo>
                      <a:lnTo>
                        <a:pt x="2532" y="25506"/>
                      </a:lnTo>
                      <a:lnTo>
                        <a:pt x="2490" y="25548"/>
                      </a:lnTo>
                      <a:lnTo>
                        <a:pt x="2490" y="25611"/>
                      </a:lnTo>
                      <a:lnTo>
                        <a:pt x="2595" y="25653"/>
                      </a:lnTo>
                      <a:lnTo>
                        <a:pt x="2658" y="25757"/>
                      </a:lnTo>
                      <a:lnTo>
                        <a:pt x="2762" y="25799"/>
                      </a:lnTo>
                      <a:lnTo>
                        <a:pt x="2867" y="25925"/>
                      </a:lnTo>
                      <a:lnTo>
                        <a:pt x="2951" y="25945"/>
                      </a:lnTo>
                      <a:lnTo>
                        <a:pt x="3076" y="25925"/>
                      </a:lnTo>
                      <a:lnTo>
                        <a:pt x="3118" y="25945"/>
                      </a:lnTo>
                      <a:lnTo>
                        <a:pt x="3118" y="26029"/>
                      </a:lnTo>
                      <a:lnTo>
                        <a:pt x="3202" y="26092"/>
                      </a:lnTo>
                      <a:lnTo>
                        <a:pt x="3285" y="26071"/>
                      </a:lnTo>
                      <a:lnTo>
                        <a:pt x="3265" y="26029"/>
                      </a:lnTo>
                      <a:lnTo>
                        <a:pt x="3327" y="25945"/>
                      </a:lnTo>
                      <a:lnTo>
                        <a:pt x="3327" y="25883"/>
                      </a:lnTo>
                      <a:lnTo>
                        <a:pt x="3285" y="25862"/>
                      </a:lnTo>
                      <a:lnTo>
                        <a:pt x="3327" y="25841"/>
                      </a:lnTo>
                      <a:lnTo>
                        <a:pt x="3411" y="25841"/>
                      </a:lnTo>
                      <a:lnTo>
                        <a:pt x="3369" y="25757"/>
                      </a:lnTo>
                      <a:lnTo>
                        <a:pt x="3285" y="25736"/>
                      </a:lnTo>
                      <a:lnTo>
                        <a:pt x="3160" y="25757"/>
                      </a:lnTo>
                      <a:lnTo>
                        <a:pt x="3118" y="25715"/>
                      </a:lnTo>
                      <a:lnTo>
                        <a:pt x="3118" y="25715"/>
                      </a:lnTo>
                      <a:cubicBezTo>
                        <a:pt x="3141" y="25721"/>
                        <a:pt x="3164" y="25724"/>
                        <a:pt x="3189" y="25724"/>
                      </a:cubicBezTo>
                      <a:cubicBezTo>
                        <a:pt x="3256" y="25724"/>
                        <a:pt x="3329" y="25704"/>
                        <a:pt x="3390" y="25673"/>
                      </a:cubicBezTo>
                      <a:lnTo>
                        <a:pt x="3411" y="25715"/>
                      </a:lnTo>
                      <a:lnTo>
                        <a:pt x="3578" y="25736"/>
                      </a:lnTo>
                      <a:lnTo>
                        <a:pt x="3683" y="25778"/>
                      </a:lnTo>
                      <a:lnTo>
                        <a:pt x="3746" y="25778"/>
                      </a:lnTo>
                      <a:lnTo>
                        <a:pt x="3829" y="25841"/>
                      </a:lnTo>
                      <a:lnTo>
                        <a:pt x="3892" y="25778"/>
                      </a:lnTo>
                      <a:lnTo>
                        <a:pt x="3955" y="25653"/>
                      </a:lnTo>
                      <a:lnTo>
                        <a:pt x="3913" y="25464"/>
                      </a:lnTo>
                      <a:lnTo>
                        <a:pt x="3934" y="25401"/>
                      </a:lnTo>
                      <a:lnTo>
                        <a:pt x="3934" y="25318"/>
                      </a:lnTo>
                      <a:lnTo>
                        <a:pt x="3955" y="25150"/>
                      </a:lnTo>
                      <a:lnTo>
                        <a:pt x="3955" y="25109"/>
                      </a:lnTo>
                      <a:cubicBezTo>
                        <a:pt x="4018" y="25213"/>
                        <a:pt x="4060" y="25318"/>
                        <a:pt x="4143" y="25422"/>
                      </a:cubicBezTo>
                      <a:lnTo>
                        <a:pt x="4122" y="25527"/>
                      </a:lnTo>
                      <a:lnTo>
                        <a:pt x="4060" y="25632"/>
                      </a:lnTo>
                      <a:lnTo>
                        <a:pt x="4122" y="25736"/>
                      </a:lnTo>
                      <a:lnTo>
                        <a:pt x="4060" y="25820"/>
                      </a:lnTo>
                      <a:lnTo>
                        <a:pt x="4060" y="25883"/>
                      </a:lnTo>
                      <a:lnTo>
                        <a:pt x="4164" y="25945"/>
                      </a:lnTo>
                      <a:lnTo>
                        <a:pt x="4269" y="25966"/>
                      </a:lnTo>
                      <a:lnTo>
                        <a:pt x="4332" y="25987"/>
                      </a:lnTo>
                      <a:lnTo>
                        <a:pt x="4373" y="25945"/>
                      </a:lnTo>
                      <a:lnTo>
                        <a:pt x="4248" y="25841"/>
                      </a:lnTo>
                      <a:lnTo>
                        <a:pt x="4332" y="25757"/>
                      </a:lnTo>
                      <a:lnTo>
                        <a:pt x="4562" y="26155"/>
                      </a:lnTo>
                      <a:lnTo>
                        <a:pt x="4562" y="26155"/>
                      </a:lnTo>
                      <a:lnTo>
                        <a:pt x="4520" y="26134"/>
                      </a:lnTo>
                      <a:lnTo>
                        <a:pt x="4332" y="26050"/>
                      </a:lnTo>
                      <a:lnTo>
                        <a:pt x="4227" y="25987"/>
                      </a:lnTo>
                      <a:lnTo>
                        <a:pt x="4206" y="26029"/>
                      </a:lnTo>
                      <a:lnTo>
                        <a:pt x="4248" y="26071"/>
                      </a:lnTo>
                      <a:lnTo>
                        <a:pt x="4520" y="26197"/>
                      </a:lnTo>
                      <a:lnTo>
                        <a:pt x="4541" y="26259"/>
                      </a:lnTo>
                      <a:lnTo>
                        <a:pt x="4436" y="26259"/>
                      </a:lnTo>
                      <a:lnTo>
                        <a:pt x="4436" y="26322"/>
                      </a:lnTo>
                      <a:lnTo>
                        <a:pt x="4373" y="26322"/>
                      </a:lnTo>
                      <a:lnTo>
                        <a:pt x="4353" y="26238"/>
                      </a:lnTo>
                      <a:lnTo>
                        <a:pt x="4227" y="26155"/>
                      </a:lnTo>
                      <a:lnTo>
                        <a:pt x="4206" y="26176"/>
                      </a:lnTo>
                      <a:lnTo>
                        <a:pt x="4206" y="26259"/>
                      </a:lnTo>
                      <a:lnTo>
                        <a:pt x="4122" y="26259"/>
                      </a:lnTo>
                      <a:lnTo>
                        <a:pt x="3934" y="26280"/>
                      </a:lnTo>
                      <a:lnTo>
                        <a:pt x="3892" y="26322"/>
                      </a:lnTo>
                      <a:lnTo>
                        <a:pt x="3934" y="26364"/>
                      </a:lnTo>
                      <a:lnTo>
                        <a:pt x="3913" y="26385"/>
                      </a:lnTo>
                      <a:lnTo>
                        <a:pt x="3809" y="26364"/>
                      </a:lnTo>
                      <a:lnTo>
                        <a:pt x="3704" y="26385"/>
                      </a:lnTo>
                      <a:lnTo>
                        <a:pt x="3725" y="26448"/>
                      </a:lnTo>
                      <a:lnTo>
                        <a:pt x="3850" y="26469"/>
                      </a:lnTo>
                      <a:lnTo>
                        <a:pt x="3955" y="26469"/>
                      </a:lnTo>
                      <a:lnTo>
                        <a:pt x="3997" y="26427"/>
                      </a:lnTo>
                      <a:lnTo>
                        <a:pt x="4018" y="26385"/>
                      </a:lnTo>
                      <a:lnTo>
                        <a:pt x="4101" y="26427"/>
                      </a:lnTo>
                      <a:lnTo>
                        <a:pt x="4206" y="26490"/>
                      </a:lnTo>
                      <a:lnTo>
                        <a:pt x="4248" y="26469"/>
                      </a:lnTo>
                      <a:lnTo>
                        <a:pt x="4269" y="26531"/>
                      </a:lnTo>
                      <a:lnTo>
                        <a:pt x="4269" y="26573"/>
                      </a:lnTo>
                      <a:lnTo>
                        <a:pt x="4353" y="26636"/>
                      </a:lnTo>
                      <a:lnTo>
                        <a:pt x="4269" y="26678"/>
                      </a:lnTo>
                      <a:lnTo>
                        <a:pt x="4227" y="26782"/>
                      </a:lnTo>
                      <a:lnTo>
                        <a:pt x="4269" y="26866"/>
                      </a:lnTo>
                      <a:lnTo>
                        <a:pt x="4353" y="26866"/>
                      </a:lnTo>
                      <a:lnTo>
                        <a:pt x="4436" y="26887"/>
                      </a:lnTo>
                      <a:lnTo>
                        <a:pt x="4541" y="26992"/>
                      </a:lnTo>
                      <a:lnTo>
                        <a:pt x="4625" y="26992"/>
                      </a:lnTo>
                      <a:lnTo>
                        <a:pt x="4646" y="26971"/>
                      </a:lnTo>
                      <a:lnTo>
                        <a:pt x="4562" y="26908"/>
                      </a:lnTo>
                      <a:lnTo>
                        <a:pt x="4457" y="26845"/>
                      </a:lnTo>
                      <a:lnTo>
                        <a:pt x="4436" y="26782"/>
                      </a:lnTo>
                      <a:lnTo>
                        <a:pt x="4457" y="26782"/>
                      </a:lnTo>
                      <a:lnTo>
                        <a:pt x="4541" y="26803"/>
                      </a:lnTo>
                      <a:lnTo>
                        <a:pt x="4625" y="26762"/>
                      </a:lnTo>
                      <a:lnTo>
                        <a:pt x="4646" y="26699"/>
                      </a:lnTo>
                      <a:lnTo>
                        <a:pt x="4562" y="26678"/>
                      </a:lnTo>
                      <a:lnTo>
                        <a:pt x="4520" y="26636"/>
                      </a:lnTo>
                      <a:lnTo>
                        <a:pt x="4750" y="26531"/>
                      </a:lnTo>
                      <a:lnTo>
                        <a:pt x="4855" y="26469"/>
                      </a:lnTo>
                      <a:lnTo>
                        <a:pt x="4938" y="26490"/>
                      </a:lnTo>
                      <a:cubicBezTo>
                        <a:pt x="4959" y="26531"/>
                        <a:pt x="4959" y="26552"/>
                        <a:pt x="4980" y="26552"/>
                      </a:cubicBezTo>
                      <a:lnTo>
                        <a:pt x="5001" y="26552"/>
                      </a:lnTo>
                      <a:lnTo>
                        <a:pt x="5001" y="26531"/>
                      </a:lnTo>
                      <a:lnTo>
                        <a:pt x="5294" y="26594"/>
                      </a:lnTo>
                      <a:lnTo>
                        <a:pt x="5357" y="26573"/>
                      </a:lnTo>
                      <a:lnTo>
                        <a:pt x="5357" y="26510"/>
                      </a:lnTo>
                      <a:lnTo>
                        <a:pt x="5482" y="26510"/>
                      </a:lnTo>
                      <a:lnTo>
                        <a:pt x="5420" y="26322"/>
                      </a:lnTo>
                      <a:lnTo>
                        <a:pt x="5357" y="26322"/>
                      </a:lnTo>
                      <a:lnTo>
                        <a:pt x="5252" y="26238"/>
                      </a:lnTo>
                      <a:lnTo>
                        <a:pt x="5106" y="26176"/>
                      </a:lnTo>
                      <a:lnTo>
                        <a:pt x="5106" y="26113"/>
                      </a:lnTo>
                      <a:lnTo>
                        <a:pt x="5273" y="26218"/>
                      </a:lnTo>
                      <a:lnTo>
                        <a:pt x="5399" y="26238"/>
                      </a:lnTo>
                      <a:lnTo>
                        <a:pt x="5148" y="25171"/>
                      </a:lnTo>
                      <a:lnTo>
                        <a:pt x="5106" y="25171"/>
                      </a:lnTo>
                      <a:lnTo>
                        <a:pt x="5106" y="25129"/>
                      </a:lnTo>
                      <a:lnTo>
                        <a:pt x="4959" y="24481"/>
                      </a:lnTo>
                      <a:lnTo>
                        <a:pt x="4792" y="24544"/>
                      </a:lnTo>
                      <a:lnTo>
                        <a:pt x="4750" y="24585"/>
                      </a:lnTo>
                      <a:lnTo>
                        <a:pt x="4666" y="24502"/>
                      </a:lnTo>
                      <a:lnTo>
                        <a:pt x="4583" y="24481"/>
                      </a:lnTo>
                      <a:lnTo>
                        <a:pt x="4562" y="24544"/>
                      </a:lnTo>
                      <a:cubicBezTo>
                        <a:pt x="4562" y="24502"/>
                        <a:pt x="4541" y="24502"/>
                        <a:pt x="4541" y="24481"/>
                      </a:cubicBezTo>
                      <a:lnTo>
                        <a:pt x="4541" y="24334"/>
                      </a:lnTo>
                      <a:lnTo>
                        <a:pt x="4625" y="24272"/>
                      </a:lnTo>
                      <a:lnTo>
                        <a:pt x="4750" y="24251"/>
                      </a:lnTo>
                      <a:lnTo>
                        <a:pt x="4897" y="24334"/>
                      </a:lnTo>
                      <a:lnTo>
                        <a:pt x="4980" y="24272"/>
                      </a:lnTo>
                      <a:lnTo>
                        <a:pt x="5001" y="24272"/>
                      </a:lnTo>
                      <a:lnTo>
                        <a:pt x="4855" y="24146"/>
                      </a:lnTo>
                      <a:lnTo>
                        <a:pt x="4520" y="23937"/>
                      </a:lnTo>
                      <a:lnTo>
                        <a:pt x="4457" y="23874"/>
                      </a:lnTo>
                      <a:lnTo>
                        <a:pt x="3725" y="23874"/>
                      </a:lnTo>
                      <a:lnTo>
                        <a:pt x="3306" y="23958"/>
                      </a:lnTo>
                      <a:lnTo>
                        <a:pt x="3202" y="23895"/>
                      </a:lnTo>
                      <a:lnTo>
                        <a:pt x="2930" y="23874"/>
                      </a:lnTo>
                      <a:lnTo>
                        <a:pt x="2846" y="23644"/>
                      </a:lnTo>
                      <a:lnTo>
                        <a:pt x="2783" y="23435"/>
                      </a:lnTo>
                      <a:lnTo>
                        <a:pt x="2658" y="23330"/>
                      </a:lnTo>
                      <a:lnTo>
                        <a:pt x="2637" y="22995"/>
                      </a:lnTo>
                      <a:lnTo>
                        <a:pt x="2637" y="22828"/>
                      </a:lnTo>
                      <a:lnTo>
                        <a:pt x="2511" y="22828"/>
                      </a:lnTo>
                      <a:lnTo>
                        <a:pt x="2323" y="22912"/>
                      </a:lnTo>
                      <a:lnTo>
                        <a:pt x="2218" y="23016"/>
                      </a:lnTo>
                      <a:lnTo>
                        <a:pt x="2093" y="23016"/>
                      </a:lnTo>
                      <a:lnTo>
                        <a:pt x="1842" y="22577"/>
                      </a:lnTo>
                      <a:cubicBezTo>
                        <a:pt x="1821" y="22493"/>
                        <a:pt x="1800" y="22409"/>
                        <a:pt x="1800" y="22326"/>
                      </a:cubicBezTo>
                      <a:lnTo>
                        <a:pt x="1884" y="21844"/>
                      </a:lnTo>
                      <a:lnTo>
                        <a:pt x="2009" y="21656"/>
                      </a:lnTo>
                      <a:lnTo>
                        <a:pt x="2218" y="21447"/>
                      </a:lnTo>
                      <a:lnTo>
                        <a:pt x="2260" y="21154"/>
                      </a:lnTo>
                      <a:lnTo>
                        <a:pt x="2218" y="20840"/>
                      </a:lnTo>
                      <a:lnTo>
                        <a:pt x="2135" y="20610"/>
                      </a:lnTo>
                      <a:lnTo>
                        <a:pt x="2197" y="20338"/>
                      </a:lnTo>
                      <a:lnTo>
                        <a:pt x="2302" y="20212"/>
                      </a:lnTo>
                      <a:lnTo>
                        <a:pt x="2197" y="19961"/>
                      </a:lnTo>
                      <a:lnTo>
                        <a:pt x="2218" y="19815"/>
                      </a:lnTo>
                      <a:lnTo>
                        <a:pt x="2323" y="19710"/>
                      </a:lnTo>
                      <a:lnTo>
                        <a:pt x="2239" y="19480"/>
                      </a:lnTo>
                      <a:lnTo>
                        <a:pt x="2197" y="19166"/>
                      </a:lnTo>
                      <a:lnTo>
                        <a:pt x="2114" y="19020"/>
                      </a:lnTo>
                      <a:lnTo>
                        <a:pt x="2114" y="18915"/>
                      </a:lnTo>
                      <a:lnTo>
                        <a:pt x="2260" y="18769"/>
                      </a:lnTo>
                      <a:lnTo>
                        <a:pt x="2260" y="18643"/>
                      </a:lnTo>
                      <a:lnTo>
                        <a:pt x="2135" y="18434"/>
                      </a:lnTo>
                      <a:lnTo>
                        <a:pt x="1946" y="18308"/>
                      </a:lnTo>
                      <a:lnTo>
                        <a:pt x="1821" y="18308"/>
                      </a:lnTo>
                      <a:lnTo>
                        <a:pt x="1800" y="18329"/>
                      </a:lnTo>
                      <a:lnTo>
                        <a:pt x="1716" y="18246"/>
                      </a:lnTo>
                      <a:lnTo>
                        <a:pt x="1779" y="18141"/>
                      </a:lnTo>
                      <a:lnTo>
                        <a:pt x="2030" y="18141"/>
                      </a:lnTo>
                      <a:lnTo>
                        <a:pt x="2156" y="17995"/>
                      </a:lnTo>
                      <a:lnTo>
                        <a:pt x="2156" y="17869"/>
                      </a:lnTo>
                      <a:lnTo>
                        <a:pt x="2093" y="17827"/>
                      </a:lnTo>
                      <a:lnTo>
                        <a:pt x="2009" y="17890"/>
                      </a:lnTo>
                      <a:lnTo>
                        <a:pt x="1905" y="17869"/>
                      </a:lnTo>
                      <a:lnTo>
                        <a:pt x="1842" y="17597"/>
                      </a:lnTo>
                      <a:lnTo>
                        <a:pt x="1737" y="17367"/>
                      </a:lnTo>
                      <a:lnTo>
                        <a:pt x="1737" y="17199"/>
                      </a:lnTo>
                      <a:lnTo>
                        <a:pt x="1737" y="17032"/>
                      </a:lnTo>
                      <a:lnTo>
                        <a:pt x="1570" y="16969"/>
                      </a:lnTo>
                      <a:lnTo>
                        <a:pt x="1570" y="16948"/>
                      </a:lnTo>
                      <a:cubicBezTo>
                        <a:pt x="1528" y="16865"/>
                        <a:pt x="1528" y="16760"/>
                        <a:pt x="1507" y="16676"/>
                      </a:cubicBezTo>
                      <a:lnTo>
                        <a:pt x="1486" y="16362"/>
                      </a:lnTo>
                      <a:lnTo>
                        <a:pt x="1612" y="16300"/>
                      </a:lnTo>
                      <a:lnTo>
                        <a:pt x="1633" y="16132"/>
                      </a:lnTo>
                      <a:lnTo>
                        <a:pt x="1591" y="16028"/>
                      </a:lnTo>
                      <a:lnTo>
                        <a:pt x="1486" y="15986"/>
                      </a:lnTo>
                      <a:lnTo>
                        <a:pt x="1423" y="15714"/>
                      </a:lnTo>
                      <a:lnTo>
                        <a:pt x="1402" y="15358"/>
                      </a:lnTo>
                      <a:lnTo>
                        <a:pt x="1423" y="14940"/>
                      </a:lnTo>
                      <a:lnTo>
                        <a:pt x="1319" y="14751"/>
                      </a:lnTo>
                      <a:lnTo>
                        <a:pt x="1298" y="14542"/>
                      </a:lnTo>
                      <a:lnTo>
                        <a:pt x="1507" y="14249"/>
                      </a:lnTo>
                      <a:lnTo>
                        <a:pt x="1528" y="13935"/>
                      </a:lnTo>
                      <a:lnTo>
                        <a:pt x="1695" y="13852"/>
                      </a:lnTo>
                      <a:lnTo>
                        <a:pt x="1779" y="13747"/>
                      </a:lnTo>
                      <a:lnTo>
                        <a:pt x="1423" y="13077"/>
                      </a:lnTo>
                      <a:lnTo>
                        <a:pt x="1486" y="12847"/>
                      </a:lnTo>
                      <a:lnTo>
                        <a:pt x="1486" y="12680"/>
                      </a:lnTo>
                      <a:lnTo>
                        <a:pt x="1486" y="12282"/>
                      </a:lnTo>
                      <a:lnTo>
                        <a:pt x="1612" y="12052"/>
                      </a:lnTo>
                      <a:lnTo>
                        <a:pt x="1737" y="11927"/>
                      </a:lnTo>
                      <a:lnTo>
                        <a:pt x="1716" y="11717"/>
                      </a:lnTo>
                      <a:lnTo>
                        <a:pt x="1612" y="11529"/>
                      </a:lnTo>
                      <a:lnTo>
                        <a:pt x="1528" y="11445"/>
                      </a:lnTo>
                      <a:lnTo>
                        <a:pt x="1674" y="11278"/>
                      </a:lnTo>
                      <a:lnTo>
                        <a:pt x="1633" y="11027"/>
                      </a:lnTo>
                      <a:lnTo>
                        <a:pt x="1737" y="10797"/>
                      </a:lnTo>
                      <a:lnTo>
                        <a:pt x="1842" y="10776"/>
                      </a:lnTo>
                      <a:lnTo>
                        <a:pt x="1884" y="10504"/>
                      </a:lnTo>
                      <a:lnTo>
                        <a:pt x="1821" y="10064"/>
                      </a:lnTo>
                      <a:lnTo>
                        <a:pt x="1737" y="9981"/>
                      </a:lnTo>
                      <a:lnTo>
                        <a:pt x="1674" y="9646"/>
                      </a:lnTo>
                      <a:lnTo>
                        <a:pt x="1591" y="9458"/>
                      </a:lnTo>
                      <a:lnTo>
                        <a:pt x="1444" y="9248"/>
                      </a:lnTo>
                      <a:lnTo>
                        <a:pt x="1423" y="9144"/>
                      </a:lnTo>
                      <a:lnTo>
                        <a:pt x="1319" y="9018"/>
                      </a:lnTo>
                      <a:lnTo>
                        <a:pt x="1277" y="8725"/>
                      </a:lnTo>
                      <a:lnTo>
                        <a:pt x="1298" y="8516"/>
                      </a:lnTo>
                      <a:lnTo>
                        <a:pt x="1444" y="8453"/>
                      </a:lnTo>
                      <a:lnTo>
                        <a:pt x="1444" y="8160"/>
                      </a:lnTo>
                      <a:lnTo>
                        <a:pt x="1528" y="8056"/>
                      </a:lnTo>
                      <a:lnTo>
                        <a:pt x="1528" y="7784"/>
                      </a:lnTo>
                      <a:lnTo>
                        <a:pt x="1423" y="7616"/>
                      </a:lnTo>
                      <a:lnTo>
                        <a:pt x="1402" y="7240"/>
                      </a:lnTo>
                      <a:lnTo>
                        <a:pt x="1486" y="7156"/>
                      </a:lnTo>
                      <a:lnTo>
                        <a:pt x="1528" y="6738"/>
                      </a:lnTo>
                      <a:lnTo>
                        <a:pt x="1633" y="6591"/>
                      </a:lnTo>
                      <a:lnTo>
                        <a:pt x="1800" y="6194"/>
                      </a:lnTo>
                      <a:lnTo>
                        <a:pt x="1946" y="6047"/>
                      </a:lnTo>
                      <a:lnTo>
                        <a:pt x="2051" y="5984"/>
                      </a:lnTo>
                      <a:lnTo>
                        <a:pt x="2135" y="5880"/>
                      </a:lnTo>
                      <a:lnTo>
                        <a:pt x="2093" y="5838"/>
                      </a:lnTo>
                      <a:lnTo>
                        <a:pt x="2093" y="5671"/>
                      </a:lnTo>
                      <a:lnTo>
                        <a:pt x="2030" y="5587"/>
                      </a:lnTo>
                      <a:lnTo>
                        <a:pt x="1946" y="5545"/>
                      </a:lnTo>
                      <a:lnTo>
                        <a:pt x="1988" y="5440"/>
                      </a:lnTo>
                      <a:lnTo>
                        <a:pt x="2093" y="5357"/>
                      </a:lnTo>
                      <a:lnTo>
                        <a:pt x="2093" y="5210"/>
                      </a:lnTo>
                      <a:lnTo>
                        <a:pt x="1946" y="5043"/>
                      </a:lnTo>
                      <a:lnTo>
                        <a:pt x="1925" y="4854"/>
                      </a:lnTo>
                      <a:lnTo>
                        <a:pt x="2009" y="4729"/>
                      </a:lnTo>
                      <a:lnTo>
                        <a:pt x="1988" y="4624"/>
                      </a:lnTo>
                      <a:lnTo>
                        <a:pt x="1842" y="4520"/>
                      </a:lnTo>
                      <a:lnTo>
                        <a:pt x="1905" y="4373"/>
                      </a:lnTo>
                      <a:lnTo>
                        <a:pt x="2574" y="3997"/>
                      </a:lnTo>
                      <a:lnTo>
                        <a:pt x="2741" y="3348"/>
                      </a:lnTo>
                      <a:lnTo>
                        <a:pt x="2658" y="3181"/>
                      </a:lnTo>
                      <a:lnTo>
                        <a:pt x="2553" y="3222"/>
                      </a:lnTo>
                      <a:lnTo>
                        <a:pt x="2511" y="3285"/>
                      </a:lnTo>
                      <a:lnTo>
                        <a:pt x="2344" y="3285"/>
                      </a:lnTo>
                      <a:lnTo>
                        <a:pt x="1925" y="2134"/>
                      </a:lnTo>
                      <a:lnTo>
                        <a:pt x="1633" y="1883"/>
                      </a:lnTo>
                      <a:lnTo>
                        <a:pt x="1570" y="1779"/>
                      </a:lnTo>
                      <a:lnTo>
                        <a:pt x="1695" y="1465"/>
                      </a:lnTo>
                      <a:lnTo>
                        <a:pt x="1633" y="1360"/>
                      </a:lnTo>
                      <a:lnTo>
                        <a:pt x="1716" y="1193"/>
                      </a:lnTo>
                      <a:lnTo>
                        <a:pt x="1695" y="1130"/>
                      </a:lnTo>
                      <a:lnTo>
                        <a:pt x="1423" y="921"/>
                      </a:lnTo>
                      <a:lnTo>
                        <a:pt x="1360" y="774"/>
                      </a:lnTo>
                      <a:lnTo>
                        <a:pt x="1319" y="607"/>
                      </a:lnTo>
                      <a:lnTo>
                        <a:pt x="1298" y="544"/>
                      </a:lnTo>
                      <a:lnTo>
                        <a:pt x="1319" y="440"/>
                      </a:lnTo>
                      <a:lnTo>
                        <a:pt x="1298" y="335"/>
                      </a:lnTo>
                      <a:lnTo>
                        <a:pt x="1256" y="293"/>
                      </a:lnTo>
                      <a:lnTo>
                        <a:pt x="1151" y="189"/>
                      </a:lnTo>
                      <a:lnTo>
                        <a:pt x="1151" y="21"/>
                      </a:lnTo>
                      <a:lnTo>
                        <a:pt x="1109" y="21"/>
                      </a:lnTo>
                      <a:lnTo>
                        <a:pt x="104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154" name="Google Shape;2154;p40"/>
              <p:cNvSpPr/>
              <p:nvPr/>
            </p:nvSpPr>
            <p:spPr>
              <a:xfrm>
                <a:off x="6719315" y="3578911"/>
                <a:ext cx="20441" cy="11202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901" extrusionOk="0">
                    <a:moveTo>
                      <a:pt x="1025" y="0"/>
                    </a:moveTo>
                    <a:lnTo>
                      <a:pt x="984" y="84"/>
                    </a:lnTo>
                    <a:lnTo>
                      <a:pt x="921" y="105"/>
                    </a:lnTo>
                    <a:lnTo>
                      <a:pt x="942" y="189"/>
                    </a:lnTo>
                    <a:lnTo>
                      <a:pt x="921" y="252"/>
                    </a:lnTo>
                    <a:lnTo>
                      <a:pt x="691" y="314"/>
                    </a:lnTo>
                    <a:lnTo>
                      <a:pt x="733" y="273"/>
                    </a:lnTo>
                    <a:lnTo>
                      <a:pt x="774" y="126"/>
                    </a:lnTo>
                    <a:lnTo>
                      <a:pt x="733" y="63"/>
                    </a:lnTo>
                    <a:lnTo>
                      <a:pt x="649" y="84"/>
                    </a:lnTo>
                    <a:lnTo>
                      <a:pt x="607" y="168"/>
                    </a:lnTo>
                    <a:lnTo>
                      <a:pt x="544" y="168"/>
                    </a:lnTo>
                    <a:lnTo>
                      <a:pt x="461" y="84"/>
                    </a:lnTo>
                    <a:lnTo>
                      <a:pt x="377" y="84"/>
                    </a:lnTo>
                    <a:lnTo>
                      <a:pt x="377" y="252"/>
                    </a:lnTo>
                    <a:lnTo>
                      <a:pt x="272" y="210"/>
                    </a:lnTo>
                    <a:lnTo>
                      <a:pt x="168" y="105"/>
                    </a:lnTo>
                    <a:lnTo>
                      <a:pt x="105" y="168"/>
                    </a:lnTo>
                    <a:lnTo>
                      <a:pt x="230" y="356"/>
                    </a:lnTo>
                    <a:lnTo>
                      <a:pt x="377" y="377"/>
                    </a:lnTo>
                    <a:lnTo>
                      <a:pt x="377" y="419"/>
                    </a:lnTo>
                    <a:lnTo>
                      <a:pt x="230" y="419"/>
                    </a:lnTo>
                    <a:lnTo>
                      <a:pt x="168" y="482"/>
                    </a:lnTo>
                    <a:lnTo>
                      <a:pt x="189" y="565"/>
                    </a:lnTo>
                    <a:lnTo>
                      <a:pt x="84" y="670"/>
                    </a:lnTo>
                    <a:lnTo>
                      <a:pt x="0" y="670"/>
                    </a:lnTo>
                    <a:lnTo>
                      <a:pt x="0" y="712"/>
                    </a:lnTo>
                    <a:lnTo>
                      <a:pt x="126" y="796"/>
                    </a:lnTo>
                    <a:lnTo>
                      <a:pt x="189" y="712"/>
                    </a:lnTo>
                    <a:lnTo>
                      <a:pt x="293" y="796"/>
                    </a:lnTo>
                    <a:lnTo>
                      <a:pt x="377" y="691"/>
                    </a:lnTo>
                    <a:lnTo>
                      <a:pt x="230" y="628"/>
                    </a:lnTo>
                    <a:lnTo>
                      <a:pt x="335" y="586"/>
                    </a:lnTo>
                    <a:lnTo>
                      <a:pt x="523" y="607"/>
                    </a:lnTo>
                    <a:lnTo>
                      <a:pt x="649" y="565"/>
                    </a:lnTo>
                    <a:lnTo>
                      <a:pt x="649" y="461"/>
                    </a:lnTo>
                    <a:cubicBezTo>
                      <a:pt x="649" y="461"/>
                      <a:pt x="667" y="470"/>
                      <a:pt x="680" y="470"/>
                    </a:cubicBezTo>
                    <a:cubicBezTo>
                      <a:pt x="686" y="470"/>
                      <a:pt x="691" y="468"/>
                      <a:pt x="691" y="461"/>
                    </a:cubicBezTo>
                    <a:cubicBezTo>
                      <a:pt x="795" y="398"/>
                      <a:pt x="900" y="377"/>
                      <a:pt x="1005" y="314"/>
                    </a:cubicBezTo>
                    <a:lnTo>
                      <a:pt x="1046" y="398"/>
                    </a:lnTo>
                    <a:lnTo>
                      <a:pt x="1025" y="461"/>
                    </a:lnTo>
                    <a:lnTo>
                      <a:pt x="942" y="419"/>
                    </a:lnTo>
                    <a:lnTo>
                      <a:pt x="858" y="461"/>
                    </a:lnTo>
                    <a:lnTo>
                      <a:pt x="691" y="712"/>
                    </a:lnTo>
                    <a:lnTo>
                      <a:pt x="753" y="733"/>
                    </a:lnTo>
                    <a:lnTo>
                      <a:pt x="837" y="879"/>
                    </a:lnTo>
                    <a:lnTo>
                      <a:pt x="921" y="900"/>
                    </a:lnTo>
                    <a:lnTo>
                      <a:pt x="921" y="837"/>
                    </a:lnTo>
                    <a:lnTo>
                      <a:pt x="837" y="733"/>
                    </a:lnTo>
                    <a:lnTo>
                      <a:pt x="858" y="712"/>
                    </a:lnTo>
                    <a:lnTo>
                      <a:pt x="963" y="775"/>
                    </a:lnTo>
                    <a:lnTo>
                      <a:pt x="1025" y="733"/>
                    </a:lnTo>
                    <a:lnTo>
                      <a:pt x="963" y="691"/>
                    </a:lnTo>
                    <a:lnTo>
                      <a:pt x="963" y="607"/>
                    </a:lnTo>
                    <a:lnTo>
                      <a:pt x="1067" y="628"/>
                    </a:lnTo>
                    <a:lnTo>
                      <a:pt x="1172" y="607"/>
                    </a:lnTo>
                    <a:lnTo>
                      <a:pt x="1172" y="586"/>
                    </a:lnTo>
                    <a:lnTo>
                      <a:pt x="1088" y="586"/>
                    </a:lnTo>
                    <a:lnTo>
                      <a:pt x="1046" y="524"/>
                    </a:lnTo>
                    <a:lnTo>
                      <a:pt x="1088" y="503"/>
                    </a:lnTo>
                    <a:lnTo>
                      <a:pt x="1193" y="524"/>
                    </a:lnTo>
                    <a:lnTo>
                      <a:pt x="1339" y="503"/>
                    </a:lnTo>
                    <a:lnTo>
                      <a:pt x="1444" y="419"/>
                    </a:lnTo>
                    <a:lnTo>
                      <a:pt x="1549" y="398"/>
                    </a:lnTo>
                    <a:lnTo>
                      <a:pt x="1507" y="314"/>
                    </a:lnTo>
                    <a:lnTo>
                      <a:pt x="1465" y="293"/>
                    </a:lnTo>
                    <a:lnTo>
                      <a:pt x="1444" y="273"/>
                    </a:lnTo>
                    <a:lnTo>
                      <a:pt x="1486" y="210"/>
                    </a:lnTo>
                    <a:lnTo>
                      <a:pt x="1569" y="189"/>
                    </a:lnTo>
                    <a:lnTo>
                      <a:pt x="1528" y="126"/>
                    </a:lnTo>
                    <a:lnTo>
                      <a:pt x="1381" y="105"/>
                    </a:lnTo>
                    <a:lnTo>
                      <a:pt x="1318" y="126"/>
                    </a:lnTo>
                    <a:lnTo>
                      <a:pt x="1339" y="189"/>
                    </a:lnTo>
                    <a:lnTo>
                      <a:pt x="1256" y="210"/>
                    </a:lnTo>
                    <a:lnTo>
                      <a:pt x="1172" y="105"/>
                    </a:lnTo>
                    <a:lnTo>
                      <a:pt x="1172" y="42"/>
                    </a:lnTo>
                    <a:lnTo>
                      <a:pt x="1025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5" name="Google Shape;2155;p40"/>
              <p:cNvSpPr/>
              <p:nvPr/>
            </p:nvSpPr>
            <p:spPr>
              <a:xfrm>
                <a:off x="6725853" y="3120523"/>
                <a:ext cx="21262" cy="29142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2344" extrusionOk="0">
                    <a:moveTo>
                      <a:pt x="336" y="0"/>
                    </a:moveTo>
                    <a:lnTo>
                      <a:pt x="231" y="84"/>
                    </a:lnTo>
                    <a:lnTo>
                      <a:pt x="126" y="147"/>
                    </a:lnTo>
                    <a:lnTo>
                      <a:pt x="85" y="209"/>
                    </a:lnTo>
                    <a:lnTo>
                      <a:pt x="1" y="314"/>
                    </a:lnTo>
                    <a:lnTo>
                      <a:pt x="1" y="460"/>
                    </a:lnTo>
                    <a:lnTo>
                      <a:pt x="64" y="607"/>
                    </a:lnTo>
                    <a:lnTo>
                      <a:pt x="22" y="732"/>
                    </a:lnTo>
                    <a:lnTo>
                      <a:pt x="22" y="816"/>
                    </a:lnTo>
                    <a:lnTo>
                      <a:pt x="126" y="879"/>
                    </a:lnTo>
                    <a:lnTo>
                      <a:pt x="189" y="963"/>
                    </a:lnTo>
                    <a:lnTo>
                      <a:pt x="231" y="1067"/>
                    </a:lnTo>
                    <a:lnTo>
                      <a:pt x="273" y="1193"/>
                    </a:lnTo>
                    <a:lnTo>
                      <a:pt x="294" y="1256"/>
                    </a:lnTo>
                    <a:lnTo>
                      <a:pt x="273" y="1360"/>
                    </a:lnTo>
                    <a:lnTo>
                      <a:pt x="189" y="1444"/>
                    </a:lnTo>
                    <a:lnTo>
                      <a:pt x="189" y="1590"/>
                    </a:lnTo>
                    <a:lnTo>
                      <a:pt x="231" y="1653"/>
                    </a:lnTo>
                    <a:lnTo>
                      <a:pt x="189" y="1779"/>
                    </a:lnTo>
                    <a:lnTo>
                      <a:pt x="64" y="1883"/>
                    </a:lnTo>
                    <a:lnTo>
                      <a:pt x="1" y="1883"/>
                    </a:lnTo>
                    <a:lnTo>
                      <a:pt x="22" y="1925"/>
                    </a:lnTo>
                    <a:lnTo>
                      <a:pt x="85" y="2009"/>
                    </a:lnTo>
                    <a:lnTo>
                      <a:pt x="106" y="2030"/>
                    </a:lnTo>
                    <a:lnTo>
                      <a:pt x="106" y="2113"/>
                    </a:lnTo>
                    <a:lnTo>
                      <a:pt x="189" y="2197"/>
                    </a:lnTo>
                    <a:lnTo>
                      <a:pt x="294" y="2218"/>
                    </a:lnTo>
                    <a:lnTo>
                      <a:pt x="336" y="2134"/>
                    </a:lnTo>
                    <a:lnTo>
                      <a:pt x="419" y="2113"/>
                    </a:lnTo>
                    <a:lnTo>
                      <a:pt x="503" y="2113"/>
                    </a:lnTo>
                    <a:lnTo>
                      <a:pt x="503" y="2176"/>
                    </a:lnTo>
                    <a:lnTo>
                      <a:pt x="545" y="2197"/>
                    </a:lnTo>
                    <a:lnTo>
                      <a:pt x="545" y="2323"/>
                    </a:lnTo>
                    <a:lnTo>
                      <a:pt x="608" y="2344"/>
                    </a:lnTo>
                    <a:lnTo>
                      <a:pt x="712" y="2281"/>
                    </a:lnTo>
                    <a:lnTo>
                      <a:pt x="733" y="2197"/>
                    </a:lnTo>
                    <a:lnTo>
                      <a:pt x="817" y="2134"/>
                    </a:lnTo>
                    <a:lnTo>
                      <a:pt x="880" y="2113"/>
                    </a:lnTo>
                    <a:lnTo>
                      <a:pt x="963" y="1988"/>
                    </a:lnTo>
                    <a:lnTo>
                      <a:pt x="1068" y="1820"/>
                    </a:lnTo>
                    <a:lnTo>
                      <a:pt x="1173" y="1590"/>
                    </a:lnTo>
                    <a:lnTo>
                      <a:pt x="1173" y="1486"/>
                    </a:lnTo>
                    <a:lnTo>
                      <a:pt x="1340" y="1297"/>
                    </a:lnTo>
                    <a:lnTo>
                      <a:pt x="1466" y="1130"/>
                    </a:lnTo>
                    <a:lnTo>
                      <a:pt x="1528" y="1046"/>
                    </a:lnTo>
                    <a:lnTo>
                      <a:pt x="1633" y="921"/>
                    </a:lnTo>
                    <a:lnTo>
                      <a:pt x="1591" y="774"/>
                    </a:lnTo>
                    <a:lnTo>
                      <a:pt x="1487" y="649"/>
                    </a:lnTo>
                    <a:lnTo>
                      <a:pt x="1466" y="711"/>
                    </a:lnTo>
                    <a:lnTo>
                      <a:pt x="1382" y="649"/>
                    </a:lnTo>
                    <a:lnTo>
                      <a:pt x="1361" y="544"/>
                    </a:lnTo>
                    <a:lnTo>
                      <a:pt x="1173" y="335"/>
                    </a:lnTo>
                    <a:lnTo>
                      <a:pt x="1131" y="335"/>
                    </a:lnTo>
                    <a:lnTo>
                      <a:pt x="963" y="209"/>
                    </a:lnTo>
                    <a:lnTo>
                      <a:pt x="650" y="105"/>
                    </a:lnTo>
                    <a:lnTo>
                      <a:pt x="524" y="21"/>
                    </a:lnTo>
                    <a:lnTo>
                      <a:pt x="336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6" name="Google Shape;2156;p40"/>
              <p:cNvSpPr/>
              <p:nvPr/>
            </p:nvSpPr>
            <p:spPr>
              <a:xfrm>
                <a:off x="6699434" y="3117651"/>
                <a:ext cx="30245" cy="31492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2533" extrusionOk="0">
                    <a:moveTo>
                      <a:pt x="1632" y="1"/>
                    </a:moveTo>
                    <a:lnTo>
                      <a:pt x="1528" y="43"/>
                    </a:lnTo>
                    <a:lnTo>
                      <a:pt x="1339" y="22"/>
                    </a:lnTo>
                    <a:lnTo>
                      <a:pt x="1151" y="64"/>
                    </a:lnTo>
                    <a:lnTo>
                      <a:pt x="963" y="22"/>
                    </a:lnTo>
                    <a:lnTo>
                      <a:pt x="691" y="22"/>
                    </a:lnTo>
                    <a:lnTo>
                      <a:pt x="544" y="64"/>
                    </a:lnTo>
                    <a:lnTo>
                      <a:pt x="544" y="210"/>
                    </a:lnTo>
                    <a:lnTo>
                      <a:pt x="482" y="336"/>
                    </a:lnTo>
                    <a:lnTo>
                      <a:pt x="523" y="419"/>
                    </a:lnTo>
                    <a:lnTo>
                      <a:pt x="440" y="524"/>
                    </a:lnTo>
                    <a:lnTo>
                      <a:pt x="335" y="566"/>
                    </a:lnTo>
                    <a:lnTo>
                      <a:pt x="168" y="566"/>
                    </a:lnTo>
                    <a:lnTo>
                      <a:pt x="105" y="691"/>
                    </a:lnTo>
                    <a:lnTo>
                      <a:pt x="105" y="838"/>
                    </a:lnTo>
                    <a:lnTo>
                      <a:pt x="0" y="1068"/>
                    </a:lnTo>
                    <a:lnTo>
                      <a:pt x="21" y="1152"/>
                    </a:lnTo>
                    <a:lnTo>
                      <a:pt x="126" y="1194"/>
                    </a:lnTo>
                    <a:lnTo>
                      <a:pt x="168" y="1277"/>
                    </a:lnTo>
                    <a:lnTo>
                      <a:pt x="210" y="1319"/>
                    </a:lnTo>
                    <a:lnTo>
                      <a:pt x="272" y="1424"/>
                    </a:lnTo>
                    <a:lnTo>
                      <a:pt x="272" y="1507"/>
                    </a:lnTo>
                    <a:lnTo>
                      <a:pt x="335" y="1570"/>
                    </a:lnTo>
                    <a:lnTo>
                      <a:pt x="419" y="1570"/>
                    </a:lnTo>
                    <a:lnTo>
                      <a:pt x="461" y="1591"/>
                    </a:lnTo>
                    <a:lnTo>
                      <a:pt x="482" y="1696"/>
                    </a:lnTo>
                    <a:lnTo>
                      <a:pt x="523" y="1842"/>
                    </a:lnTo>
                    <a:lnTo>
                      <a:pt x="523" y="1989"/>
                    </a:lnTo>
                    <a:lnTo>
                      <a:pt x="586" y="2010"/>
                    </a:lnTo>
                    <a:lnTo>
                      <a:pt x="670" y="2135"/>
                    </a:lnTo>
                    <a:lnTo>
                      <a:pt x="691" y="2219"/>
                    </a:lnTo>
                    <a:lnTo>
                      <a:pt x="795" y="2261"/>
                    </a:lnTo>
                    <a:lnTo>
                      <a:pt x="795" y="2323"/>
                    </a:lnTo>
                    <a:lnTo>
                      <a:pt x="858" y="2407"/>
                    </a:lnTo>
                    <a:lnTo>
                      <a:pt x="942" y="2449"/>
                    </a:lnTo>
                    <a:lnTo>
                      <a:pt x="984" y="2449"/>
                    </a:lnTo>
                    <a:lnTo>
                      <a:pt x="1005" y="2470"/>
                    </a:lnTo>
                    <a:lnTo>
                      <a:pt x="1172" y="2533"/>
                    </a:lnTo>
                    <a:lnTo>
                      <a:pt x="1256" y="2533"/>
                    </a:lnTo>
                    <a:lnTo>
                      <a:pt x="1277" y="2470"/>
                    </a:lnTo>
                    <a:lnTo>
                      <a:pt x="1214" y="2344"/>
                    </a:lnTo>
                    <a:lnTo>
                      <a:pt x="1193" y="2303"/>
                    </a:lnTo>
                    <a:lnTo>
                      <a:pt x="1088" y="2198"/>
                    </a:lnTo>
                    <a:lnTo>
                      <a:pt x="1109" y="2093"/>
                    </a:lnTo>
                    <a:lnTo>
                      <a:pt x="1214" y="2010"/>
                    </a:lnTo>
                    <a:lnTo>
                      <a:pt x="1339" y="2031"/>
                    </a:lnTo>
                    <a:lnTo>
                      <a:pt x="1591" y="2031"/>
                    </a:lnTo>
                    <a:lnTo>
                      <a:pt x="1695" y="1989"/>
                    </a:lnTo>
                    <a:lnTo>
                      <a:pt x="1842" y="1989"/>
                    </a:lnTo>
                    <a:lnTo>
                      <a:pt x="1946" y="2093"/>
                    </a:lnTo>
                    <a:lnTo>
                      <a:pt x="2030" y="2114"/>
                    </a:lnTo>
                    <a:lnTo>
                      <a:pt x="2093" y="2114"/>
                    </a:lnTo>
                    <a:lnTo>
                      <a:pt x="2218" y="2010"/>
                    </a:lnTo>
                    <a:lnTo>
                      <a:pt x="2260" y="1884"/>
                    </a:lnTo>
                    <a:lnTo>
                      <a:pt x="2218" y="1821"/>
                    </a:lnTo>
                    <a:lnTo>
                      <a:pt x="2218" y="1675"/>
                    </a:lnTo>
                    <a:lnTo>
                      <a:pt x="2302" y="1591"/>
                    </a:lnTo>
                    <a:lnTo>
                      <a:pt x="2323" y="1487"/>
                    </a:lnTo>
                    <a:lnTo>
                      <a:pt x="2302" y="1424"/>
                    </a:lnTo>
                    <a:lnTo>
                      <a:pt x="2260" y="1298"/>
                    </a:lnTo>
                    <a:lnTo>
                      <a:pt x="2218" y="1194"/>
                    </a:lnTo>
                    <a:lnTo>
                      <a:pt x="2155" y="1110"/>
                    </a:lnTo>
                    <a:lnTo>
                      <a:pt x="2051" y="1047"/>
                    </a:lnTo>
                    <a:lnTo>
                      <a:pt x="2051" y="963"/>
                    </a:lnTo>
                    <a:lnTo>
                      <a:pt x="2093" y="838"/>
                    </a:lnTo>
                    <a:lnTo>
                      <a:pt x="2030" y="691"/>
                    </a:lnTo>
                    <a:lnTo>
                      <a:pt x="2030" y="545"/>
                    </a:lnTo>
                    <a:lnTo>
                      <a:pt x="2114" y="440"/>
                    </a:lnTo>
                    <a:lnTo>
                      <a:pt x="2155" y="378"/>
                    </a:lnTo>
                    <a:lnTo>
                      <a:pt x="2260" y="231"/>
                    </a:lnTo>
                    <a:lnTo>
                      <a:pt x="2260" y="147"/>
                    </a:lnTo>
                    <a:lnTo>
                      <a:pt x="2135" y="106"/>
                    </a:lnTo>
                    <a:lnTo>
                      <a:pt x="1946" y="64"/>
                    </a:lnTo>
                    <a:lnTo>
                      <a:pt x="1716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40"/>
              <p:cNvSpPr/>
              <p:nvPr/>
            </p:nvSpPr>
            <p:spPr>
              <a:xfrm>
                <a:off x="6673822" y="3099710"/>
                <a:ext cx="37875" cy="54380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4374" extrusionOk="0">
                    <a:moveTo>
                      <a:pt x="879" y="0"/>
                    </a:moveTo>
                    <a:lnTo>
                      <a:pt x="858" y="84"/>
                    </a:lnTo>
                    <a:lnTo>
                      <a:pt x="712" y="251"/>
                    </a:lnTo>
                    <a:lnTo>
                      <a:pt x="565" y="356"/>
                    </a:lnTo>
                    <a:lnTo>
                      <a:pt x="503" y="335"/>
                    </a:lnTo>
                    <a:lnTo>
                      <a:pt x="335" y="544"/>
                    </a:lnTo>
                    <a:lnTo>
                      <a:pt x="356" y="628"/>
                    </a:lnTo>
                    <a:lnTo>
                      <a:pt x="419" y="733"/>
                    </a:lnTo>
                    <a:lnTo>
                      <a:pt x="565" y="753"/>
                    </a:lnTo>
                    <a:lnTo>
                      <a:pt x="649" y="837"/>
                    </a:lnTo>
                    <a:lnTo>
                      <a:pt x="649" y="963"/>
                    </a:lnTo>
                    <a:lnTo>
                      <a:pt x="461" y="1046"/>
                    </a:lnTo>
                    <a:lnTo>
                      <a:pt x="398" y="1025"/>
                    </a:lnTo>
                    <a:lnTo>
                      <a:pt x="293" y="1046"/>
                    </a:lnTo>
                    <a:lnTo>
                      <a:pt x="210" y="1025"/>
                    </a:lnTo>
                    <a:lnTo>
                      <a:pt x="126" y="1088"/>
                    </a:lnTo>
                    <a:lnTo>
                      <a:pt x="105" y="1277"/>
                    </a:lnTo>
                    <a:lnTo>
                      <a:pt x="1" y="1381"/>
                    </a:lnTo>
                    <a:lnTo>
                      <a:pt x="42" y="1507"/>
                    </a:lnTo>
                    <a:lnTo>
                      <a:pt x="189" y="1716"/>
                    </a:lnTo>
                    <a:lnTo>
                      <a:pt x="419" y="1904"/>
                    </a:lnTo>
                    <a:lnTo>
                      <a:pt x="419" y="1925"/>
                    </a:lnTo>
                    <a:lnTo>
                      <a:pt x="461" y="1925"/>
                    </a:lnTo>
                    <a:lnTo>
                      <a:pt x="524" y="1988"/>
                    </a:lnTo>
                    <a:lnTo>
                      <a:pt x="565" y="1925"/>
                    </a:lnTo>
                    <a:lnTo>
                      <a:pt x="712" y="1967"/>
                    </a:lnTo>
                    <a:lnTo>
                      <a:pt x="817" y="2072"/>
                    </a:lnTo>
                    <a:lnTo>
                      <a:pt x="817" y="2218"/>
                    </a:lnTo>
                    <a:lnTo>
                      <a:pt x="733" y="2344"/>
                    </a:lnTo>
                    <a:lnTo>
                      <a:pt x="670" y="2406"/>
                    </a:lnTo>
                    <a:lnTo>
                      <a:pt x="775" y="2448"/>
                    </a:lnTo>
                    <a:lnTo>
                      <a:pt x="879" y="2448"/>
                    </a:lnTo>
                    <a:lnTo>
                      <a:pt x="942" y="2532"/>
                    </a:lnTo>
                    <a:lnTo>
                      <a:pt x="984" y="2616"/>
                    </a:lnTo>
                    <a:lnTo>
                      <a:pt x="1089" y="2616"/>
                    </a:lnTo>
                    <a:lnTo>
                      <a:pt x="1089" y="2657"/>
                    </a:lnTo>
                    <a:lnTo>
                      <a:pt x="984" y="2804"/>
                    </a:lnTo>
                    <a:lnTo>
                      <a:pt x="963" y="2950"/>
                    </a:lnTo>
                    <a:lnTo>
                      <a:pt x="837" y="3160"/>
                    </a:lnTo>
                    <a:lnTo>
                      <a:pt x="858" y="3264"/>
                    </a:lnTo>
                    <a:lnTo>
                      <a:pt x="817" y="3369"/>
                    </a:lnTo>
                    <a:lnTo>
                      <a:pt x="817" y="3474"/>
                    </a:lnTo>
                    <a:lnTo>
                      <a:pt x="837" y="3536"/>
                    </a:lnTo>
                    <a:lnTo>
                      <a:pt x="817" y="3599"/>
                    </a:lnTo>
                    <a:lnTo>
                      <a:pt x="817" y="3704"/>
                    </a:lnTo>
                    <a:lnTo>
                      <a:pt x="921" y="3808"/>
                    </a:lnTo>
                    <a:lnTo>
                      <a:pt x="1047" y="3955"/>
                    </a:lnTo>
                    <a:lnTo>
                      <a:pt x="1047" y="4018"/>
                    </a:lnTo>
                    <a:lnTo>
                      <a:pt x="1130" y="4122"/>
                    </a:lnTo>
                    <a:lnTo>
                      <a:pt x="1361" y="4331"/>
                    </a:lnTo>
                    <a:lnTo>
                      <a:pt x="1444" y="4373"/>
                    </a:lnTo>
                    <a:lnTo>
                      <a:pt x="1507" y="4290"/>
                    </a:lnTo>
                    <a:lnTo>
                      <a:pt x="1591" y="4269"/>
                    </a:lnTo>
                    <a:lnTo>
                      <a:pt x="1612" y="4290"/>
                    </a:lnTo>
                    <a:lnTo>
                      <a:pt x="1758" y="4290"/>
                    </a:lnTo>
                    <a:lnTo>
                      <a:pt x="1821" y="4185"/>
                    </a:lnTo>
                    <a:lnTo>
                      <a:pt x="1863" y="4122"/>
                    </a:lnTo>
                    <a:lnTo>
                      <a:pt x="1967" y="4101"/>
                    </a:lnTo>
                    <a:lnTo>
                      <a:pt x="2198" y="4101"/>
                    </a:lnTo>
                    <a:lnTo>
                      <a:pt x="2260" y="3913"/>
                    </a:lnTo>
                    <a:lnTo>
                      <a:pt x="2386" y="3871"/>
                    </a:lnTo>
                    <a:lnTo>
                      <a:pt x="2553" y="3871"/>
                    </a:lnTo>
                    <a:lnTo>
                      <a:pt x="2616" y="3913"/>
                    </a:lnTo>
                    <a:lnTo>
                      <a:pt x="2721" y="3892"/>
                    </a:lnTo>
                    <a:lnTo>
                      <a:pt x="2909" y="3892"/>
                    </a:lnTo>
                    <a:lnTo>
                      <a:pt x="2825" y="3850"/>
                    </a:lnTo>
                    <a:lnTo>
                      <a:pt x="2762" y="3766"/>
                    </a:lnTo>
                    <a:lnTo>
                      <a:pt x="2762" y="3704"/>
                    </a:lnTo>
                    <a:lnTo>
                      <a:pt x="2658" y="3662"/>
                    </a:lnTo>
                    <a:lnTo>
                      <a:pt x="2637" y="3578"/>
                    </a:lnTo>
                    <a:lnTo>
                      <a:pt x="2553" y="3453"/>
                    </a:lnTo>
                    <a:lnTo>
                      <a:pt x="2490" y="3432"/>
                    </a:lnTo>
                    <a:lnTo>
                      <a:pt x="2490" y="3285"/>
                    </a:lnTo>
                    <a:lnTo>
                      <a:pt x="2449" y="3139"/>
                    </a:lnTo>
                    <a:lnTo>
                      <a:pt x="2428" y="3034"/>
                    </a:lnTo>
                    <a:lnTo>
                      <a:pt x="2386" y="3013"/>
                    </a:lnTo>
                    <a:lnTo>
                      <a:pt x="2302" y="3013"/>
                    </a:lnTo>
                    <a:lnTo>
                      <a:pt x="2239" y="2950"/>
                    </a:lnTo>
                    <a:lnTo>
                      <a:pt x="2239" y="2867"/>
                    </a:lnTo>
                    <a:lnTo>
                      <a:pt x="2177" y="2762"/>
                    </a:lnTo>
                    <a:lnTo>
                      <a:pt x="2135" y="2720"/>
                    </a:lnTo>
                    <a:lnTo>
                      <a:pt x="2093" y="2637"/>
                    </a:lnTo>
                    <a:lnTo>
                      <a:pt x="1988" y="2595"/>
                    </a:lnTo>
                    <a:lnTo>
                      <a:pt x="1967" y="2511"/>
                    </a:lnTo>
                    <a:lnTo>
                      <a:pt x="2072" y="2281"/>
                    </a:lnTo>
                    <a:lnTo>
                      <a:pt x="2072" y="2134"/>
                    </a:lnTo>
                    <a:lnTo>
                      <a:pt x="2135" y="2009"/>
                    </a:lnTo>
                    <a:lnTo>
                      <a:pt x="2302" y="2009"/>
                    </a:lnTo>
                    <a:lnTo>
                      <a:pt x="2407" y="1967"/>
                    </a:lnTo>
                    <a:lnTo>
                      <a:pt x="2490" y="1862"/>
                    </a:lnTo>
                    <a:lnTo>
                      <a:pt x="2449" y="1779"/>
                    </a:lnTo>
                    <a:lnTo>
                      <a:pt x="2511" y="1653"/>
                    </a:lnTo>
                    <a:lnTo>
                      <a:pt x="2449" y="1549"/>
                    </a:lnTo>
                    <a:lnTo>
                      <a:pt x="2449" y="1381"/>
                    </a:lnTo>
                    <a:lnTo>
                      <a:pt x="2428" y="1297"/>
                    </a:lnTo>
                    <a:lnTo>
                      <a:pt x="2218" y="1256"/>
                    </a:lnTo>
                    <a:lnTo>
                      <a:pt x="2009" y="1046"/>
                    </a:lnTo>
                    <a:lnTo>
                      <a:pt x="1905" y="963"/>
                    </a:lnTo>
                    <a:lnTo>
                      <a:pt x="1863" y="984"/>
                    </a:lnTo>
                    <a:lnTo>
                      <a:pt x="1716" y="1046"/>
                    </a:lnTo>
                    <a:lnTo>
                      <a:pt x="1653" y="1130"/>
                    </a:lnTo>
                    <a:lnTo>
                      <a:pt x="1612" y="1235"/>
                    </a:lnTo>
                    <a:lnTo>
                      <a:pt x="1591" y="1088"/>
                    </a:lnTo>
                    <a:lnTo>
                      <a:pt x="1612" y="921"/>
                    </a:lnTo>
                    <a:lnTo>
                      <a:pt x="1674" y="816"/>
                    </a:lnTo>
                    <a:lnTo>
                      <a:pt x="1612" y="628"/>
                    </a:lnTo>
                    <a:lnTo>
                      <a:pt x="1507" y="565"/>
                    </a:lnTo>
                    <a:lnTo>
                      <a:pt x="1298" y="419"/>
                    </a:lnTo>
                    <a:lnTo>
                      <a:pt x="1151" y="251"/>
                    </a:lnTo>
                    <a:lnTo>
                      <a:pt x="1130" y="147"/>
                    </a:lnTo>
                    <a:lnTo>
                      <a:pt x="1026" y="42"/>
                    </a:lnTo>
                    <a:lnTo>
                      <a:pt x="921" y="21"/>
                    </a:lnTo>
                    <a:lnTo>
                      <a:pt x="879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40"/>
              <p:cNvSpPr/>
              <p:nvPr/>
            </p:nvSpPr>
            <p:spPr>
              <a:xfrm>
                <a:off x="6586906" y="3072132"/>
                <a:ext cx="99994" cy="85859"/>
              </a:xfrm>
              <a:custGeom>
                <a:avLst/>
                <a:gdLst/>
                <a:ahLst/>
                <a:cxnLst/>
                <a:rect l="l" t="t" r="r" b="b"/>
                <a:pathLst>
                  <a:path w="7680" h="6906" extrusionOk="0">
                    <a:moveTo>
                      <a:pt x="1988" y="0"/>
                    </a:moveTo>
                    <a:lnTo>
                      <a:pt x="1821" y="63"/>
                    </a:lnTo>
                    <a:lnTo>
                      <a:pt x="1674" y="251"/>
                    </a:lnTo>
                    <a:lnTo>
                      <a:pt x="1695" y="377"/>
                    </a:lnTo>
                    <a:lnTo>
                      <a:pt x="1758" y="440"/>
                    </a:lnTo>
                    <a:lnTo>
                      <a:pt x="1863" y="356"/>
                    </a:lnTo>
                    <a:lnTo>
                      <a:pt x="1967" y="377"/>
                    </a:lnTo>
                    <a:lnTo>
                      <a:pt x="2072" y="461"/>
                    </a:lnTo>
                    <a:lnTo>
                      <a:pt x="2030" y="544"/>
                    </a:lnTo>
                    <a:lnTo>
                      <a:pt x="1925" y="565"/>
                    </a:lnTo>
                    <a:lnTo>
                      <a:pt x="1821" y="523"/>
                    </a:lnTo>
                    <a:lnTo>
                      <a:pt x="1779" y="482"/>
                    </a:lnTo>
                    <a:lnTo>
                      <a:pt x="1758" y="523"/>
                    </a:lnTo>
                    <a:lnTo>
                      <a:pt x="1758" y="565"/>
                    </a:lnTo>
                    <a:lnTo>
                      <a:pt x="1611" y="649"/>
                    </a:lnTo>
                    <a:lnTo>
                      <a:pt x="1360" y="670"/>
                    </a:lnTo>
                    <a:lnTo>
                      <a:pt x="1088" y="774"/>
                    </a:lnTo>
                    <a:lnTo>
                      <a:pt x="1026" y="879"/>
                    </a:lnTo>
                    <a:lnTo>
                      <a:pt x="1026" y="984"/>
                    </a:lnTo>
                    <a:lnTo>
                      <a:pt x="1088" y="1088"/>
                    </a:lnTo>
                    <a:lnTo>
                      <a:pt x="1088" y="1318"/>
                    </a:lnTo>
                    <a:lnTo>
                      <a:pt x="1130" y="1486"/>
                    </a:lnTo>
                    <a:lnTo>
                      <a:pt x="1151" y="1611"/>
                    </a:lnTo>
                    <a:lnTo>
                      <a:pt x="1067" y="1800"/>
                    </a:lnTo>
                    <a:lnTo>
                      <a:pt x="879" y="1925"/>
                    </a:lnTo>
                    <a:lnTo>
                      <a:pt x="775" y="1904"/>
                    </a:lnTo>
                    <a:lnTo>
                      <a:pt x="775" y="1737"/>
                    </a:lnTo>
                    <a:lnTo>
                      <a:pt x="649" y="1611"/>
                    </a:lnTo>
                    <a:lnTo>
                      <a:pt x="628" y="1486"/>
                    </a:lnTo>
                    <a:lnTo>
                      <a:pt x="733" y="1402"/>
                    </a:lnTo>
                    <a:lnTo>
                      <a:pt x="754" y="1318"/>
                    </a:lnTo>
                    <a:lnTo>
                      <a:pt x="963" y="1109"/>
                    </a:lnTo>
                    <a:lnTo>
                      <a:pt x="963" y="942"/>
                    </a:lnTo>
                    <a:lnTo>
                      <a:pt x="879" y="795"/>
                    </a:lnTo>
                    <a:lnTo>
                      <a:pt x="921" y="754"/>
                    </a:lnTo>
                    <a:lnTo>
                      <a:pt x="879" y="670"/>
                    </a:lnTo>
                    <a:lnTo>
                      <a:pt x="816" y="628"/>
                    </a:lnTo>
                    <a:lnTo>
                      <a:pt x="754" y="523"/>
                    </a:lnTo>
                    <a:lnTo>
                      <a:pt x="775" y="440"/>
                    </a:lnTo>
                    <a:lnTo>
                      <a:pt x="921" y="377"/>
                    </a:lnTo>
                    <a:lnTo>
                      <a:pt x="1067" y="356"/>
                    </a:lnTo>
                    <a:lnTo>
                      <a:pt x="1172" y="210"/>
                    </a:lnTo>
                    <a:lnTo>
                      <a:pt x="1130" y="210"/>
                    </a:lnTo>
                    <a:lnTo>
                      <a:pt x="1088" y="230"/>
                    </a:lnTo>
                    <a:lnTo>
                      <a:pt x="775" y="356"/>
                    </a:lnTo>
                    <a:lnTo>
                      <a:pt x="628" y="628"/>
                    </a:lnTo>
                    <a:lnTo>
                      <a:pt x="565" y="670"/>
                    </a:lnTo>
                    <a:lnTo>
                      <a:pt x="461" y="691"/>
                    </a:lnTo>
                    <a:lnTo>
                      <a:pt x="356" y="837"/>
                    </a:lnTo>
                    <a:lnTo>
                      <a:pt x="293" y="900"/>
                    </a:lnTo>
                    <a:lnTo>
                      <a:pt x="105" y="1172"/>
                    </a:lnTo>
                    <a:lnTo>
                      <a:pt x="84" y="1298"/>
                    </a:lnTo>
                    <a:lnTo>
                      <a:pt x="105" y="1402"/>
                    </a:lnTo>
                    <a:lnTo>
                      <a:pt x="84" y="1590"/>
                    </a:lnTo>
                    <a:lnTo>
                      <a:pt x="0" y="1779"/>
                    </a:lnTo>
                    <a:lnTo>
                      <a:pt x="0" y="1821"/>
                    </a:lnTo>
                    <a:lnTo>
                      <a:pt x="147" y="1821"/>
                    </a:lnTo>
                    <a:lnTo>
                      <a:pt x="398" y="2239"/>
                    </a:lnTo>
                    <a:lnTo>
                      <a:pt x="503" y="2407"/>
                    </a:lnTo>
                    <a:lnTo>
                      <a:pt x="523" y="2511"/>
                    </a:lnTo>
                    <a:lnTo>
                      <a:pt x="461" y="2637"/>
                    </a:lnTo>
                    <a:lnTo>
                      <a:pt x="461" y="2720"/>
                    </a:lnTo>
                    <a:lnTo>
                      <a:pt x="440" y="2762"/>
                    </a:lnTo>
                    <a:lnTo>
                      <a:pt x="440" y="2867"/>
                    </a:lnTo>
                    <a:lnTo>
                      <a:pt x="565" y="2971"/>
                    </a:lnTo>
                    <a:lnTo>
                      <a:pt x="733" y="3034"/>
                    </a:lnTo>
                    <a:lnTo>
                      <a:pt x="837" y="3055"/>
                    </a:lnTo>
                    <a:lnTo>
                      <a:pt x="963" y="3097"/>
                    </a:lnTo>
                    <a:lnTo>
                      <a:pt x="1047" y="3055"/>
                    </a:lnTo>
                    <a:lnTo>
                      <a:pt x="1193" y="3055"/>
                    </a:lnTo>
                    <a:lnTo>
                      <a:pt x="1339" y="3097"/>
                    </a:lnTo>
                    <a:lnTo>
                      <a:pt x="1381" y="3076"/>
                    </a:lnTo>
                    <a:lnTo>
                      <a:pt x="1549" y="3055"/>
                    </a:lnTo>
                    <a:lnTo>
                      <a:pt x="1716" y="3076"/>
                    </a:lnTo>
                    <a:lnTo>
                      <a:pt x="1821" y="3139"/>
                    </a:lnTo>
                    <a:lnTo>
                      <a:pt x="2281" y="3557"/>
                    </a:lnTo>
                    <a:lnTo>
                      <a:pt x="2427" y="3515"/>
                    </a:lnTo>
                    <a:lnTo>
                      <a:pt x="2448" y="3557"/>
                    </a:lnTo>
                    <a:lnTo>
                      <a:pt x="2511" y="3515"/>
                    </a:lnTo>
                    <a:lnTo>
                      <a:pt x="2637" y="3578"/>
                    </a:lnTo>
                    <a:lnTo>
                      <a:pt x="2699" y="3599"/>
                    </a:lnTo>
                    <a:lnTo>
                      <a:pt x="2825" y="3557"/>
                    </a:lnTo>
                    <a:lnTo>
                      <a:pt x="2930" y="3557"/>
                    </a:lnTo>
                    <a:lnTo>
                      <a:pt x="3076" y="3578"/>
                    </a:lnTo>
                    <a:lnTo>
                      <a:pt x="3118" y="3515"/>
                    </a:lnTo>
                    <a:lnTo>
                      <a:pt x="3223" y="3515"/>
                    </a:lnTo>
                    <a:lnTo>
                      <a:pt x="3285" y="3578"/>
                    </a:lnTo>
                    <a:lnTo>
                      <a:pt x="3348" y="3808"/>
                    </a:lnTo>
                    <a:lnTo>
                      <a:pt x="3285" y="3892"/>
                    </a:lnTo>
                    <a:lnTo>
                      <a:pt x="3285" y="3997"/>
                    </a:lnTo>
                    <a:lnTo>
                      <a:pt x="3264" y="4080"/>
                    </a:lnTo>
                    <a:lnTo>
                      <a:pt x="3118" y="4101"/>
                    </a:lnTo>
                    <a:lnTo>
                      <a:pt x="3055" y="4185"/>
                    </a:lnTo>
                    <a:lnTo>
                      <a:pt x="3076" y="4394"/>
                    </a:lnTo>
                    <a:lnTo>
                      <a:pt x="3118" y="4457"/>
                    </a:lnTo>
                    <a:lnTo>
                      <a:pt x="3055" y="4624"/>
                    </a:lnTo>
                    <a:lnTo>
                      <a:pt x="3055" y="4813"/>
                    </a:lnTo>
                    <a:lnTo>
                      <a:pt x="3139" y="4875"/>
                    </a:lnTo>
                    <a:lnTo>
                      <a:pt x="3139" y="4959"/>
                    </a:lnTo>
                    <a:lnTo>
                      <a:pt x="3244" y="5252"/>
                    </a:lnTo>
                    <a:lnTo>
                      <a:pt x="3055" y="5587"/>
                    </a:lnTo>
                    <a:lnTo>
                      <a:pt x="3076" y="5692"/>
                    </a:lnTo>
                    <a:lnTo>
                      <a:pt x="3139" y="5692"/>
                    </a:lnTo>
                    <a:lnTo>
                      <a:pt x="3223" y="5671"/>
                    </a:lnTo>
                    <a:lnTo>
                      <a:pt x="3223" y="5692"/>
                    </a:lnTo>
                    <a:lnTo>
                      <a:pt x="3244" y="5775"/>
                    </a:lnTo>
                    <a:lnTo>
                      <a:pt x="3327" y="5817"/>
                    </a:lnTo>
                    <a:lnTo>
                      <a:pt x="3369" y="5922"/>
                    </a:lnTo>
                    <a:lnTo>
                      <a:pt x="3348" y="5984"/>
                    </a:lnTo>
                    <a:lnTo>
                      <a:pt x="3390" y="6131"/>
                    </a:lnTo>
                    <a:lnTo>
                      <a:pt x="3536" y="6424"/>
                    </a:lnTo>
                    <a:lnTo>
                      <a:pt x="3536" y="6528"/>
                    </a:lnTo>
                    <a:lnTo>
                      <a:pt x="3746" y="6696"/>
                    </a:lnTo>
                    <a:lnTo>
                      <a:pt x="3976" y="6863"/>
                    </a:lnTo>
                    <a:lnTo>
                      <a:pt x="4101" y="6905"/>
                    </a:lnTo>
                    <a:lnTo>
                      <a:pt x="4332" y="6863"/>
                    </a:lnTo>
                    <a:lnTo>
                      <a:pt x="4478" y="6717"/>
                    </a:lnTo>
                    <a:lnTo>
                      <a:pt x="4687" y="6591"/>
                    </a:lnTo>
                    <a:lnTo>
                      <a:pt x="4750" y="6487"/>
                    </a:lnTo>
                    <a:lnTo>
                      <a:pt x="5064" y="6319"/>
                    </a:lnTo>
                    <a:lnTo>
                      <a:pt x="5127" y="6173"/>
                    </a:lnTo>
                    <a:lnTo>
                      <a:pt x="5168" y="6110"/>
                    </a:lnTo>
                    <a:lnTo>
                      <a:pt x="5210" y="6068"/>
                    </a:lnTo>
                    <a:lnTo>
                      <a:pt x="5482" y="6005"/>
                    </a:lnTo>
                    <a:lnTo>
                      <a:pt x="5629" y="5964"/>
                    </a:lnTo>
                    <a:lnTo>
                      <a:pt x="5587" y="5817"/>
                    </a:lnTo>
                    <a:lnTo>
                      <a:pt x="5440" y="5796"/>
                    </a:lnTo>
                    <a:lnTo>
                      <a:pt x="5252" y="5817"/>
                    </a:lnTo>
                    <a:lnTo>
                      <a:pt x="4959" y="5712"/>
                    </a:lnTo>
                    <a:lnTo>
                      <a:pt x="5022" y="5545"/>
                    </a:lnTo>
                    <a:lnTo>
                      <a:pt x="5001" y="5482"/>
                    </a:lnTo>
                    <a:lnTo>
                      <a:pt x="4938" y="5440"/>
                    </a:lnTo>
                    <a:lnTo>
                      <a:pt x="5127" y="5168"/>
                    </a:lnTo>
                    <a:lnTo>
                      <a:pt x="5064" y="5064"/>
                    </a:lnTo>
                    <a:lnTo>
                      <a:pt x="4938" y="4938"/>
                    </a:lnTo>
                    <a:lnTo>
                      <a:pt x="4834" y="4917"/>
                    </a:lnTo>
                    <a:lnTo>
                      <a:pt x="4750" y="4750"/>
                    </a:lnTo>
                    <a:lnTo>
                      <a:pt x="4917" y="4813"/>
                    </a:lnTo>
                    <a:lnTo>
                      <a:pt x="5106" y="4834"/>
                    </a:lnTo>
                    <a:lnTo>
                      <a:pt x="5273" y="4938"/>
                    </a:lnTo>
                    <a:lnTo>
                      <a:pt x="5461" y="4938"/>
                    </a:lnTo>
                    <a:lnTo>
                      <a:pt x="5733" y="4875"/>
                    </a:lnTo>
                    <a:lnTo>
                      <a:pt x="5796" y="4938"/>
                    </a:lnTo>
                    <a:lnTo>
                      <a:pt x="5985" y="4875"/>
                    </a:lnTo>
                    <a:lnTo>
                      <a:pt x="6173" y="4708"/>
                    </a:lnTo>
                    <a:lnTo>
                      <a:pt x="6319" y="4708"/>
                    </a:lnTo>
                    <a:lnTo>
                      <a:pt x="6424" y="4729"/>
                    </a:lnTo>
                    <a:lnTo>
                      <a:pt x="6675" y="4624"/>
                    </a:lnTo>
                    <a:lnTo>
                      <a:pt x="6884" y="4624"/>
                    </a:lnTo>
                    <a:lnTo>
                      <a:pt x="7156" y="4394"/>
                    </a:lnTo>
                    <a:lnTo>
                      <a:pt x="7219" y="4248"/>
                    </a:lnTo>
                    <a:lnTo>
                      <a:pt x="7219" y="4143"/>
                    </a:lnTo>
                    <a:lnTo>
                      <a:pt x="7219" y="4122"/>
                    </a:lnTo>
                    <a:lnTo>
                      <a:pt x="6989" y="3934"/>
                    </a:lnTo>
                    <a:lnTo>
                      <a:pt x="6842" y="3725"/>
                    </a:lnTo>
                    <a:lnTo>
                      <a:pt x="6801" y="3599"/>
                    </a:lnTo>
                    <a:lnTo>
                      <a:pt x="6905" y="3495"/>
                    </a:lnTo>
                    <a:lnTo>
                      <a:pt x="6926" y="3306"/>
                    </a:lnTo>
                    <a:lnTo>
                      <a:pt x="7010" y="3243"/>
                    </a:lnTo>
                    <a:lnTo>
                      <a:pt x="7093" y="3264"/>
                    </a:lnTo>
                    <a:lnTo>
                      <a:pt x="7198" y="3243"/>
                    </a:lnTo>
                    <a:lnTo>
                      <a:pt x="7261" y="3264"/>
                    </a:lnTo>
                    <a:lnTo>
                      <a:pt x="7449" y="3181"/>
                    </a:lnTo>
                    <a:lnTo>
                      <a:pt x="7449" y="3055"/>
                    </a:lnTo>
                    <a:lnTo>
                      <a:pt x="7365" y="2971"/>
                    </a:lnTo>
                    <a:lnTo>
                      <a:pt x="7219" y="2951"/>
                    </a:lnTo>
                    <a:lnTo>
                      <a:pt x="7156" y="2846"/>
                    </a:lnTo>
                    <a:lnTo>
                      <a:pt x="7135" y="2762"/>
                    </a:lnTo>
                    <a:lnTo>
                      <a:pt x="7303" y="2553"/>
                    </a:lnTo>
                    <a:lnTo>
                      <a:pt x="7365" y="2574"/>
                    </a:lnTo>
                    <a:lnTo>
                      <a:pt x="7512" y="2469"/>
                    </a:lnTo>
                    <a:lnTo>
                      <a:pt x="7658" y="2302"/>
                    </a:lnTo>
                    <a:lnTo>
                      <a:pt x="7679" y="2218"/>
                    </a:lnTo>
                    <a:lnTo>
                      <a:pt x="7658" y="2218"/>
                    </a:lnTo>
                    <a:lnTo>
                      <a:pt x="7428" y="2114"/>
                    </a:lnTo>
                    <a:lnTo>
                      <a:pt x="7345" y="2114"/>
                    </a:lnTo>
                    <a:lnTo>
                      <a:pt x="7261" y="2135"/>
                    </a:lnTo>
                    <a:lnTo>
                      <a:pt x="7156" y="2114"/>
                    </a:lnTo>
                    <a:lnTo>
                      <a:pt x="7093" y="2114"/>
                    </a:lnTo>
                    <a:lnTo>
                      <a:pt x="7010" y="2155"/>
                    </a:lnTo>
                    <a:lnTo>
                      <a:pt x="6821" y="2197"/>
                    </a:lnTo>
                    <a:lnTo>
                      <a:pt x="6675" y="2155"/>
                    </a:lnTo>
                    <a:lnTo>
                      <a:pt x="6612" y="2155"/>
                    </a:lnTo>
                    <a:lnTo>
                      <a:pt x="6717" y="2135"/>
                    </a:lnTo>
                    <a:lnTo>
                      <a:pt x="6801" y="2135"/>
                    </a:lnTo>
                    <a:lnTo>
                      <a:pt x="6884" y="2093"/>
                    </a:lnTo>
                    <a:lnTo>
                      <a:pt x="6926" y="2009"/>
                    </a:lnTo>
                    <a:lnTo>
                      <a:pt x="7052" y="1904"/>
                    </a:lnTo>
                    <a:lnTo>
                      <a:pt x="7093" y="1842"/>
                    </a:lnTo>
                    <a:lnTo>
                      <a:pt x="7010" y="1800"/>
                    </a:lnTo>
                    <a:lnTo>
                      <a:pt x="7010" y="1779"/>
                    </a:lnTo>
                    <a:lnTo>
                      <a:pt x="6989" y="1674"/>
                    </a:lnTo>
                    <a:lnTo>
                      <a:pt x="6821" y="1590"/>
                    </a:lnTo>
                    <a:lnTo>
                      <a:pt x="6612" y="1528"/>
                    </a:lnTo>
                    <a:lnTo>
                      <a:pt x="6570" y="1486"/>
                    </a:lnTo>
                    <a:lnTo>
                      <a:pt x="6487" y="1423"/>
                    </a:lnTo>
                    <a:lnTo>
                      <a:pt x="6382" y="1423"/>
                    </a:lnTo>
                    <a:lnTo>
                      <a:pt x="6361" y="1381"/>
                    </a:lnTo>
                    <a:lnTo>
                      <a:pt x="6215" y="1318"/>
                    </a:lnTo>
                    <a:lnTo>
                      <a:pt x="6173" y="1318"/>
                    </a:lnTo>
                    <a:lnTo>
                      <a:pt x="6173" y="1423"/>
                    </a:lnTo>
                    <a:lnTo>
                      <a:pt x="6089" y="1318"/>
                    </a:lnTo>
                    <a:lnTo>
                      <a:pt x="6047" y="1214"/>
                    </a:lnTo>
                    <a:lnTo>
                      <a:pt x="5943" y="1172"/>
                    </a:lnTo>
                    <a:lnTo>
                      <a:pt x="5901" y="1088"/>
                    </a:lnTo>
                    <a:lnTo>
                      <a:pt x="5964" y="1046"/>
                    </a:lnTo>
                    <a:lnTo>
                      <a:pt x="6215" y="1067"/>
                    </a:lnTo>
                    <a:lnTo>
                      <a:pt x="6319" y="984"/>
                    </a:lnTo>
                    <a:lnTo>
                      <a:pt x="6487" y="984"/>
                    </a:lnTo>
                    <a:lnTo>
                      <a:pt x="6487" y="879"/>
                    </a:lnTo>
                    <a:lnTo>
                      <a:pt x="6361" y="900"/>
                    </a:lnTo>
                    <a:lnTo>
                      <a:pt x="6089" y="858"/>
                    </a:lnTo>
                    <a:lnTo>
                      <a:pt x="5901" y="879"/>
                    </a:lnTo>
                    <a:lnTo>
                      <a:pt x="5775" y="879"/>
                    </a:lnTo>
                    <a:lnTo>
                      <a:pt x="5524" y="963"/>
                    </a:lnTo>
                    <a:lnTo>
                      <a:pt x="5440" y="942"/>
                    </a:lnTo>
                    <a:lnTo>
                      <a:pt x="5336" y="942"/>
                    </a:lnTo>
                    <a:lnTo>
                      <a:pt x="5127" y="1088"/>
                    </a:lnTo>
                    <a:lnTo>
                      <a:pt x="5022" y="1109"/>
                    </a:lnTo>
                    <a:lnTo>
                      <a:pt x="4896" y="1172"/>
                    </a:lnTo>
                    <a:lnTo>
                      <a:pt x="4834" y="1256"/>
                    </a:lnTo>
                    <a:lnTo>
                      <a:pt x="4645" y="1277"/>
                    </a:lnTo>
                    <a:lnTo>
                      <a:pt x="4604" y="1298"/>
                    </a:lnTo>
                    <a:lnTo>
                      <a:pt x="4520" y="1277"/>
                    </a:lnTo>
                    <a:lnTo>
                      <a:pt x="4269" y="1088"/>
                    </a:lnTo>
                    <a:lnTo>
                      <a:pt x="4206" y="984"/>
                    </a:lnTo>
                    <a:lnTo>
                      <a:pt x="3871" y="984"/>
                    </a:lnTo>
                    <a:lnTo>
                      <a:pt x="3327" y="1088"/>
                    </a:lnTo>
                    <a:lnTo>
                      <a:pt x="3055" y="1088"/>
                    </a:lnTo>
                    <a:lnTo>
                      <a:pt x="2951" y="1046"/>
                    </a:lnTo>
                    <a:lnTo>
                      <a:pt x="2909" y="963"/>
                    </a:lnTo>
                    <a:lnTo>
                      <a:pt x="2909" y="858"/>
                    </a:lnTo>
                    <a:lnTo>
                      <a:pt x="2972" y="858"/>
                    </a:lnTo>
                    <a:lnTo>
                      <a:pt x="2951" y="733"/>
                    </a:lnTo>
                    <a:lnTo>
                      <a:pt x="2846" y="565"/>
                    </a:lnTo>
                    <a:lnTo>
                      <a:pt x="2741" y="544"/>
                    </a:lnTo>
                    <a:lnTo>
                      <a:pt x="2448" y="565"/>
                    </a:lnTo>
                    <a:lnTo>
                      <a:pt x="2323" y="482"/>
                    </a:lnTo>
                    <a:lnTo>
                      <a:pt x="2239" y="482"/>
                    </a:lnTo>
                    <a:lnTo>
                      <a:pt x="2176" y="523"/>
                    </a:lnTo>
                    <a:lnTo>
                      <a:pt x="2072" y="356"/>
                    </a:lnTo>
                    <a:lnTo>
                      <a:pt x="2072" y="210"/>
                    </a:lnTo>
                    <a:lnTo>
                      <a:pt x="2030" y="21"/>
                    </a:lnTo>
                    <a:lnTo>
                      <a:pt x="198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40"/>
              <p:cNvSpPr/>
              <p:nvPr/>
            </p:nvSpPr>
            <p:spPr>
              <a:xfrm>
                <a:off x="6542492" y="3070304"/>
                <a:ext cx="90463" cy="123057"/>
              </a:xfrm>
              <a:custGeom>
                <a:avLst/>
                <a:gdLst/>
                <a:ahLst/>
                <a:cxnLst/>
                <a:rect l="l" t="t" r="r" b="b"/>
                <a:pathLst>
                  <a:path w="6948" h="9898" extrusionOk="0">
                    <a:moveTo>
                      <a:pt x="4353" y="1"/>
                    </a:moveTo>
                    <a:lnTo>
                      <a:pt x="4332" y="64"/>
                    </a:lnTo>
                    <a:lnTo>
                      <a:pt x="4290" y="105"/>
                    </a:lnTo>
                    <a:lnTo>
                      <a:pt x="4227" y="147"/>
                    </a:lnTo>
                    <a:lnTo>
                      <a:pt x="4165" y="168"/>
                    </a:lnTo>
                    <a:lnTo>
                      <a:pt x="4060" y="168"/>
                    </a:lnTo>
                    <a:lnTo>
                      <a:pt x="3976" y="189"/>
                    </a:lnTo>
                    <a:lnTo>
                      <a:pt x="3955" y="252"/>
                    </a:lnTo>
                    <a:lnTo>
                      <a:pt x="3976" y="294"/>
                    </a:lnTo>
                    <a:lnTo>
                      <a:pt x="3955" y="357"/>
                    </a:lnTo>
                    <a:lnTo>
                      <a:pt x="3809" y="419"/>
                    </a:lnTo>
                    <a:lnTo>
                      <a:pt x="3621" y="566"/>
                    </a:lnTo>
                    <a:lnTo>
                      <a:pt x="3495" y="670"/>
                    </a:lnTo>
                    <a:lnTo>
                      <a:pt x="3328" y="691"/>
                    </a:lnTo>
                    <a:lnTo>
                      <a:pt x="2972" y="691"/>
                    </a:lnTo>
                    <a:lnTo>
                      <a:pt x="2867" y="733"/>
                    </a:lnTo>
                    <a:lnTo>
                      <a:pt x="2867" y="817"/>
                    </a:lnTo>
                    <a:lnTo>
                      <a:pt x="2888" y="901"/>
                    </a:lnTo>
                    <a:lnTo>
                      <a:pt x="2888" y="1005"/>
                    </a:lnTo>
                    <a:lnTo>
                      <a:pt x="2805" y="1089"/>
                    </a:lnTo>
                    <a:lnTo>
                      <a:pt x="2721" y="1047"/>
                    </a:lnTo>
                    <a:lnTo>
                      <a:pt x="2763" y="942"/>
                    </a:lnTo>
                    <a:lnTo>
                      <a:pt x="2763" y="921"/>
                    </a:lnTo>
                    <a:lnTo>
                      <a:pt x="2825" y="901"/>
                    </a:lnTo>
                    <a:lnTo>
                      <a:pt x="2700" y="880"/>
                    </a:lnTo>
                    <a:lnTo>
                      <a:pt x="2574" y="817"/>
                    </a:lnTo>
                    <a:lnTo>
                      <a:pt x="2491" y="817"/>
                    </a:lnTo>
                    <a:lnTo>
                      <a:pt x="2302" y="942"/>
                    </a:lnTo>
                    <a:lnTo>
                      <a:pt x="2261" y="1026"/>
                    </a:lnTo>
                    <a:lnTo>
                      <a:pt x="2135" y="1152"/>
                    </a:lnTo>
                    <a:lnTo>
                      <a:pt x="1968" y="1465"/>
                    </a:lnTo>
                    <a:lnTo>
                      <a:pt x="1947" y="1549"/>
                    </a:lnTo>
                    <a:lnTo>
                      <a:pt x="1947" y="1549"/>
                    </a:lnTo>
                    <a:lnTo>
                      <a:pt x="1989" y="1528"/>
                    </a:lnTo>
                    <a:lnTo>
                      <a:pt x="2051" y="1570"/>
                    </a:lnTo>
                    <a:lnTo>
                      <a:pt x="2051" y="1654"/>
                    </a:lnTo>
                    <a:lnTo>
                      <a:pt x="2030" y="1758"/>
                    </a:lnTo>
                    <a:lnTo>
                      <a:pt x="1947" y="1821"/>
                    </a:lnTo>
                    <a:lnTo>
                      <a:pt x="1842" y="1821"/>
                    </a:lnTo>
                    <a:lnTo>
                      <a:pt x="1737" y="1863"/>
                    </a:lnTo>
                    <a:lnTo>
                      <a:pt x="1612" y="1989"/>
                    </a:lnTo>
                    <a:lnTo>
                      <a:pt x="1528" y="2051"/>
                    </a:lnTo>
                    <a:lnTo>
                      <a:pt x="1424" y="2198"/>
                    </a:lnTo>
                    <a:lnTo>
                      <a:pt x="1340" y="2198"/>
                    </a:lnTo>
                    <a:lnTo>
                      <a:pt x="1256" y="2240"/>
                    </a:lnTo>
                    <a:lnTo>
                      <a:pt x="1298" y="2344"/>
                    </a:lnTo>
                    <a:lnTo>
                      <a:pt x="1403" y="2449"/>
                    </a:lnTo>
                    <a:lnTo>
                      <a:pt x="1403" y="2574"/>
                    </a:lnTo>
                    <a:lnTo>
                      <a:pt x="1340" y="2700"/>
                    </a:lnTo>
                    <a:lnTo>
                      <a:pt x="1256" y="2700"/>
                    </a:lnTo>
                    <a:lnTo>
                      <a:pt x="1152" y="2616"/>
                    </a:lnTo>
                    <a:lnTo>
                      <a:pt x="1193" y="2574"/>
                    </a:lnTo>
                    <a:lnTo>
                      <a:pt x="1214" y="2512"/>
                    </a:lnTo>
                    <a:lnTo>
                      <a:pt x="1131" y="2470"/>
                    </a:lnTo>
                    <a:lnTo>
                      <a:pt x="1089" y="2365"/>
                    </a:lnTo>
                    <a:lnTo>
                      <a:pt x="984" y="2261"/>
                    </a:lnTo>
                    <a:lnTo>
                      <a:pt x="942" y="2365"/>
                    </a:lnTo>
                    <a:lnTo>
                      <a:pt x="942" y="2407"/>
                    </a:lnTo>
                    <a:lnTo>
                      <a:pt x="1005" y="2574"/>
                    </a:lnTo>
                    <a:lnTo>
                      <a:pt x="921" y="2721"/>
                    </a:lnTo>
                    <a:lnTo>
                      <a:pt x="901" y="2867"/>
                    </a:lnTo>
                    <a:lnTo>
                      <a:pt x="817" y="2909"/>
                    </a:lnTo>
                    <a:lnTo>
                      <a:pt x="775" y="2909"/>
                    </a:lnTo>
                    <a:lnTo>
                      <a:pt x="691" y="3098"/>
                    </a:lnTo>
                    <a:lnTo>
                      <a:pt x="712" y="3118"/>
                    </a:lnTo>
                    <a:lnTo>
                      <a:pt x="733" y="3244"/>
                    </a:lnTo>
                    <a:lnTo>
                      <a:pt x="733" y="3390"/>
                    </a:lnTo>
                    <a:lnTo>
                      <a:pt x="880" y="3516"/>
                    </a:lnTo>
                    <a:lnTo>
                      <a:pt x="901" y="3516"/>
                    </a:lnTo>
                    <a:lnTo>
                      <a:pt x="942" y="3495"/>
                    </a:lnTo>
                    <a:lnTo>
                      <a:pt x="1005" y="3537"/>
                    </a:lnTo>
                    <a:lnTo>
                      <a:pt x="1005" y="3662"/>
                    </a:lnTo>
                    <a:lnTo>
                      <a:pt x="921" y="3746"/>
                    </a:lnTo>
                    <a:lnTo>
                      <a:pt x="921" y="3809"/>
                    </a:lnTo>
                    <a:lnTo>
                      <a:pt x="1005" y="3872"/>
                    </a:lnTo>
                    <a:lnTo>
                      <a:pt x="1005" y="4039"/>
                    </a:lnTo>
                    <a:lnTo>
                      <a:pt x="921" y="4081"/>
                    </a:lnTo>
                    <a:lnTo>
                      <a:pt x="880" y="4165"/>
                    </a:lnTo>
                    <a:lnTo>
                      <a:pt x="921" y="4186"/>
                    </a:lnTo>
                    <a:lnTo>
                      <a:pt x="984" y="4290"/>
                    </a:lnTo>
                    <a:lnTo>
                      <a:pt x="942" y="4478"/>
                    </a:lnTo>
                    <a:lnTo>
                      <a:pt x="984" y="4771"/>
                    </a:lnTo>
                    <a:lnTo>
                      <a:pt x="901" y="4855"/>
                    </a:lnTo>
                    <a:lnTo>
                      <a:pt x="880" y="4918"/>
                    </a:lnTo>
                    <a:lnTo>
                      <a:pt x="942" y="5022"/>
                    </a:lnTo>
                    <a:lnTo>
                      <a:pt x="1047" y="4981"/>
                    </a:lnTo>
                    <a:lnTo>
                      <a:pt x="1047" y="4981"/>
                    </a:lnTo>
                    <a:lnTo>
                      <a:pt x="1026" y="5064"/>
                    </a:lnTo>
                    <a:lnTo>
                      <a:pt x="1089" y="5127"/>
                    </a:lnTo>
                    <a:lnTo>
                      <a:pt x="1152" y="5127"/>
                    </a:lnTo>
                    <a:lnTo>
                      <a:pt x="1152" y="5190"/>
                    </a:lnTo>
                    <a:lnTo>
                      <a:pt x="1110" y="5274"/>
                    </a:lnTo>
                    <a:lnTo>
                      <a:pt x="1047" y="5378"/>
                    </a:lnTo>
                    <a:lnTo>
                      <a:pt x="817" y="5608"/>
                    </a:lnTo>
                    <a:lnTo>
                      <a:pt x="775" y="5713"/>
                    </a:lnTo>
                    <a:lnTo>
                      <a:pt x="608" y="5859"/>
                    </a:lnTo>
                    <a:lnTo>
                      <a:pt x="398" y="5922"/>
                    </a:lnTo>
                    <a:lnTo>
                      <a:pt x="210" y="6048"/>
                    </a:lnTo>
                    <a:lnTo>
                      <a:pt x="64" y="6278"/>
                    </a:lnTo>
                    <a:lnTo>
                      <a:pt x="43" y="6466"/>
                    </a:lnTo>
                    <a:lnTo>
                      <a:pt x="1" y="6571"/>
                    </a:lnTo>
                    <a:lnTo>
                      <a:pt x="189" y="6655"/>
                    </a:lnTo>
                    <a:lnTo>
                      <a:pt x="377" y="6780"/>
                    </a:lnTo>
                    <a:lnTo>
                      <a:pt x="629" y="6947"/>
                    </a:lnTo>
                    <a:lnTo>
                      <a:pt x="733" y="6947"/>
                    </a:lnTo>
                    <a:lnTo>
                      <a:pt x="880" y="7094"/>
                    </a:lnTo>
                    <a:lnTo>
                      <a:pt x="838" y="7178"/>
                    </a:lnTo>
                    <a:lnTo>
                      <a:pt x="880" y="7261"/>
                    </a:lnTo>
                    <a:lnTo>
                      <a:pt x="1047" y="7282"/>
                    </a:lnTo>
                    <a:lnTo>
                      <a:pt x="1256" y="7366"/>
                    </a:lnTo>
                    <a:lnTo>
                      <a:pt x="1319" y="7408"/>
                    </a:lnTo>
                    <a:lnTo>
                      <a:pt x="1507" y="7471"/>
                    </a:lnTo>
                    <a:lnTo>
                      <a:pt x="1570" y="7387"/>
                    </a:lnTo>
                    <a:lnTo>
                      <a:pt x="1570" y="7282"/>
                    </a:lnTo>
                    <a:lnTo>
                      <a:pt x="1654" y="7199"/>
                    </a:lnTo>
                    <a:lnTo>
                      <a:pt x="1717" y="7199"/>
                    </a:lnTo>
                    <a:lnTo>
                      <a:pt x="1863" y="7282"/>
                    </a:lnTo>
                    <a:lnTo>
                      <a:pt x="1968" y="7303"/>
                    </a:lnTo>
                    <a:lnTo>
                      <a:pt x="1989" y="7387"/>
                    </a:lnTo>
                    <a:lnTo>
                      <a:pt x="2072" y="7429"/>
                    </a:lnTo>
                    <a:lnTo>
                      <a:pt x="2135" y="7429"/>
                    </a:lnTo>
                    <a:lnTo>
                      <a:pt x="2177" y="7512"/>
                    </a:lnTo>
                    <a:lnTo>
                      <a:pt x="2386" y="7575"/>
                    </a:lnTo>
                    <a:lnTo>
                      <a:pt x="2512" y="7596"/>
                    </a:lnTo>
                    <a:lnTo>
                      <a:pt x="2553" y="7638"/>
                    </a:lnTo>
                    <a:lnTo>
                      <a:pt x="2700" y="7805"/>
                    </a:lnTo>
                    <a:lnTo>
                      <a:pt x="2700" y="7910"/>
                    </a:lnTo>
                    <a:lnTo>
                      <a:pt x="2805" y="8098"/>
                    </a:lnTo>
                    <a:lnTo>
                      <a:pt x="2888" y="8098"/>
                    </a:lnTo>
                    <a:lnTo>
                      <a:pt x="3139" y="8203"/>
                    </a:lnTo>
                    <a:lnTo>
                      <a:pt x="3244" y="8349"/>
                    </a:lnTo>
                    <a:lnTo>
                      <a:pt x="3244" y="8517"/>
                    </a:lnTo>
                    <a:lnTo>
                      <a:pt x="3307" y="8517"/>
                    </a:lnTo>
                    <a:lnTo>
                      <a:pt x="3411" y="8559"/>
                    </a:lnTo>
                    <a:lnTo>
                      <a:pt x="3432" y="8684"/>
                    </a:lnTo>
                    <a:lnTo>
                      <a:pt x="3411" y="8768"/>
                    </a:lnTo>
                    <a:lnTo>
                      <a:pt x="3432" y="8852"/>
                    </a:lnTo>
                    <a:lnTo>
                      <a:pt x="3537" y="8872"/>
                    </a:lnTo>
                    <a:lnTo>
                      <a:pt x="3662" y="8852"/>
                    </a:lnTo>
                    <a:lnTo>
                      <a:pt x="3767" y="8872"/>
                    </a:lnTo>
                    <a:lnTo>
                      <a:pt x="3914" y="8872"/>
                    </a:lnTo>
                    <a:lnTo>
                      <a:pt x="3955" y="8831"/>
                    </a:lnTo>
                    <a:lnTo>
                      <a:pt x="4144" y="8747"/>
                    </a:lnTo>
                    <a:lnTo>
                      <a:pt x="4290" y="8768"/>
                    </a:lnTo>
                    <a:lnTo>
                      <a:pt x="4458" y="8852"/>
                    </a:lnTo>
                    <a:lnTo>
                      <a:pt x="4646" y="8747"/>
                    </a:lnTo>
                    <a:lnTo>
                      <a:pt x="4750" y="8747"/>
                    </a:lnTo>
                    <a:lnTo>
                      <a:pt x="4792" y="8831"/>
                    </a:lnTo>
                    <a:lnTo>
                      <a:pt x="4876" y="8831"/>
                    </a:lnTo>
                    <a:lnTo>
                      <a:pt x="4981" y="8872"/>
                    </a:lnTo>
                    <a:lnTo>
                      <a:pt x="5064" y="8956"/>
                    </a:lnTo>
                    <a:lnTo>
                      <a:pt x="5169" y="8935"/>
                    </a:lnTo>
                    <a:lnTo>
                      <a:pt x="5169" y="8998"/>
                    </a:lnTo>
                    <a:lnTo>
                      <a:pt x="4792" y="9626"/>
                    </a:lnTo>
                    <a:lnTo>
                      <a:pt x="4813" y="9709"/>
                    </a:lnTo>
                    <a:lnTo>
                      <a:pt x="4960" y="9688"/>
                    </a:lnTo>
                    <a:lnTo>
                      <a:pt x="5085" y="9688"/>
                    </a:lnTo>
                    <a:lnTo>
                      <a:pt x="5190" y="9772"/>
                    </a:lnTo>
                    <a:lnTo>
                      <a:pt x="5211" y="9898"/>
                    </a:lnTo>
                    <a:lnTo>
                      <a:pt x="5294" y="9584"/>
                    </a:lnTo>
                    <a:lnTo>
                      <a:pt x="5629" y="8370"/>
                    </a:lnTo>
                    <a:lnTo>
                      <a:pt x="5629" y="8308"/>
                    </a:lnTo>
                    <a:lnTo>
                      <a:pt x="5629" y="8098"/>
                    </a:lnTo>
                    <a:lnTo>
                      <a:pt x="5504" y="7847"/>
                    </a:lnTo>
                    <a:lnTo>
                      <a:pt x="5294" y="7680"/>
                    </a:lnTo>
                    <a:lnTo>
                      <a:pt x="5190" y="7533"/>
                    </a:lnTo>
                    <a:lnTo>
                      <a:pt x="5169" y="7219"/>
                    </a:lnTo>
                    <a:lnTo>
                      <a:pt x="5546" y="7094"/>
                    </a:lnTo>
                    <a:lnTo>
                      <a:pt x="5692" y="7199"/>
                    </a:lnTo>
                    <a:lnTo>
                      <a:pt x="5713" y="7094"/>
                    </a:lnTo>
                    <a:lnTo>
                      <a:pt x="5650" y="7010"/>
                    </a:lnTo>
                    <a:lnTo>
                      <a:pt x="5713" y="6968"/>
                    </a:lnTo>
                    <a:lnTo>
                      <a:pt x="5629" y="6801"/>
                    </a:lnTo>
                    <a:lnTo>
                      <a:pt x="5420" y="6738"/>
                    </a:lnTo>
                    <a:lnTo>
                      <a:pt x="5336" y="6592"/>
                    </a:lnTo>
                    <a:lnTo>
                      <a:pt x="5399" y="6424"/>
                    </a:lnTo>
                    <a:lnTo>
                      <a:pt x="6048" y="6424"/>
                    </a:lnTo>
                    <a:lnTo>
                      <a:pt x="6131" y="6341"/>
                    </a:lnTo>
                    <a:lnTo>
                      <a:pt x="6236" y="6341"/>
                    </a:lnTo>
                    <a:lnTo>
                      <a:pt x="6278" y="6383"/>
                    </a:lnTo>
                    <a:lnTo>
                      <a:pt x="6362" y="6383"/>
                    </a:lnTo>
                    <a:lnTo>
                      <a:pt x="6466" y="6257"/>
                    </a:lnTo>
                    <a:lnTo>
                      <a:pt x="6634" y="6215"/>
                    </a:lnTo>
                    <a:lnTo>
                      <a:pt x="6675" y="6320"/>
                    </a:lnTo>
                    <a:lnTo>
                      <a:pt x="6759" y="6424"/>
                    </a:lnTo>
                    <a:lnTo>
                      <a:pt x="6780" y="6550"/>
                    </a:lnTo>
                    <a:lnTo>
                      <a:pt x="6780" y="6696"/>
                    </a:lnTo>
                    <a:lnTo>
                      <a:pt x="6947" y="6675"/>
                    </a:lnTo>
                    <a:lnTo>
                      <a:pt x="6947" y="6571"/>
                    </a:lnTo>
                    <a:lnTo>
                      <a:pt x="6801" y="6278"/>
                    </a:lnTo>
                    <a:lnTo>
                      <a:pt x="6759" y="6131"/>
                    </a:lnTo>
                    <a:lnTo>
                      <a:pt x="6780" y="6069"/>
                    </a:lnTo>
                    <a:lnTo>
                      <a:pt x="6738" y="5964"/>
                    </a:lnTo>
                    <a:lnTo>
                      <a:pt x="6655" y="5922"/>
                    </a:lnTo>
                    <a:lnTo>
                      <a:pt x="6634" y="5839"/>
                    </a:lnTo>
                    <a:lnTo>
                      <a:pt x="6634" y="5818"/>
                    </a:lnTo>
                    <a:lnTo>
                      <a:pt x="6550" y="5839"/>
                    </a:lnTo>
                    <a:lnTo>
                      <a:pt x="6487" y="5839"/>
                    </a:lnTo>
                    <a:lnTo>
                      <a:pt x="6466" y="5734"/>
                    </a:lnTo>
                    <a:lnTo>
                      <a:pt x="6655" y="5399"/>
                    </a:lnTo>
                    <a:lnTo>
                      <a:pt x="6550" y="5106"/>
                    </a:lnTo>
                    <a:lnTo>
                      <a:pt x="6550" y="5022"/>
                    </a:lnTo>
                    <a:lnTo>
                      <a:pt x="6466" y="4960"/>
                    </a:lnTo>
                    <a:lnTo>
                      <a:pt x="6466" y="4771"/>
                    </a:lnTo>
                    <a:lnTo>
                      <a:pt x="6529" y="4604"/>
                    </a:lnTo>
                    <a:lnTo>
                      <a:pt x="6487" y="4541"/>
                    </a:lnTo>
                    <a:lnTo>
                      <a:pt x="6466" y="4332"/>
                    </a:lnTo>
                    <a:lnTo>
                      <a:pt x="6529" y="4248"/>
                    </a:lnTo>
                    <a:lnTo>
                      <a:pt x="6675" y="4227"/>
                    </a:lnTo>
                    <a:lnTo>
                      <a:pt x="6696" y="4144"/>
                    </a:lnTo>
                    <a:lnTo>
                      <a:pt x="6696" y="4039"/>
                    </a:lnTo>
                    <a:lnTo>
                      <a:pt x="6759" y="3955"/>
                    </a:lnTo>
                    <a:lnTo>
                      <a:pt x="6696" y="3725"/>
                    </a:lnTo>
                    <a:lnTo>
                      <a:pt x="6634" y="3662"/>
                    </a:lnTo>
                    <a:lnTo>
                      <a:pt x="6529" y="3662"/>
                    </a:lnTo>
                    <a:lnTo>
                      <a:pt x="6487" y="3725"/>
                    </a:lnTo>
                    <a:lnTo>
                      <a:pt x="6341" y="3704"/>
                    </a:lnTo>
                    <a:lnTo>
                      <a:pt x="6236" y="3704"/>
                    </a:lnTo>
                    <a:lnTo>
                      <a:pt x="6110" y="3746"/>
                    </a:lnTo>
                    <a:lnTo>
                      <a:pt x="6048" y="3725"/>
                    </a:lnTo>
                    <a:lnTo>
                      <a:pt x="5922" y="3662"/>
                    </a:lnTo>
                    <a:lnTo>
                      <a:pt x="5859" y="3704"/>
                    </a:lnTo>
                    <a:lnTo>
                      <a:pt x="5838" y="3662"/>
                    </a:lnTo>
                    <a:lnTo>
                      <a:pt x="5692" y="3704"/>
                    </a:lnTo>
                    <a:lnTo>
                      <a:pt x="5232" y="3286"/>
                    </a:lnTo>
                    <a:lnTo>
                      <a:pt x="5127" y="3223"/>
                    </a:lnTo>
                    <a:lnTo>
                      <a:pt x="4960" y="3202"/>
                    </a:lnTo>
                    <a:lnTo>
                      <a:pt x="4792" y="3223"/>
                    </a:lnTo>
                    <a:lnTo>
                      <a:pt x="4750" y="3244"/>
                    </a:lnTo>
                    <a:lnTo>
                      <a:pt x="4604" y="3202"/>
                    </a:lnTo>
                    <a:lnTo>
                      <a:pt x="4458" y="3202"/>
                    </a:lnTo>
                    <a:lnTo>
                      <a:pt x="4374" y="3244"/>
                    </a:lnTo>
                    <a:lnTo>
                      <a:pt x="4248" y="3202"/>
                    </a:lnTo>
                    <a:lnTo>
                      <a:pt x="4144" y="3181"/>
                    </a:lnTo>
                    <a:lnTo>
                      <a:pt x="3976" y="3118"/>
                    </a:lnTo>
                    <a:lnTo>
                      <a:pt x="3851" y="3014"/>
                    </a:lnTo>
                    <a:lnTo>
                      <a:pt x="3851" y="2909"/>
                    </a:lnTo>
                    <a:lnTo>
                      <a:pt x="3872" y="2867"/>
                    </a:lnTo>
                    <a:lnTo>
                      <a:pt x="3872" y="2784"/>
                    </a:lnTo>
                    <a:lnTo>
                      <a:pt x="3934" y="2658"/>
                    </a:lnTo>
                    <a:lnTo>
                      <a:pt x="3914" y="2554"/>
                    </a:lnTo>
                    <a:lnTo>
                      <a:pt x="3809" y="2386"/>
                    </a:lnTo>
                    <a:lnTo>
                      <a:pt x="3558" y="1968"/>
                    </a:lnTo>
                    <a:lnTo>
                      <a:pt x="3411" y="1968"/>
                    </a:lnTo>
                    <a:lnTo>
                      <a:pt x="3411" y="1926"/>
                    </a:lnTo>
                    <a:lnTo>
                      <a:pt x="3495" y="1737"/>
                    </a:lnTo>
                    <a:lnTo>
                      <a:pt x="3516" y="1549"/>
                    </a:lnTo>
                    <a:lnTo>
                      <a:pt x="3495" y="1445"/>
                    </a:lnTo>
                    <a:lnTo>
                      <a:pt x="3516" y="1319"/>
                    </a:lnTo>
                    <a:lnTo>
                      <a:pt x="3704" y="1047"/>
                    </a:lnTo>
                    <a:lnTo>
                      <a:pt x="3767" y="984"/>
                    </a:lnTo>
                    <a:lnTo>
                      <a:pt x="3872" y="838"/>
                    </a:lnTo>
                    <a:lnTo>
                      <a:pt x="3976" y="817"/>
                    </a:lnTo>
                    <a:lnTo>
                      <a:pt x="4039" y="775"/>
                    </a:lnTo>
                    <a:lnTo>
                      <a:pt x="4186" y="503"/>
                    </a:lnTo>
                    <a:lnTo>
                      <a:pt x="4499" y="377"/>
                    </a:lnTo>
                    <a:lnTo>
                      <a:pt x="4541" y="357"/>
                    </a:lnTo>
                    <a:lnTo>
                      <a:pt x="4604" y="357"/>
                    </a:lnTo>
                    <a:lnTo>
                      <a:pt x="4667" y="294"/>
                    </a:lnTo>
                    <a:lnTo>
                      <a:pt x="4688" y="210"/>
                    </a:lnTo>
                    <a:lnTo>
                      <a:pt x="4646" y="147"/>
                    </a:lnTo>
                    <a:lnTo>
                      <a:pt x="4437" y="43"/>
                    </a:lnTo>
                    <a:lnTo>
                      <a:pt x="435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0" name="Google Shape;2160;p40"/>
              <p:cNvSpPr/>
              <p:nvPr/>
            </p:nvSpPr>
            <p:spPr>
              <a:xfrm>
                <a:off x="6526971" y="3151993"/>
                <a:ext cx="44685" cy="46846"/>
              </a:xfrm>
              <a:custGeom>
                <a:avLst/>
                <a:gdLst/>
                <a:ahLst/>
                <a:cxnLst/>
                <a:rect l="l" t="t" r="r" b="b"/>
                <a:pathLst>
                  <a:path w="3432" h="3768" extrusionOk="0">
                    <a:moveTo>
                      <a:pt x="1193" y="1"/>
                    </a:moveTo>
                    <a:lnTo>
                      <a:pt x="1172" y="168"/>
                    </a:lnTo>
                    <a:lnTo>
                      <a:pt x="1025" y="168"/>
                    </a:lnTo>
                    <a:lnTo>
                      <a:pt x="732" y="336"/>
                    </a:lnTo>
                    <a:lnTo>
                      <a:pt x="607" y="377"/>
                    </a:lnTo>
                    <a:lnTo>
                      <a:pt x="440" y="440"/>
                    </a:lnTo>
                    <a:lnTo>
                      <a:pt x="523" y="587"/>
                    </a:lnTo>
                    <a:lnTo>
                      <a:pt x="523" y="649"/>
                    </a:lnTo>
                    <a:lnTo>
                      <a:pt x="565" y="733"/>
                    </a:lnTo>
                    <a:lnTo>
                      <a:pt x="544" y="901"/>
                    </a:lnTo>
                    <a:lnTo>
                      <a:pt x="335" y="1131"/>
                    </a:lnTo>
                    <a:lnTo>
                      <a:pt x="314" y="1235"/>
                    </a:lnTo>
                    <a:lnTo>
                      <a:pt x="356" y="1277"/>
                    </a:lnTo>
                    <a:lnTo>
                      <a:pt x="251" y="1445"/>
                    </a:lnTo>
                    <a:lnTo>
                      <a:pt x="126" y="1465"/>
                    </a:lnTo>
                    <a:lnTo>
                      <a:pt x="21" y="1591"/>
                    </a:lnTo>
                    <a:lnTo>
                      <a:pt x="84" y="1696"/>
                    </a:lnTo>
                    <a:lnTo>
                      <a:pt x="126" y="1800"/>
                    </a:lnTo>
                    <a:lnTo>
                      <a:pt x="105" y="1905"/>
                    </a:lnTo>
                    <a:lnTo>
                      <a:pt x="126" y="2072"/>
                    </a:lnTo>
                    <a:lnTo>
                      <a:pt x="84" y="2198"/>
                    </a:lnTo>
                    <a:lnTo>
                      <a:pt x="0" y="2261"/>
                    </a:lnTo>
                    <a:lnTo>
                      <a:pt x="84" y="2323"/>
                    </a:lnTo>
                    <a:lnTo>
                      <a:pt x="209" y="2386"/>
                    </a:lnTo>
                    <a:lnTo>
                      <a:pt x="314" y="2491"/>
                    </a:lnTo>
                    <a:lnTo>
                      <a:pt x="419" y="2574"/>
                    </a:lnTo>
                    <a:lnTo>
                      <a:pt x="440" y="2533"/>
                    </a:lnTo>
                    <a:lnTo>
                      <a:pt x="502" y="2386"/>
                    </a:lnTo>
                    <a:lnTo>
                      <a:pt x="544" y="2323"/>
                    </a:lnTo>
                    <a:lnTo>
                      <a:pt x="628" y="2219"/>
                    </a:lnTo>
                    <a:lnTo>
                      <a:pt x="628" y="2323"/>
                    </a:lnTo>
                    <a:lnTo>
                      <a:pt x="649" y="2428"/>
                    </a:lnTo>
                    <a:lnTo>
                      <a:pt x="649" y="2365"/>
                    </a:lnTo>
                    <a:lnTo>
                      <a:pt x="649" y="2282"/>
                    </a:lnTo>
                    <a:lnTo>
                      <a:pt x="712" y="2282"/>
                    </a:lnTo>
                    <a:lnTo>
                      <a:pt x="732" y="2428"/>
                    </a:lnTo>
                    <a:lnTo>
                      <a:pt x="712" y="2595"/>
                    </a:lnTo>
                    <a:lnTo>
                      <a:pt x="712" y="2700"/>
                    </a:lnTo>
                    <a:lnTo>
                      <a:pt x="649" y="2826"/>
                    </a:lnTo>
                    <a:lnTo>
                      <a:pt x="502" y="2951"/>
                    </a:lnTo>
                    <a:lnTo>
                      <a:pt x="544" y="2993"/>
                    </a:lnTo>
                    <a:lnTo>
                      <a:pt x="607" y="3139"/>
                    </a:lnTo>
                    <a:lnTo>
                      <a:pt x="502" y="3202"/>
                    </a:lnTo>
                    <a:lnTo>
                      <a:pt x="398" y="3328"/>
                    </a:lnTo>
                    <a:lnTo>
                      <a:pt x="419" y="3432"/>
                    </a:lnTo>
                    <a:lnTo>
                      <a:pt x="523" y="3432"/>
                    </a:lnTo>
                    <a:lnTo>
                      <a:pt x="649" y="3370"/>
                    </a:lnTo>
                    <a:lnTo>
                      <a:pt x="712" y="3453"/>
                    </a:lnTo>
                    <a:lnTo>
                      <a:pt x="879" y="3516"/>
                    </a:lnTo>
                    <a:lnTo>
                      <a:pt x="984" y="3537"/>
                    </a:lnTo>
                    <a:lnTo>
                      <a:pt x="1151" y="3767"/>
                    </a:lnTo>
                    <a:lnTo>
                      <a:pt x="1235" y="3767"/>
                    </a:lnTo>
                    <a:lnTo>
                      <a:pt x="1339" y="3662"/>
                    </a:lnTo>
                    <a:lnTo>
                      <a:pt x="1779" y="2721"/>
                    </a:lnTo>
                    <a:lnTo>
                      <a:pt x="1883" y="2637"/>
                    </a:lnTo>
                    <a:lnTo>
                      <a:pt x="2448" y="2470"/>
                    </a:lnTo>
                    <a:lnTo>
                      <a:pt x="2720" y="2282"/>
                    </a:lnTo>
                    <a:lnTo>
                      <a:pt x="3118" y="1905"/>
                    </a:lnTo>
                    <a:lnTo>
                      <a:pt x="3264" y="1549"/>
                    </a:lnTo>
                    <a:lnTo>
                      <a:pt x="3369" y="1549"/>
                    </a:lnTo>
                    <a:lnTo>
                      <a:pt x="3390" y="1486"/>
                    </a:lnTo>
                    <a:lnTo>
                      <a:pt x="3432" y="1361"/>
                    </a:lnTo>
                    <a:lnTo>
                      <a:pt x="3390" y="1235"/>
                    </a:lnTo>
                    <a:lnTo>
                      <a:pt x="3285" y="1026"/>
                    </a:lnTo>
                    <a:lnTo>
                      <a:pt x="3285" y="963"/>
                    </a:lnTo>
                    <a:lnTo>
                      <a:pt x="3264" y="859"/>
                    </a:lnTo>
                    <a:lnTo>
                      <a:pt x="3181" y="817"/>
                    </a:lnTo>
                    <a:lnTo>
                      <a:pt x="3160" y="733"/>
                    </a:lnTo>
                    <a:lnTo>
                      <a:pt x="3055" y="712"/>
                    </a:lnTo>
                    <a:lnTo>
                      <a:pt x="2909" y="629"/>
                    </a:lnTo>
                    <a:lnTo>
                      <a:pt x="2846" y="629"/>
                    </a:lnTo>
                    <a:lnTo>
                      <a:pt x="2762" y="712"/>
                    </a:lnTo>
                    <a:lnTo>
                      <a:pt x="2762" y="817"/>
                    </a:lnTo>
                    <a:lnTo>
                      <a:pt x="2699" y="901"/>
                    </a:lnTo>
                    <a:lnTo>
                      <a:pt x="2511" y="838"/>
                    </a:lnTo>
                    <a:lnTo>
                      <a:pt x="2448" y="796"/>
                    </a:lnTo>
                    <a:lnTo>
                      <a:pt x="2239" y="712"/>
                    </a:lnTo>
                    <a:lnTo>
                      <a:pt x="2072" y="691"/>
                    </a:lnTo>
                    <a:lnTo>
                      <a:pt x="2030" y="608"/>
                    </a:lnTo>
                    <a:lnTo>
                      <a:pt x="2072" y="524"/>
                    </a:lnTo>
                    <a:lnTo>
                      <a:pt x="1925" y="377"/>
                    </a:lnTo>
                    <a:lnTo>
                      <a:pt x="1821" y="377"/>
                    </a:lnTo>
                    <a:lnTo>
                      <a:pt x="1569" y="210"/>
                    </a:lnTo>
                    <a:lnTo>
                      <a:pt x="1381" y="85"/>
                    </a:lnTo>
                    <a:lnTo>
                      <a:pt x="119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1" name="Google Shape;2161;p40"/>
              <p:cNvSpPr/>
              <p:nvPr/>
            </p:nvSpPr>
            <p:spPr>
              <a:xfrm>
                <a:off x="6524510" y="3162661"/>
                <a:ext cx="96999" cy="136583"/>
              </a:xfrm>
              <a:custGeom>
                <a:avLst/>
                <a:gdLst/>
                <a:ahLst/>
                <a:cxnLst/>
                <a:rect l="l" t="t" r="r" b="b"/>
                <a:pathLst>
                  <a:path w="7450" h="10986" extrusionOk="0">
                    <a:moveTo>
                      <a:pt x="3453" y="1"/>
                    </a:moveTo>
                    <a:lnTo>
                      <a:pt x="3474" y="105"/>
                    </a:lnTo>
                    <a:lnTo>
                      <a:pt x="3474" y="168"/>
                    </a:lnTo>
                    <a:lnTo>
                      <a:pt x="3579" y="377"/>
                    </a:lnTo>
                    <a:lnTo>
                      <a:pt x="3621" y="503"/>
                    </a:lnTo>
                    <a:lnTo>
                      <a:pt x="3579" y="628"/>
                    </a:lnTo>
                    <a:lnTo>
                      <a:pt x="3558" y="691"/>
                    </a:lnTo>
                    <a:lnTo>
                      <a:pt x="3453" y="691"/>
                    </a:lnTo>
                    <a:lnTo>
                      <a:pt x="3307" y="1047"/>
                    </a:lnTo>
                    <a:lnTo>
                      <a:pt x="2909" y="1424"/>
                    </a:lnTo>
                    <a:lnTo>
                      <a:pt x="2637" y="1612"/>
                    </a:lnTo>
                    <a:lnTo>
                      <a:pt x="2072" y="1779"/>
                    </a:lnTo>
                    <a:lnTo>
                      <a:pt x="1968" y="1863"/>
                    </a:lnTo>
                    <a:lnTo>
                      <a:pt x="1528" y="2804"/>
                    </a:lnTo>
                    <a:lnTo>
                      <a:pt x="1424" y="2909"/>
                    </a:lnTo>
                    <a:lnTo>
                      <a:pt x="1340" y="2909"/>
                    </a:lnTo>
                    <a:lnTo>
                      <a:pt x="1173" y="2679"/>
                    </a:lnTo>
                    <a:lnTo>
                      <a:pt x="1068" y="2658"/>
                    </a:lnTo>
                    <a:lnTo>
                      <a:pt x="901" y="2595"/>
                    </a:lnTo>
                    <a:lnTo>
                      <a:pt x="838" y="2512"/>
                    </a:lnTo>
                    <a:lnTo>
                      <a:pt x="712" y="2574"/>
                    </a:lnTo>
                    <a:lnTo>
                      <a:pt x="608" y="2574"/>
                    </a:lnTo>
                    <a:lnTo>
                      <a:pt x="587" y="2470"/>
                    </a:lnTo>
                    <a:lnTo>
                      <a:pt x="691" y="2344"/>
                    </a:lnTo>
                    <a:lnTo>
                      <a:pt x="796" y="2281"/>
                    </a:lnTo>
                    <a:lnTo>
                      <a:pt x="733" y="2135"/>
                    </a:lnTo>
                    <a:lnTo>
                      <a:pt x="691" y="2093"/>
                    </a:lnTo>
                    <a:lnTo>
                      <a:pt x="398" y="2240"/>
                    </a:lnTo>
                    <a:lnTo>
                      <a:pt x="294" y="2344"/>
                    </a:lnTo>
                    <a:lnTo>
                      <a:pt x="105" y="2512"/>
                    </a:lnTo>
                    <a:lnTo>
                      <a:pt x="64" y="2679"/>
                    </a:lnTo>
                    <a:lnTo>
                      <a:pt x="1" y="2784"/>
                    </a:lnTo>
                    <a:lnTo>
                      <a:pt x="22" y="2825"/>
                    </a:lnTo>
                    <a:lnTo>
                      <a:pt x="105" y="2909"/>
                    </a:lnTo>
                    <a:lnTo>
                      <a:pt x="126" y="2993"/>
                    </a:lnTo>
                    <a:lnTo>
                      <a:pt x="64" y="3035"/>
                    </a:lnTo>
                    <a:lnTo>
                      <a:pt x="64" y="3097"/>
                    </a:lnTo>
                    <a:lnTo>
                      <a:pt x="189" y="3202"/>
                    </a:lnTo>
                    <a:lnTo>
                      <a:pt x="273" y="3348"/>
                    </a:lnTo>
                    <a:lnTo>
                      <a:pt x="231" y="3495"/>
                    </a:lnTo>
                    <a:lnTo>
                      <a:pt x="168" y="3495"/>
                    </a:lnTo>
                    <a:lnTo>
                      <a:pt x="85" y="3516"/>
                    </a:lnTo>
                    <a:lnTo>
                      <a:pt x="22" y="3621"/>
                    </a:lnTo>
                    <a:lnTo>
                      <a:pt x="126" y="3704"/>
                    </a:lnTo>
                    <a:lnTo>
                      <a:pt x="231" y="3746"/>
                    </a:lnTo>
                    <a:lnTo>
                      <a:pt x="419" y="3872"/>
                    </a:lnTo>
                    <a:lnTo>
                      <a:pt x="587" y="3913"/>
                    </a:lnTo>
                    <a:lnTo>
                      <a:pt x="817" y="4060"/>
                    </a:lnTo>
                    <a:lnTo>
                      <a:pt x="921" y="4081"/>
                    </a:lnTo>
                    <a:lnTo>
                      <a:pt x="963" y="4185"/>
                    </a:lnTo>
                    <a:lnTo>
                      <a:pt x="1068" y="4374"/>
                    </a:lnTo>
                    <a:lnTo>
                      <a:pt x="1110" y="4541"/>
                    </a:lnTo>
                    <a:lnTo>
                      <a:pt x="1173" y="4667"/>
                    </a:lnTo>
                    <a:lnTo>
                      <a:pt x="1424" y="4771"/>
                    </a:lnTo>
                    <a:lnTo>
                      <a:pt x="1486" y="4960"/>
                    </a:lnTo>
                    <a:lnTo>
                      <a:pt x="1549" y="5106"/>
                    </a:lnTo>
                    <a:lnTo>
                      <a:pt x="1591" y="5211"/>
                    </a:lnTo>
                    <a:lnTo>
                      <a:pt x="1633" y="5399"/>
                    </a:lnTo>
                    <a:lnTo>
                      <a:pt x="1696" y="5525"/>
                    </a:lnTo>
                    <a:lnTo>
                      <a:pt x="1800" y="5587"/>
                    </a:lnTo>
                    <a:lnTo>
                      <a:pt x="1905" y="5797"/>
                    </a:lnTo>
                    <a:lnTo>
                      <a:pt x="1905" y="5922"/>
                    </a:lnTo>
                    <a:lnTo>
                      <a:pt x="1884" y="5964"/>
                    </a:lnTo>
                    <a:lnTo>
                      <a:pt x="1989" y="6152"/>
                    </a:lnTo>
                    <a:lnTo>
                      <a:pt x="2177" y="6382"/>
                    </a:lnTo>
                    <a:lnTo>
                      <a:pt x="2219" y="6487"/>
                    </a:lnTo>
                    <a:lnTo>
                      <a:pt x="2198" y="6592"/>
                    </a:lnTo>
                    <a:lnTo>
                      <a:pt x="2219" y="6675"/>
                    </a:lnTo>
                    <a:lnTo>
                      <a:pt x="2302" y="6696"/>
                    </a:lnTo>
                    <a:lnTo>
                      <a:pt x="2491" y="6885"/>
                    </a:lnTo>
                    <a:lnTo>
                      <a:pt x="2533" y="6989"/>
                    </a:lnTo>
                    <a:lnTo>
                      <a:pt x="2574" y="7157"/>
                    </a:lnTo>
                    <a:lnTo>
                      <a:pt x="2616" y="7219"/>
                    </a:lnTo>
                    <a:lnTo>
                      <a:pt x="2784" y="7282"/>
                    </a:lnTo>
                    <a:lnTo>
                      <a:pt x="2805" y="7408"/>
                    </a:lnTo>
                    <a:lnTo>
                      <a:pt x="2951" y="7680"/>
                    </a:lnTo>
                    <a:lnTo>
                      <a:pt x="3014" y="7805"/>
                    </a:lnTo>
                    <a:lnTo>
                      <a:pt x="3202" y="8056"/>
                    </a:lnTo>
                    <a:lnTo>
                      <a:pt x="3202" y="8203"/>
                    </a:lnTo>
                    <a:lnTo>
                      <a:pt x="3139" y="8203"/>
                    </a:lnTo>
                    <a:lnTo>
                      <a:pt x="3098" y="8161"/>
                    </a:lnTo>
                    <a:lnTo>
                      <a:pt x="3098" y="8224"/>
                    </a:lnTo>
                    <a:lnTo>
                      <a:pt x="3118" y="8328"/>
                    </a:lnTo>
                    <a:lnTo>
                      <a:pt x="3118" y="8412"/>
                    </a:lnTo>
                    <a:lnTo>
                      <a:pt x="3160" y="8412"/>
                    </a:lnTo>
                    <a:lnTo>
                      <a:pt x="3244" y="8454"/>
                    </a:lnTo>
                    <a:lnTo>
                      <a:pt x="3265" y="8538"/>
                    </a:lnTo>
                    <a:lnTo>
                      <a:pt x="3244" y="8579"/>
                    </a:lnTo>
                    <a:lnTo>
                      <a:pt x="3432" y="8726"/>
                    </a:lnTo>
                    <a:lnTo>
                      <a:pt x="3621" y="8789"/>
                    </a:lnTo>
                    <a:lnTo>
                      <a:pt x="3642" y="8872"/>
                    </a:lnTo>
                    <a:lnTo>
                      <a:pt x="3725" y="8977"/>
                    </a:lnTo>
                    <a:lnTo>
                      <a:pt x="3830" y="8998"/>
                    </a:lnTo>
                    <a:lnTo>
                      <a:pt x="3872" y="9061"/>
                    </a:lnTo>
                    <a:lnTo>
                      <a:pt x="3893" y="9165"/>
                    </a:lnTo>
                    <a:lnTo>
                      <a:pt x="3976" y="9207"/>
                    </a:lnTo>
                    <a:lnTo>
                      <a:pt x="4165" y="9186"/>
                    </a:lnTo>
                    <a:lnTo>
                      <a:pt x="4206" y="9144"/>
                    </a:lnTo>
                    <a:lnTo>
                      <a:pt x="4186" y="9207"/>
                    </a:lnTo>
                    <a:lnTo>
                      <a:pt x="4269" y="9354"/>
                    </a:lnTo>
                    <a:lnTo>
                      <a:pt x="4458" y="9416"/>
                    </a:lnTo>
                    <a:lnTo>
                      <a:pt x="4562" y="9500"/>
                    </a:lnTo>
                    <a:lnTo>
                      <a:pt x="4562" y="9605"/>
                    </a:lnTo>
                    <a:lnTo>
                      <a:pt x="4667" y="9667"/>
                    </a:lnTo>
                    <a:lnTo>
                      <a:pt x="4792" y="9709"/>
                    </a:lnTo>
                    <a:lnTo>
                      <a:pt x="4834" y="9688"/>
                    </a:lnTo>
                    <a:lnTo>
                      <a:pt x="4939" y="9709"/>
                    </a:lnTo>
                    <a:lnTo>
                      <a:pt x="5148" y="9835"/>
                    </a:lnTo>
                    <a:lnTo>
                      <a:pt x="5315" y="9919"/>
                    </a:lnTo>
                    <a:lnTo>
                      <a:pt x="5420" y="9919"/>
                    </a:lnTo>
                    <a:lnTo>
                      <a:pt x="5462" y="9939"/>
                    </a:lnTo>
                    <a:lnTo>
                      <a:pt x="5504" y="10023"/>
                    </a:lnTo>
                    <a:lnTo>
                      <a:pt x="5650" y="10128"/>
                    </a:lnTo>
                    <a:lnTo>
                      <a:pt x="5755" y="10191"/>
                    </a:lnTo>
                    <a:lnTo>
                      <a:pt x="5859" y="10316"/>
                    </a:lnTo>
                    <a:lnTo>
                      <a:pt x="5943" y="10337"/>
                    </a:lnTo>
                    <a:lnTo>
                      <a:pt x="5985" y="10421"/>
                    </a:lnTo>
                    <a:lnTo>
                      <a:pt x="5964" y="10463"/>
                    </a:lnTo>
                    <a:lnTo>
                      <a:pt x="5964" y="10546"/>
                    </a:lnTo>
                    <a:lnTo>
                      <a:pt x="6090" y="10567"/>
                    </a:lnTo>
                    <a:lnTo>
                      <a:pt x="6236" y="10630"/>
                    </a:lnTo>
                    <a:lnTo>
                      <a:pt x="6403" y="10776"/>
                    </a:lnTo>
                    <a:lnTo>
                      <a:pt x="6550" y="10944"/>
                    </a:lnTo>
                    <a:lnTo>
                      <a:pt x="6655" y="10965"/>
                    </a:lnTo>
                    <a:lnTo>
                      <a:pt x="6675" y="10986"/>
                    </a:lnTo>
                    <a:lnTo>
                      <a:pt x="6801" y="10923"/>
                    </a:lnTo>
                    <a:lnTo>
                      <a:pt x="6927" y="10839"/>
                    </a:lnTo>
                    <a:lnTo>
                      <a:pt x="7010" y="10839"/>
                    </a:lnTo>
                    <a:lnTo>
                      <a:pt x="7115" y="10776"/>
                    </a:lnTo>
                    <a:lnTo>
                      <a:pt x="7178" y="10672"/>
                    </a:lnTo>
                    <a:lnTo>
                      <a:pt x="7073" y="10567"/>
                    </a:lnTo>
                    <a:lnTo>
                      <a:pt x="7094" y="10463"/>
                    </a:lnTo>
                    <a:lnTo>
                      <a:pt x="7136" y="10400"/>
                    </a:lnTo>
                    <a:lnTo>
                      <a:pt x="7240" y="10421"/>
                    </a:lnTo>
                    <a:lnTo>
                      <a:pt x="7219" y="10337"/>
                    </a:lnTo>
                    <a:lnTo>
                      <a:pt x="7136" y="10316"/>
                    </a:lnTo>
                    <a:lnTo>
                      <a:pt x="7094" y="10253"/>
                    </a:lnTo>
                    <a:lnTo>
                      <a:pt x="7199" y="10086"/>
                    </a:lnTo>
                    <a:lnTo>
                      <a:pt x="7324" y="10002"/>
                    </a:lnTo>
                    <a:lnTo>
                      <a:pt x="7429" y="9835"/>
                    </a:lnTo>
                    <a:lnTo>
                      <a:pt x="7450" y="9709"/>
                    </a:lnTo>
                    <a:lnTo>
                      <a:pt x="7282" y="9312"/>
                    </a:lnTo>
                    <a:lnTo>
                      <a:pt x="7324" y="9207"/>
                    </a:lnTo>
                    <a:lnTo>
                      <a:pt x="7324" y="9082"/>
                    </a:lnTo>
                    <a:lnTo>
                      <a:pt x="7303" y="8998"/>
                    </a:lnTo>
                    <a:lnTo>
                      <a:pt x="7282" y="8872"/>
                    </a:lnTo>
                    <a:lnTo>
                      <a:pt x="7324" y="8789"/>
                    </a:lnTo>
                    <a:lnTo>
                      <a:pt x="7387" y="8621"/>
                    </a:lnTo>
                    <a:lnTo>
                      <a:pt x="7345" y="8245"/>
                    </a:lnTo>
                    <a:lnTo>
                      <a:pt x="7303" y="8098"/>
                    </a:lnTo>
                    <a:lnTo>
                      <a:pt x="7387" y="7910"/>
                    </a:lnTo>
                    <a:lnTo>
                      <a:pt x="7387" y="7491"/>
                    </a:lnTo>
                    <a:lnTo>
                      <a:pt x="7450" y="7324"/>
                    </a:lnTo>
                    <a:lnTo>
                      <a:pt x="7450" y="7261"/>
                    </a:lnTo>
                    <a:lnTo>
                      <a:pt x="6927" y="6487"/>
                    </a:lnTo>
                    <a:lnTo>
                      <a:pt x="6906" y="6487"/>
                    </a:lnTo>
                    <a:lnTo>
                      <a:pt x="6864" y="6466"/>
                    </a:lnTo>
                    <a:lnTo>
                      <a:pt x="6675" y="6466"/>
                    </a:lnTo>
                    <a:lnTo>
                      <a:pt x="6571" y="6529"/>
                    </a:lnTo>
                    <a:lnTo>
                      <a:pt x="6445" y="6529"/>
                    </a:lnTo>
                    <a:lnTo>
                      <a:pt x="6383" y="6466"/>
                    </a:lnTo>
                    <a:lnTo>
                      <a:pt x="6362" y="6341"/>
                    </a:lnTo>
                    <a:lnTo>
                      <a:pt x="6341" y="6006"/>
                    </a:lnTo>
                    <a:lnTo>
                      <a:pt x="6341" y="5797"/>
                    </a:lnTo>
                    <a:lnTo>
                      <a:pt x="6383" y="5734"/>
                    </a:lnTo>
                    <a:lnTo>
                      <a:pt x="6403" y="5608"/>
                    </a:lnTo>
                    <a:lnTo>
                      <a:pt x="6362" y="5545"/>
                    </a:lnTo>
                    <a:lnTo>
                      <a:pt x="6152" y="5650"/>
                    </a:lnTo>
                    <a:lnTo>
                      <a:pt x="5922" y="5901"/>
                    </a:lnTo>
                    <a:lnTo>
                      <a:pt x="5608" y="5859"/>
                    </a:lnTo>
                    <a:lnTo>
                      <a:pt x="5357" y="5859"/>
                    </a:lnTo>
                    <a:lnTo>
                      <a:pt x="5315" y="5713"/>
                    </a:lnTo>
                    <a:lnTo>
                      <a:pt x="5211" y="5525"/>
                    </a:lnTo>
                    <a:lnTo>
                      <a:pt x="5023" y="5483"/>
                    </a:lnTo>
                    <a:lnTo>
                      <a:pt x="4688" y="5525"/>
                    </a:lnTo>
                    <a:lnTo>
                      <a:pt x="4813" y="5336"/>
                    </a:lnTo>
                    <a:lnTo>
                      <a:pt x="4520" y="4876"/>
                    </a:lnTo>
                    <a:lnTo>
                      <a:pt x="4374" y="4709"/>
                    </a:lnTo>
                    <a:lnTo>
                      <a:pt x="4395" y="4646"/>
                    </a:lnTo>
                    <a:lnTo>
                      <a:pt x="4374" y="4541"/>
                    </a:lnTo>
                    <a:lnTo>
                      <a:pt x="4416" y="4437"/>
                    </a:lnTo>
                    <a:lnTo>
                      <a:pt x="4416" y="4290"/>
                    </a:lnTo>
                    <a:lnTo>
                      <a:pt x="4395" y="4227"/>
                    </a:lnTo>
                    <a:lnTo>
                      <a:pt x="4458" y="4165"/>
                    </a:lnTo>
                    <a:lnTo>
                      <a:pt x="4458" y="4039"/>
                    </a:lnTo>
                    <a:lnTo>
                      <a:pt x="4625" y="3934"/>
                    </a:lnTo>
                    <a:lnTo>
                      <a:pt x="4709" y="3955"/>
                    </a:lnTo>
                    <a:lnTo>
                      <a:pt x="4792" y="3851"/>
                    </a:lnTo>
                    <a:lnTo>
                      <a:pt x="4730" y="3746"/>
                    </a:lnTo>
                    <a:lnTo>
                      <a:pt x="4688" y="3558"/>
                    </a:lnTo>
                    <a:lnTo>
                      <a:pt x="4834" y="3411"/>
                    </a:lnTo>
                    <a:lnTo>
                      <a:pt x="4813" y="3307"/>
                    </a:lnTo>
                    <a:lnTo>
                      <a:pt x="4897" y="3223"/>
                    </a:lnTo>
                    <a:lnTo>
                      <a:pt x="4876" y="3076"/>
                    </a:lnTo>
                    <a:lnTo>
                      <a:pt x="4981" y="3014"/>
                    </a:lnTo>
                    <a:lnTo>
                      <a:pt x="5106" y="2930"/>
                    </a:lnTo>
                    <a:lnTo>
                      <a:pt x="5232" y="2825"/>
                    </a:lnTo>
                    <a:lnTo>
                      <a:pt x="5295" y="2804"/>
                    </a:lnTo>
                    <a:lnTo>
                      <a:pt x="5357" y="2721"/>
                    </a:lnTo>
                    <a:lnTo>
                      <a:pt x="5650" y="2679"/>
                    </a:lnTo>
                    <a:lnTo>
                      <a:pt x="6069" y="2553"/>
                    </a:lnTo>
                    <a:lnTo>
                      <a:pt x="6090" y="2449"/>
                    </a:lnTo>
                    <a:lnTo>
                      <a:pt x="6152" y="2470"/>
                    </a:lnTo>
                    <a:lnTo>
                      <a:pt x="6299" y="2470"/>
                    </a:lnTo>
                    <a:lnTo>
                      <a:pt x="6445" y="2553"/>
                    </a:lnTo>
                    <a:lnTo>
                      <a:pt x="6445" y="2574"/>
                    </a:lnTo>
                    <a:lnTo>
                      <a:pt x="6550" y="2595"/>
                    </a:lnTo>
                    <a:lnTo>
                      <a:pt x="6592" y="2512"/>
                    </a:lnTo>
                    <a:lnTo>
                      <a:pt x="6592" y="2470"/>
                    </a:lnTo>
                    <a:lnTo>
                      <a:pt x="6571" y="2344"/>
                    </a:lnTo>
                    <a:lnTo>
                      <a:pt x="6466" y="2260"/>
                    </a:lnTo>
                    <a:lnTo>
                      <a:pt x="6341" y="2260"/>
                    </a:lnTo>
                    <a:lnTo>
                      <a:pt x="6194" y="2281"/>
                    </a:lnTo>
                    <a:lnTo>
                      <a:pt x="6173" y="2198"/>
                    </a:lnTo>
                    <a:lnTo>
                      <a:pt x="6550" y="1570"/>
                    </a:lnTo>
                    <a:lnTo>
                      <a:pt x="6550" y="1507"/>
                    </a:lnTo>
                    <a:lnTo>
                      <a:pt x="6445" y="1528"/>
                    </a:lnTo>
                    <a:lnTo>
                      <a:pt x="6362" y="1444"/>
                    </a:lnTo>
                    <a:lnTo>
                      <a:pt x="6257" y="1403"/>
                    </a:lnTo>
                    <a:lnTo>
                      <a:pt x="6173" y="1403"/>
                    </a:lnTo>
                    <a:lnTo>
                      <a:pt x="6131" y="1319"/>
                    </a:lnTo>
                    <a:lnTo>
                      <a:pt x="6027" y="1319"/>
                    </a:lnTo>
                    <a:lnTo>
                      <a:pt x="5839" y="1424"/>
                    </a:lnTo>
                    <a:lnTo>
                      <a:pt x="5671" y="1340"/>
                    </a:lnTo>
                    <a:lnTo>
                      <a:pt x="5525" y="1319"/>
                    </a:lnTo>
                    <a:lnTo>
                      <a:pt x="5336" y="1403"/>
                    </a:lnTo>
                    <a:lnTo>
                      <a:pt x="5295" y="1444"/>
                    </a:lnTo>
                    <a:lnTo>
                      <a:pt x="5148" y="1444"/>
                    </a:lnTo>
                    <a:lnTo>
                      <a:pt x="5043" y="1424"/>
                    </a:lnTo>
                    <a:lnTo>
                      <a:pt x="4918" y="1444"/>
                    </a:lnTo>
                    <a:lnTo>
                      <a:pt x="4813" y="1424"/>
                    </a:lnTo>
                    <a:lnTo>
                      <a:pt x="4792" y="1340"/>
                    </a:lnTo>
                    <a:lnTo>
                      <a:pt x="4813" y="1256"/>
                    </a:lnTo>
                    <a:lnTo>
                      <a:pt x="4792" y="1131"/>
                    </a:lnTo>
                    <a:lnTo>
                      <a:pt x="4688" y="1089"/>
                    </a:lnTo>
                    <a:lnTo>
                      <a:pt x="4625" y="1089"/>
                    </a:lnTo>
                    <a:lnTo>
                      <a:pt x="4625" y="921"/>
                    </a:lnTo>
                    <a:lnTo>
                      <a:pt x="4520" y="775"/>
                    </a:lnTo>
                    <a:lnTo>
                      <a:pt x="4269" y="670"/>
                    </a:lnTo>
                    <a:lnTo>
                      <a:pt x="4186" y="670"/>
                    </a:lnTo>
                    <a:lnTo>
                      <a:pt x="4081" y="482"/>
                    </a:lnTo>
                    <a:lnTo>
                      <a:pt x="4081" y="377"/>
                    </a:lnTo>
                    <a:lnTo>
                      <a:pt x="3934" y="210"/>
                    </a:lnTo>
                    <a:lnTo>
                      <a:pt x="3893" y="168"/>
                    </a:lnTo>
                    <a:lnTo>
                      <a:pt x="3767" y="147"/>
                    </a:lnTo>
                    <a:lnTo>
                      <a:pt x="3558" y="84"/>
                    </a:lnTo>
                    <a:lnTo>
                      <a:pt x="3516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2" name="Google Shape;2162;p40"/>
              <p:cNvSpPr/>
              <p:nvPr/>
            </p:nvSpPr>
            <p:spPr>
              <a:xfrm>
                <a:off x="6613467" y="3231630"/>
                <a:ext cx="93731" cy="99908"/>
              </a:xfrm>
              <a:custGeom>
                <a:avLst/>
                <a:gdLst/>
                <a:ahLst/>
                <a:cxnLst/>
                <a:rect l="l" t="t" r="r" b="b"/>
                <a:pathLst>
                  <a:path w="7199" h="8036" extrusionOk="0">
                    <a:moveTo>
                      <a:pt x="1967" y="1"/>
                    </a:moveTo>
                    <a:lnTo>
                      <a:pt x="1779" y="85"/>
                    </a:lnTo>
                    <a:lnTo>
                      <a:pt x="1612" y="126"/>
                    </a:lnTo>
                    <a:lnTo>
                      <a:pt x="1319" y="294"/>
                    </a:lnTo>
                    <a:lnTo>
                      <a:pt x="1235" y="545"/>
                    </a:lnTo>
                    <a:lnTo>
                      <a:pt x="1047" y="608"/>
                    </a:lnTo>
                    <a:lnTo>
                      <a:pt x="921" y="608"/>
                    </a:lnTo>
                    <a:lnTo>
                      <a:pt x="796" y="712"/>
                    </a:lnTo>
                    <a:lnTo>
                      <a:pt x="712" y="712"/>
                    </a:lnTo>
                    <a:lnTo>
                      <a:pt x="524" y="775"/>
                    </a:lnTo>
                    <a:lnTo>
                      <a:pt x="1" y="775"/>
                    </a:lnTo>
                    <a:lnTo>
                      <a:pt x="524" y="1549"/>
                    </a:lnTo>
                    <a:lnTo>
                      <a:pt x="524" y="1612"/>
                    </a:lnTo>
                    <a:lnTo>
                      <a:pt x="461" y="1779"/>
                    </a:lnTo>
                    <a:lnTo>
                      <a:pt x="461" y="2198"/>
                    </a:lnTo>
                    <a:lnTo>
                      <a:pt x="377" y="2386"/>
                    </a:lnTo>
                    <a:lnTo>
                      <a:pt x="419" y="2533"/>
                    </a:lnTo>
                    <a:lnTo>
                      <a:pt x="461" y="2909"/>
                    </a:lnTo>
                    <a:lnTo>
                      <a:pt x="398" y="3077"/>
                    </a:lnTo>
                    <a:lnTo>
                      <a:pt x="356" y="3160"/>
                    </a:lnTo>
                    <a:lnTo>
                      <a:pt x="377" y="3286"/>
                    </a:lnTo>
                    <a:lnTo>
                      <a:pt x="398" y="3370"/>
                    </a:lnTo>
                    <a:lnTo>
                      <a:pt x="398" y="3495"/>
                    </a:lnTo>
                    <a:lnTo>
                      <a:pt x="356" y="3600"/>
                    </a:lnTo>
                    <a:lnTo>
                      <a:pt x="524" y="3997"/>
                    </a:lnTo>
                    <a:lnTo>
                      <a:pt x="503" y="4123"/>
                    </a:lnTo>
                    <a:lnTo>
                      <a:pt x="398" y="4290"/>
                    </a:lnTo>
                    <a:lnTo>
                      <a:pt x="273" y="4374"/>
                    </a:lnTo>
                    <a:lnTo>
                      <a:pt x="168" y="4541"/>
                    </a:lnTo>
                    <a:lnTo>
                      <a:pt x="210" y="4604"/>
                    </a:lnTo>
                    <a:lnTo>
                      <a:pt x="293" y="4625"/>
                    </a:lnTo>
                    <a:lnTo>
                      <a:pt x="314" y="4709"/>
                    </a:lnTo>
                    <a:lnTo>
                      <a:pt x="356" y="4709"/>
                    </a:lnTo>
                    <a:lnTo>
                      <a:pt x="356" y="4834"/>
                    </a:lnTo>
                    <a:lnTo>
                      <a:pt x="482" y="4939"/>
                    </a:lnTo>
                    <a:lnTo>
                      <a:pt x="524" y="5002"/>
                    </a:lnTo>
                    <a:lnTo>
                      <a:pt x="565" y="5127"/>
                    </a:lnTo>
                    <a:lnTo>
                      <a:pt x="524" y="5232"/>
                    </a:lnTo>
                    <a:lnTo>
                      <a:pt x="524" y="5274"/>
                    </a:lnTo>
                    <a:lnTo>
                      <a:pt x="586" y="5483"/>
                    </a:lnTo>
                    <a:lnTo>
                      <a:pt x="670" y="5629"/>
                    </a:lnTo>
                    <a:lnTo>
                      <a:pt x="921" y="5839"/>
                    </a:lnTo>
                    <a:lnTo>
                      <a:pt x="942" y="5901"/>
                    </a:lnTo>
                    <a:lnTo>
                      <a:pt x="879" y="6090"/>
                    </a:lnTo>
                    <a:lnTo>
                      <a:pt x="921" y="6194"/>
                    </a:lnTo>
                    <a:lnTo>
                      <a:pt x="775" y="6508"/>
                    </a:lnTo>
                    <a:lnTo>
                      <a:pt x="879" y="6613"/>
                    </a:lnTo>
                    <a:lnTo>
                      <a:pt x="1130" y="6885"/>
                    </a:lnTo>
                    <a:lnTo>
                      <a:pt x="1570" y="8036"/>
                    </a:lnTo>
                    <a:lnTo>
                      <a:pt x="1737" y="8036"/>
                    </a:lnTo>
                    <a:lnTo>
                      <a:pt x="1758" y="7952"/>
                    </a:lnTo>
                    <a:lnTo>
                      <a:pt x="1863" y="7931"/>
                    </a:lnTo>
                    <a:lnTo>
                      <a:pt x="1863" y="7952"/>
                    </a:lnTo>
                    <a:lnTo>
                      <a:pt x="1946" y="7847"/>
                    </a:lnTo>
                    <a:lnTo>
                      <a:pt x="2051" y="7638"/>
                    </a:lnTo>
                    <a:lnTo>
                      <a:pt x="2260" y="7408"/>
                    </a:lnTo>
                    <a:lnTo>
                      <a:pt x="2407" y="7345"/>
                    </a:lnTo>
                    <a:lnTo>
                      <a:pt x="2553" y="7471"/>
                    </a:lnTo>
                    <a:lnTo>
                      <a:pt x="2721" y="7450"/>
                    </a:lnTo>
                    <a:lnTo>
                      <a:pt x="2804" y="7429"/>
                    </a:lnTo>
                    <a:lnTo>
                      <a:pt x="2930" y="7471"/>
                    </a:lnTo>
                    <a:lnTo>
                      <a:pt x="3139" y="7429"/>
                    </a:lnTo>
                    <a:lnTo>
                      <a:pt x="3244" y="7450"/>
                    </a:lnTo>
                    <a:lnTo>
                      <a:pt x="3286" y="7575"/>
                    </a:lnTo>
                    <a:lnTo>
                      <a:pt x="3348" y="7847"/>
                    </a:lnTo>
                    <a:lnTo>
                      <a:pt x="3411" y="7889"/>
                    </a:lnTo>
                    <a:lnTo>
                      <a:pt x="3453" y="7847"/>
                    </a:lnTo>
                    <a:lnTo>
                      <a:pt x="3453" y="7743"/>
                    </a:lnTo>
                    <a:lnTo>
                      <a:pt x="3516" y="7617"/>
                    </a:lnTo>
                    <a:lnTo>
                      <a:pt x="3516" y="7512"/>
                    </a:lnTo>
                    <a:lnTo>
                      <a:pt x="3620" y="7366"/>
                    </a:lnTo>
                    <a:lnTo>
                      <a:pt x="4227" y="7366"/>
                    </a:lnTo>
                    <a:lnTo>
                      <a:pt x="4353" y="7471"/>
                    </a:lnTo>
                    <a:lnTo>
                      <a:pt x="4374" y="7303"/>
                    </a:lnTo>
                    <a:lnTo>
                      <a:pt x="4541" y="6989"/>
                    </a:lnTo>
                    <a:lnTo>
                      <a:pt x="4562" y="6822"/>
                    </a:lnTo>
                    <a:lnTo>
                      <a:pt x="4541" y="6675"/>
                    </a:lnTo>
                    <a:lnTo>
                      <a:pt x="4478" y="6592"/>
                    </a:lnTo>
                    <a:lnTo>
                      <a:pt x="4667" y="6299"/>
                    </a:lnTo>
                    <a:lnTo>
                      <a:pt x="4750" y="6090"/>
                    </a:lnTo>
                    <a:lnTo>
                      <a:pt x="4750" y="5985"/>
                    </a:lnTo>
                    <a:lnTo>
                      <a:pt x="4876" y="5901"/>
                    </a:lnTo>
                    <a:lnTo>
                      <a:pt x="5650" y="5692"/>
                    </a:lnTo>
                    <a:lnTo>
                      <a:pt x="6319" y="5692"/>
                    </a:lnTo>
                    <a:lnTo>
                      <a:pt x="6696" y="5985"/>
                    </a:lnTo>
                    <a:lnTo>
                      <a:pt x="6780" y="5985"/>
                    </a:lnTo>
                    <a:lnTo>
                      <a:pt x="6864" y="6069"/>
                    </a:lnTo>
                    <a:lnTo>
                      <a:pt x="6926" y="5964"/>
                    </a:lnTo>
                    <a:lnTo>
                      <a:pt x="6905" y="5880"/>
                    </a:lnTo>
                    <a:lnTo>
                      <a:pt x="7198" y="5315"/>
                    </a:lnTo>
                    <a:lnTo>
                      <a:pt x="7177" y="5043"/>
                    </a:lnTo>
                    <a:lnTo>
                      <a:pt x="6884" y="4499"/>
                    </a:lnTo>
                    <a:lnTo>
                      <a:pt x="6571" y="4437"/>
                    </a:lnTo>
                    <a:lnTo>
                      <a:pt x="6591" y="4207"/>
                    </a:lnTo>
                    <a:lnTo>
                      <a:pt x="6550" y="3851"/>
                    </a:lnTo>
                    <a:lnTo>
                      <a:pt x="5524" y="3809"/>
                    </a:lnTo>
                    <a:lnTo>
                      <a:pt x="5545" y="3558"/>
                    </a:lnTo>
                    <a:lnTo>
                      <a:pt x="5315" y="3181"/>
                    </a:lnTo>
                    <a:lnTo>
                      <a:pt x="5399" y="3056"/>
                    </a:lnTo>
                    <a:lnTo>
                      <a:pt x="5336" y="2846"/>
                    </a:lnTo>
                    <a:lnTo>
                      <a:pt x="5378" y="2554"/>
                    </a:lnTo>
                    <a:lnTo>
                      <a:pt x="5315" y="2491"/>
                    </a:lnTo>
                    <a:lnTo>
                      <a:pt x="5106" y="2323"/>
                    </a:lnTo>
                    <a:lnTo>
                      <a:pt x="4771" y="2386"/>
                    </a:lnTo>
                    <a:lnTo>
                      <a:pt x="4604" y="2302"/>
                    </a:lnTo>
                    <a:lnTo>
                      <a:pt x="4499" y="2240"/>
                    </a:lnTo>
                    <a:lnTo>
                      <a:pt x="4457" y="2093"/>
                    </a:lnTo>
                    <a:lnTo>
                      <a:pt x="4290" y="2030"/>
                    </a:lnTo>
                    <a:lnTo>
                      <a:pt x="4060" y="1968"/>
                    </a:lnTo>
                    <a:lnTo>
                      <a:pt x="3955" y="1968"/>
                    </a:lnTo>
                    <a:lnTo>
                      <a:pt x="3746" y="1717"/>
                    </a:lnTo>
                    <a:lnTo>
                      <a:pt x="3620" y="1779"/>
                    </a:lnTo>
                    <a:lnTo>
                      <a:pt x="3411" y="1570"/>
                    </a:lnTo>
                    <a:lnTo>
                      <a:pt x="3181" y="1612"/>
                    </a:lnTo>
                    <a:lnTo>
                      <a:pt x="3118" y="1696"/>
                    </a:lnTo>
                    <a:lnTo>
                      <a:pt x="2993" y="1570"/>
                    </a:lnTo>
                    <a:lnTo>
                      <a:pt x="2804" y="1466"/>
                    </a:lnTo>
                    <a:lnTo>
                      <a:pt x="2679" y="1382"/>
                    </a:lnTo>
                    <a:lnTo>
                      <a:pt x="2616" y="1235"/>
                    </a:lnTo>
                    <a:lnTo>
                      <a:pt x="2490" y="1152"/>
                    </a:lnTo>
                    <a:lnTo>
                      <a:pt x="2407" y="942"/>
                    </a:lnTo>
                    <a:lnTo>
                      <a:pt x="2449" y="838"/>
                    </a:lnTo>
                    <a:lnTo>
                      <a:pt x="2386" y="545"/>
                    </a:lnTo>
                    <a:lnTo>
                      <a:pt x="2470" y="398"/>
                    </a:lnTo>
                    <a:lnTo>
                      <a:pt x="2407" y="189"/>
                    </a:lnTo>
                    <a:lnTo>
                      <a:pt x="2407" y="43"/>
                    </a:lnTo>
                    <a:lnTo>
                      <a:pt x="2365" y="1"/>
                    </a:lnTo>
                    <a:lnTo>
                      <a:pt x="2239" y="85"/>
                    </a:ln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6B65"/>
                  </a:solidFill>
                </a:endParaRPr>
              </a:p>
            </p:txBody>
          </p:sp>
          <p:sp>
            <p:nvSpPr>
              <p:cNvPr id="2163" name="Google Shape;2163;p40"/>
              <p:cNvSpPr/>
              <p:nvPr/>
            </p:nvSpPr>
            <p:spPr>
              <a:xfrm>
                <a:off x="6670546" y="3303640"/>
                <a:ext cx="64306" cy="64786"/>
              </a:xfrm>
              <a:custGeom>
                <a:avLst/>
                <a:gdLst/>
                <a:ahLst/>
                <a:cxnLst/>
                <a:rect l="l" t="t" r="r" b="b"/>
                <a:pathLst>
                  <a:path w="4939" h="5211" extrusionOk="0">
                    <a:moveTo>
                      <a:pt x="1298" y="0"/>
                    </a:moveTo>
                    <a:lnTo>
                      <a:pt x="524" y="209"/>
                    </a:lnTo>
                    <a:lnTo>
                      <a:pt x="398" y="293"/>
                    </a:lnTo>
                    <a:lnTo>
                      <a:pt x="398" y="398"/>
                    </a:lnTo>
                    <a:lnTo>
                      <a:pt x="315" y="607"/>
                    </a:lnTo>
                    <a:lnTo>
                      <a:pt x="126" y="900"/>
                    </a:lnTo>
                    <a:lnTo>
                      <a:pt x="189" y="983"/>
                    </a:lnTo>
                    <a:lnTo>
                      <a:pt x="210" y="1130"/>
                    </a:lnTo>
                    <a:lnTo>
                      <a:pt x="189" y="1297"/>
                    </a:lnTo>
                    <a:lnTo>
                      <a:pt x="22" y="1611"/>
                    </a:lnTo>
                    <a:lnTo>
                      <a:pt x="1" y="1779"/>
                    </a:lnTo>
                    <a:lnTo>
                      <a:pt x="1" y="1820"/>
                    </a:lnTo>
                    <a:lnTo>
                      <a:pt x="126" y="1946"/>
                    </a:lnTo>
                    <a:lnTo>
                      <a:pt x="231" y="1967"/>
                    </a:lnTo>
                    <a:lnTo>
                      <a:pt x="398" y="2239"/>
                    </a:lnTo>
                    <a:lnTo>
                      <a:pt x="754" y="2595"/>
                    </a:lnTo>
                    <a:lnTo>
                      <a:pt x="879" y="2595"/>
                    </a:lnTo>
                    <a:lnTo>
                      <a:pt x="1026" y="2720"/>
                    </a:lnTo>
                    <a:lnTo>
                      <a:pt x="1131" y="2888"/>
                    </a:lnTo>
                    <a:lnTo>
                      <a:pt x="1465" y="2971"/>
                    </a:lnTo>
                    <a:lnTo>
                      <a:pt x="1695" y="3097"/>
                    </a:lnTo>
                    <a:lnTo>
                      <a:pt x="1800" y="3097"/>
                    </a:lnTo>
                    <a:lnTo>
                      <a:pt x="2030" y="3327"/>
                    </a:lnTo>
                    <a:lnTo>
                      <a:pt x="2302" y="3452"/>
                    </a:lnTo>
                    <a:lnTo>
                      <a:pt x="2637" y="3515"/>
                    </a:lnTo>
                    <a:lnTo>
                      <a:pt x="2804" y="3641"/>
                    </a:lnTo>
                    <a:lnTo>
                      <a:pt x="2951" y="3808"/>
                    </a:lnTo>
                    <a:lnTo>
                      <a:pt x="3035" y="3934"/>
                    </a:lnTo>
                    <a:lnTo>
                      <a:pt x="2972" y="4059"/>
                    </a:lnTo>
                    <a:lnTo>
                      <a:pt x="2909" y="4185"/>
                    </a:lnTo>
                    <a:lnTo>
                      <a:pt x="2804" y="4269"/>
                    </a:lnTo>
                    <a:lnTo>
                      <a:pt x="2742" y="4373"/>
                    </a:lnTo>
                    <a:lnTo>
                      <a:pt x="2763" y="4478"/>
                    </a:lnTo>
                    <a:lnTo>
                      <a:pt x="2700" y="4708"/>
                    </a:lnTo>
                    <a:lnTo>
                      <a:pt x="2512" y="4896"/>
                    </a:lnTo>
                    <a:lnTo>
                      <a:pt x="2491" y="5022"/>
                    </a:lnTo>
                    <a:lnTo>
                      <a:pt x="2574" y="5022"/>
                    </a:lnTo>
                    <a:lnTo>
                      <a:pt x="2972" y="4959"/>
                    </a:lnTo>
                    <a:lnTo>
                      <a:pt x="3328" y="5064"/>
                    </a:lnTo>
                    <a:lnTo>
                      <a:pt x="3579" y="5210"/>
                    </a:lnTo>
                    <a:lnTo>
                      <a:pt x="3704" y="5168"/>
                    </a:lnTo>
                    <a:lnTo>
                      <a:pt x="3788" y="5168"/>
                    </a:lnTo>
                    <a:lnTo>
                      <a:pt x="3851" y="5210"/>
                    </a:lnTo>
                    <a:lnTo>
                      <a:pt x="3955" y="5064"/>
                    </a:lnTo>
                    <a:lnTo>
                      <a:pt x="3997" y="5022"/>
                    </a:lnTo>
                    <a:lnTo>
                      <a:pt x="4123" y="5085"/>
                    </a:lnTo>
                    <a:lnTo>
                      <a:pt x="4227" y="4959"/>
                    </a:lnTo>
                    <a:lnTo>
                      <a:pt x="4290" y="4792"/>
                    </a:lnTo>
                    <a:lnTo>
                      <a:pt x="4541" y="4603"/>
                    </a:lnTo>
                    <a:lnTo>
                      <a:pt x="4583" y="4478"/>
                    </a:lnTo>
                    <a:lnTo>
                      <a:pt x="4646" y="4352"/>
                    </a:lnTo>
                    <a:lnTo>
                      <a:pt x="4750" y="4248"/>
                    </a:lnTo>
                    <a:lnTo>
                      <a:pt x="4792" y="4038"/>
                    </a:lnTo>
                    <a:lnTo>
                      <a:pt x="4750" y="3976"/>
                    </a:lnTo>
                    <a:lnTo>
                      <a:pt x="4750" y="3829"/>
                    </a:lnTo>
                    <a:lnTo>
                      <a:pt x="4813" y="3808"/>
                    </a:lnTo>
                    <a:lnTo>
                      <a:pt x="4813" y="3724"/>
                    </a:lnTo>
                    <a:lnTo>
                      <a:pt x="4813" y="3662"/>
                    </a:lnTo>
                    <a:lnTo>
                      <a:pt x="4813" y="3599"/>
                    </a:lnTo>
                    <a:lnTo>
                      <a:pt x="4834" y="3599"/>
                    </a:lnTo>
                    <a:lnTo>
                      <a:pt x="4855" y="3515"/>
                    </a:lnTo>
                    <a:lnTo>
                      <a:pt x="4855" y="2971"/>
                    </a:lnTo>
                    <a:lnTo>
                      <a:pt x="4939" y="2888"/>
                    </a:lnTo>
                    <a:lnTo>
                      <a:pt x="4834" y="2867"/>
                    </a:lnTo>
                    <a:lnTo>
                      <a:pt x="4750" y="2783"/>
                    </a:lnTo>
                    <a:lnTo>
                      <a:pt x="4625" y="2720"/>
                    </a:lnTo>
                    <a:lnTo>
                      <a:pt x="4395" y="2867"/>
                    </a:lnTo>
                    <a:lnTo>
                      <a:pt x="4290" y="2825"/>
                    </a:lnTo>
                    <a:lnTo>
                      <a:pt x="4206" y="2616"/>
                    </a:lnTo>
                    <a:lnTo>
                      <a:pt x="4060" y="1988"/>
                    </a:lnTo>
                    <a:lnTo>
                      <a:pt x="4018" y="1862"/>
                    </a:lnTo>
                    <a:lnTo>
                      <a:pt x="3892" y="1820"/>
                    </a:lnTo>
                    <a:lnTo>
                      <a:pt x="3767" y="1716"/>
                    </a:lnTo>
                    <a:lnTo>
                      <a:pt x="3495" y="1841"/>
                    </a:lnTo>
                    <a:lnTo>
                      <a:pt x="3328" y="1758"/>
                    </a:lnTo>
                    <a:lnTo>
                      <a:pt x="3056" y="1779"/>
                    </a:lnTo>
                    <a:lnTo>
                      <a:pt x="2972" y="1737"/>
                    </a:lnTo>
                    <a:lnTo>
                      <a:pt x="2763" y="1758"/>
                    </a:lnTo>
                    <a:lnTo>
                      <a:pt x="2721" y="1632"/>
                    </a:lnTo>
                    <a:lnTo>
                      <a:pt x="2763" y="1528"/>
                    </a:lnTo>
                    <a:lnTo>
                      <a:pt x="2721" y="1360"/>
                    </a:lnTo>
                    <a:lnTo>
                      <a:pt x="2763" y="1025"/>
                    </a:lnTo>
                    <a:lnTo>
                      <a:pt x="2658" y="837"/>
                    </a:lnTo>
                    <a:lnTo>
                      <a:pt x="2658" y="670"/>
                    </a:lnTo>
                    <a:lnTo>
                      <a:pt x="2512" y="565"/>
                    </a:lnTo>
                    <a:lnTo>
                      <a:pt x="2553" y="419"/>
                    </a:lnTo>
                    <a:lnTo>
                      <a:pt x="2428" y="293"/>
                    </a:lnTo>
                    <a:lnTo>
                      <a:pt x="2344" y="293"/>
                    </a:lnTo>
                    <a:lnTo>
                      <a:pt x="1967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A6CBC2"/>
                  </a:solidFill>
                </a:endParaRPr>
              </a:p>
            </p:txBody>
          </p:sp>
          <p:sp>
            <p:nvSpPr>
              <p:cNvPr id="2164" name="Google Shape;2164;p40"/>
              <p:cNvSpPr/>
              <p:nvPr/>
            </p:nvSpPr>
            <p:spPr>
              <a:xfrm>
                <a:off x="6709778" y="3387666"/>
                <a:ext cx="38149" cy="41375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3328" extrusionOk="0">
                    <a:moveTo>
                      <a:pt x="754" y="0"/>
                    </a:moveTo>
                    <a:lnTo>
                      <a:pt x="440" y="63"/>
                    </a:lnTo>
                    <a:lnTo>
                      <a:pt x="377" y="42"/>
                    </a:lnTo>
                    <a:lnTo>
                      <a:pt x="315" y="42"/>
                    </a:lnTo>
                    <a:lnTo>
                      <a:pt x="273" y="63"/>
                    </a:lnTo>
                    <a:lnTo>
                      <a:pt x="231" y="210"/>
                    </a:lnTo>
                    <a:lnTo>
                      <a:pt x="126" y="335"/>
                    </a:lnTo>
                    <a:lnTo>
                      <a:pt x="168" y="524"/>
                    </a:lnTo>
                    <a:lnTo>
                      <a:pt x="126" y="586"/>
                    </a:lnTo>
                    <a:lnTo>
                      <a:pt x="147" y="712"/>
                    </a:lnTo>
                    <a:lnTo>
                      <a:pt x="147" y="963"/>
                    </a:lnTo>
                    <a:lnTo>
                      <a:pt x="84" y="1047"/>
                    </a:lnTo>
                    <a:lnTo>
                      <a:pt x="84" y="1151"/>
                    </a:lnTo>
                    <a:lnTo>
                      <a:pt x="43" y="1277"/>
                    </a:lnTo>
                    <a:lnTo>
                      <a:pt x="84" y="1465"/>
                    </a:lnTo>
                    <a:lnTo>
                      <a:pt x="43" y="1507"/>
                    </a:lnTo>
                    <a:lnTo>
                      <a:pt x="63" y="1779"/>
                    </a:lnTo>
                    <a:lnTo>
                      <a:pt x="126" y="1967"/>
                    </a:lnTo>
                    <a:lnTo>
                      <a:pt x="84" y="2030"/>
                    </a:lnTo>
                    <a:lnTo>
                      <a:pt x="22" y="2114"/>
                    </a:lnTo>
                    <a:lnTo>
                      <a:pt x="1" y="2156"/>
                    </a:lnTo>
                    <a:lnTo>
                      <a:pt x="1" y="2428"/>
                    </a:lnTo>
                    <a:lnTo>
                      <a:pt x="63" y="2637"/>
                    </a:lnTo>
                    <a:lnTo>
                      <a:pt x="231" y="2867"/>
                    </a:lnTo>
                    <a:lnTo>
                      <a:pt x="315" y="2867"/>
                    </a:lnTo>
                    <a:lnTo>
                      <a:pt x="461" y="3034"/>
                    </a:lnTo>
                    <a:lnTo>
                      <a:pt x="545" y="3055"/>
                    </a:lnTo>
                    <a:lnTo>
                      <a:pt x="796" y="3034"/>
                    </a:lnTo>
                    <a:lnTo>
                      <a:pt x="963" y="3055"/>
                    </a:lnTo>
                    <a:lnTo>
                      <a:pt x="1089" y="3139"/>
                    </a:lnTo>
                    <a:lnTo>
                      <a:pt x="1172" y="3160"/>
                    </a:lnTo>
                    <a:lnTo>
                      <a:pt x="1277" y="3160"/>
                    </a:lnTo>
                    <a:lnTo>
                      <a:pt x="1298" y="3181"/>
                    </a:lnTo>
                    <a:lnTo>
                      <a:pt x="1277" y="3244"/>
                    </a:lnTo>
                    <a:lnTo>
                      <a:pt x="1277" y="3285"/>
                    </a:lnTo>
                    <a:lnTo>
                      <a:pt x="1382" y="3285"/>
                    </a:lnTo>
                    <a:lnTo>
                      <a:pt x="1507" y="3202"/>
                    </a:lnTo>
                    <a:lnTo>
                      <a:pt x="1654" y="3181"/>
                    </a:lnTo>
                    <a:lnTo>
                      <a:pt x="1800" y="3244"/>
                    </a:lnTo>
                    <a:lnTo>
                      <a:pt x="1842" y="3264"/>
                    </a:lnTo>
                    <a:lnTo>
                      <a:pt x="1926" y="3264"/>
                    </a:lnTo>
                    <a:lnTo>
                      <a:pt x="2009" y="3285"/>
                    </a:lnTo>
                    <a:lnTo>
                      <a:pt x="2093" y="3327"/>
                    </a:lnTo>
                    <a:lnTo>
                      <a:pt x="2135" y="3264"/>
                    </a:lnTo>
                    <a:lnTo>
                      <a:pt x="2156" y="3181"/>
                    </a:lnTo>
                    <a:lnTo>
                      <a:pt x="2177" y="3181"/>
                    </a:lnTo>
                    <a:lnTo>
                      <a:pt x="2239" y="3202"/>
                    </a:lnTo>
                    <a:lnTo>
                      <a:pt x="2449" y="3139"/>
                    </a:lnTo>
                    <a:lnTo>
                      <a:pt x="2574" y="2972"/>
                    </a:lnTo>
                    <a:lnTo>
                      <a:pt x="2637" y="2930"/>
                    </a:lnTo>
                    <a:lnTo>
                      <a:pt x="2616" y="2909"/>
                    </a:lnTo>
                    <a:lnTo>
                      <a:pt x="2658" y="2804"/>
                    </a:lnTo>
                    <a:lnTo>
                      <a:pt x="2784" y="2720"/>
                    </a:lnTo>
                    <a:lnTo>
                      <a:pt x="2784" y="2532"/>
                    </a:lnTo>
                    <a:lnTo>
                      <a:pt x="2867" y="2428"/>
                    </a:lnTo>
                    <a:lnTo>
                      <a:pt x="2930" y="2407"/>
                    </a:lnTo>
                    <a:lnTo>
                      <a:pt x="2888" y="2386"/>
                    </a:lnTo>
                    <a:lnTo>
                      <a:pt x="2825" y="2281"/>
                    </a:lnTo>
                    <a:lnTo>
                      <a:pt x="2784" y="2239"/>
                    </a:lnTo>
                    <a:lnTo>
                      <a:pt x="2784" y="2218"/>
                    </a:lnTo>
                    <a:lnTo>
                      <a:pt x="2742" y="2030"/>
                    </a:lnTo>
                    <a:lnTo>
                      <a:pt x="2846" y="1884"/>
                    </a:lnTo>
                    <a:lnTo>
                      <a:pt x="2867" y="1716"/>
                    </a:lnTo>
                    <a:lnTo>
                      <a:pt x="2742" y="1612"/>
                    </a:lnTo>
                    <a:lnTo>
                      <a:pt x="2574" y="1402"/>
                    </a:lnTo>
                    <a:lnTo>
                      <a:pt x="2449" y="1256"/>
                    </a:lnTo>
                    <a:lnTo>
                      <a:pt x="2239" y="1151"/>
                    </a:lnTo>
                    <a:lnTo>
                      <a:pt x="2114" y="1172"/>
                    </a:lnTo>
                    <a:lnTo>
                      <a:pt x="2114" y="1026"/>
                    </a:lnTo>
                    <a:lnTo>
                      <a:pt x="1988" y="879"/>
                    </a:lnTo>
                    <a:lnTo>
                      <a:pt x="1842" y="858"/>
                    </a:lnTo>
                    <a:lnTo>
                      <a:pt x="1695" y="775"/>
                    </a:lnTo>
                    <a:lnTo>
                      <a:pt x="1570" y="565"/>
                    </a:lnTo>
                    <a:lnTo>
                      <a:pt x="1486" y="565"/>
                    </a:lnTo>
                    <a:lnTo>
                      <a:pt x="1382" y="670"/>
                    </a:lnTo>
                    <a:lnTo>
                      <a:pt x="1319" y="670"/>
                    </a:lnTo>
                    <a:lnTo>
                      <a:pt x="1172" y="461"/>
                    </a:lnTo>
                    <a:lnTo>
                      <a:pt x="1110" y="314"/>
                    </a:lnTo>
                    <a:lnTo>
                      <a:pt x="984" y="251"/>
                    </a:lnTo>
                    <a:lnTo>
                      <a:pt x="859" y="6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65" name="Google Shape;2165;p40"/>
              <p:cNvGrpSpPr/>
              <p:nvPr/>
            </p:nvGrpSpPr>
            <p:grpSpPr>
              <a:xfrm>
                <a:off x="6619777" y="3323781"/>
                <a:ext cx="120162" cy="298410"/>
                <a:chOff x="2710188" y="3570665"/>
                <a:chExt cx="230725" cy="600060"/>
              </a:xfrm>
            </p:grpSpPr>
            <p:sp>
              <p:nvSpPr>
                <p:cNvPr id="2166" name="Google Shape;2166;p40"/>
                <p:cNvSpPr/>
                <p:nvPr/>
              </p:nvSpPr>
              <p:spPr>
                <a:xfrm>
                  <a:off x="2710188" y="3570665"/>
                  <a:ext cx="230725" cy="53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9" h="21552" extrusionOk="0">
                      <a:moveTo>
                        <a:pt x="1947" y="0"/>
                      </a:moveTo>
                      <a:lnTo>
                        <a:pt x="1800" y="42"/>
                      </a:lnTo>
                      <a:lnTo>
                        <a:pt x="1570" y="293"/>
                      </a:lnTo>
                      <a:lnTo>
                        <a:pt x="1466" y="502"/>
                      </a:lnTo>
                      <a:lnTo>
                        <a:pt x="1382" y="607"/>
                      </a:lnTo>
                      <a:lnTo>
                        <a:pt x="1466" y="753"/>
                      </a:lnTo>
                      <a:lnTo>
                        <a:pt x="1298" y="1402"/>
                      </a:lnTo>
                      <a:lnTo>
                        <a:pt x="629" y="1779"/>
                      </a:lnTo>
                      <a:lnTo>
                        <a:pt x="566" y="1925"/>
                      </a:lnTo>
                      <a:lnTo>
                        <a:pt x="691" y="2030"/>
                      </a:lnTo>
                      <a:lnTo>
                        <a:pt x="733" y="2134"/>
                      </a:lnTo>
                      <a:lnTo>
                        <a:pt x="650" y="2281"/>
                      </a:lnTo>
                      <a:lnTo>
                        <a:pt x="670" y="2448"/>
                      </a:lnTo>
                      <a:lnTo>
                        <a:pt x="796" y="2616"/>
                      </a:lnTo>
                      <a:lnTo>
                        <a:pt x="796" y="2762"/>
                      </a:lnTo>
                      <a:lnTo>
                        <a:pt x="691" y="2846"/>
                      </a:lnTo>
                      <a:lnTo>
                        <a:pt x="670" y="2950"/>
                      </a:lnTo>
                      <a:lnTo>
                        <a:pt x="754" y="3013"/>
                      </a:lnTo>
                      <a:lnTo>
                        <a:pt x="796" y="3076"/>
                      </a:lnTo>
                      <a:lnTo>
                        <a:pt x="796" y="3243"/>
                      </a:lnTo>
                      <a:lnTo>
                        <a:pt x="859" y="3285"/>
                      </a:lnTo>
                      <a:lnTo>
                        <a:pt x="775" y="3390"/>
                      </a:lnTo>
                      <a:lnTo>
                        <a:pt x="670" y="3453"/>
                      </a:lnTo>
                      <a:lnTo>
                        <a:pt x="524" y="3599"/>
                      </a:lnTo>
                      <a:lnTo>
                        <a:pt x="357" y="3997"/>
                      </a:lnTo>
                      <a:lnTo>
                        <a:pt x="252" y="4164"/>
                      </a:lnTo>
                      <a:lnTo>
                        <a:pt x="210" y="4582"/>
                      </a:lnTo>
                      <a:lnTo>
                        <a:pt x="126" y="4645"/>
                      </a:lnTo>
                      <a:lnTo>
                        <a:pt x="147" y="5022"/>
                      </a:lnTo>
                      <a:lnTo>
                        <a:pt x="252" y="5210"/>
                      </a:lnTo>
                      <a:lnTo>
                        <a:pt x="252" y="5461"/>
                      </a:lnTo>
                      <a:lnTo>
                        <a:pt x="168" y="5566"/>
                      </a:lnTo>
                      <a:lnTo>
                        <a:pt x="168" y="5859"/>
                      </a:lnTo>
                      <a:lnTo>
                        <a:pt x="22" y="5942"/>
                      </a:lnTo>
                      <a:lnTo>
                        <a:pt x="1" y="6152"/>
                      </a:lnTo>
                      <a:lnTo>
                        <a:pt x="43" y="6424"/>
                      </a:lnTo>
                      <a:lnTo>
                        <a:pt x="147" y="6570"/>
                      </a:lnTo>
                      <a:lnTo>
                        <a:pt x="168" y="6675"/>
                      </a:lnTo>
                      <a:lnTo>
                        <a:pt x="315" y="6884"/>
                      </a:lnTo>
                      <a:lnTo>
                        <a:pt x="378" y="7051"/>
                      </a:lnTo>
                      <a:lnTo>
                        <a:pt x="461" y="7407"/>
                      </a:lnTo>
                      <a:lnTo>
                        <a:pt x="545" y="7470"/>
                      </a:lnTo>
                      <a:lnTo>
                        <a:pt x="587" y="7930"/>
                      </a:lnTo>
                      <a:lnTo>
                        <a:pt x="566" y="8181"/>
                      </a:lnTo>
                      <a:lnTo>
                        <a:pt x="461" y="8202"/>
                      </a:lnTo>
                      <a:lnTo>
                        <a:pt x="357" y="8453"/>
                      </a:lnTo>
                      <a:lnTo>
                        <a:pt x="378" y="8683"/>
                      </a:lnTo>
                      <a:lnTo>
                        <a:pt x="252" y="8872"/>
                      </a:lnTo>
                      <a:lnTo>
                        <a:pt x="336" y="8935"/>
                      </a:lnTo>
                      <a:lnTo>
                        <a:pt x="440" y="9123"/>
                      </a:lnTo>
                      <a:lnTo>
                        <a:pt x="461" y="9332"/>
                      </a:lnTo>
                      <a:lnTo>
                        <a:pt x="336" y="9458"/>
                      </a:lnTo>
                      <a:lnTo>
                        <a:pt x="210" y="9709"/>
                      </a:lnTo>
                      <a:lnTo>
                        <a:pt x="210" y="10085"/>
                      </a:lnTo>
                      <a:lnTo>
                        <a:pt x="210" y="10253"/>
                      </a:lnTo>
                      <a:lnTo>
                        <a:pt x="147" y="10483"/>
                      </a:lnTo>
                      <a:lnTo>
                        <a:pt x="482" y="11173"/>
                      </a:lnTo>
                      <a:lnTo>
                        <a:pt x="419" y="11278"/>
                      </a:lnTo>
                      <a:lnTo>
                        <a:pt x="252" y="11341"/>
                      </a:lnTo>
                      <a:lnTo>
                        <a:pt x="231" y="11655"/>
                      </a:lnTo>
                      <a:lnTo>
                        <a:pt x="22" y="11948"/>
                      </a:lnTo>
                      <a:lnTo>
                        <a:pt x="43" y="12157"/>
                      </a:lnTo>
                      <a:lnTo>
                        <a:pt x="147" y="12345"/>
                      </a:lnTo>
                      <a:lnTo>
                        <a:pt x="126" y="12764"/>
                      </a:lnTo>
                      <a:lnTo>
                        <a:pt x="147" y="13119"/>
                      </a:lnTo>
                      <a:lnTo>
                        <a:pt x="210" y="13391"/>
                      </a:lnTo>
                      <a:lnTo>
                        <a:pt x="315" y="13433"/>
                      </a:lnTo>
                      <a:lnTo>
                        <a:pt x="357" y="13538"/>
                      </a:lnTo>
                      <a:lnTo>
                        <a:pt x="336" y="13705"/>
                      </a:lnTo>
                      <a:lnTo>
                        <a:pt x="210" y="13789"/>
                      </a:lnTo>
                      <a:lnTo>
                        <a:pt x="231" y="14103"/>
                      </a:lnTo>
                      <a:cubicBezTo>
                        <a:pt x="252" y="14165"/>
                        <a:pt x="252" y="14270"/>
                        <a:pt x="273" y="14354"/>
                      </a:cubicBezTo>
                      <a:lnTo>
                        <a:pt x="273" y="14375"/>
                      </a:lnTo>
                      <a:lnTo>
                        <a:pt x="461" y="14437"/>
                      </a:lnTo>
                      <a:lnTo>
                        <a:pt x="461" y="14626"/>
                      </a:lnTo>
                      <a:lnTo>
                        <a:pt x="461" y="14772"/>
                      </a:lnTo>
                      <a:lnTo>
                        <a:pt x="566" y="15002"/>
                      </a:lnTo>
                      <a:lnTo>
                        <a:pt x="608" y="15274"/>
                      </a:lnTo>
                      <a:lnTo>
                        <a:pt x="712" y="15295"/>
                      </a:lnTo>
                      <a:lnTo>
                        <a:pt x="796" y="15253"/>
                      </a:lnTo>
                      <a:lnTo>
                        <a:pt x="880" y="15274"/>
                      </a:lnTo>
                      <a:lnTo>
                        <a:pt x="880" y="15400"/>
                      </a:lnTo>
                      <a:lnTo>
                        <a:pt x="754" y="15567"/>
                      </a:lnTo>
                      <a:lnTo>
                        <a:pt x="482" y="15567"/>
                      </a:lnTo>
                      <a:lnTo>
                        <a:pt x="440" y="15672"/>
                      </a:lnTo>
                      <a:lnTo>
                        <a:pt x="524" y="15735"/>
                      </a:lnTo>
                      <a:lnTo>
                        <a:pt x="545" y="15714"/>
                      </a:lnTo>
                      <a:lnTo>
                        <a:pt x="670" y="15714"/>
                      </a:lnTo>
                      <a:lnTo>
                        <a:pt x="859" y="15839"/>
                      </a:lnTo>
                      <a:lnTo>
                        <a:pt x="984" y="16049"/>
                      </a:lnTo>
                      <a:lnTo>
                        <a:pt x="984" y="16195"/>
                      </a:lnTo>
                      <a:lnTo>
                        <a:pt x="838" y="16321"/>
                      </a:lnTo>
                      <a:lnTo>
                        <a:pt x="838" y="16425"/>
                      </a:lnTo>
                      <a:lnTo>
                        <a:pt x="901" y="16572"/>
                      </a:lnTo>
                      <a:lnTo>
                        <a:pt x="963" y="16885"/>
                      </a:lnTo>
                      <a:lnTo>
                        <a:pt x="1047" y="17137"/>
                      </a:lnTo>
                      <a:lnTo>
                        <a:pt x="942" y="17241"/>
                      </a:lnTo>
                      <a:lnTo>
                        <a:pt x="901" y="17367"/>
                      </a:lnTo>
                      <a:lnTo>
                        <a:pt x="1005" y="17618"/>
                      </a:lnTo>
                      <a:lnTo>
                        <a:pt x="901" y="17764"/>
                      </a:lnTo>
                      <a:lnTo>
                        <a:pt x="859" y="18015"/>
                      </a:lnTo>
                      <a:lnTo>
                        <a:pt x="942" y="18246"/>
                      </a:lnTo>
                      <a:lnTo>
                        <a:pt x="984" y="18559"/>
                      </a:lnTo>
                      <a:lnTo>
                        <a:pt x="942" y="18852"/>
                      </a:lnTo>
                      <a:lnTo>
                        <a:pt x="733" y="19062"/>
                      </a:lnTo>
                      <a:lnTo>
                        <a:pt x="587" y="19250"/>
                      </a:lnTo>
                      <a:lnTo>
                        <a:pt x="524" y="19752"/>
                      </a:lnTo>
                      <a:cubicBezTo>
                        <a:pt x="545" y="19815"/>
                        <a:pt x="545" y="19898"/>
                        <a:pt x="566" y="19982"/>
                      </a:cubicBezTo>
                      <a:lnTo>
                        <a:pt x="796" y="20422"/>
                      </a:lnTo>
                      <a:lnTo>
                        <a:pt x="942" y="20422"/>
                      </a:lnTo>
                      <a:lnTo>
                        <a:pt x="1047" y="20317"/>
                      </a:lnTo>
                      <a:lnTo>
                        <a:pt x="1214" y="20233"/>
                      </a:lnTo>
                      <a:lnTo>
                        <a:pt x="1361" y="20233"/>
                      </a:lnTo>
                      <a:lnTo>
                        <a:pt x="1361" y="20401"/>
                      </a:lnTo>
                      <a:lnTo>
                        <a:pt x="1382" y="20735"/>
                      </a:lnTo>
                      <a:lnTo>
                        <a:pt x="1507" y="20840"/>
                      </a:lnTo>
                      <a:lnTo>
                        <a:pt x="1570" y="21049"/>
                      </a:lnTo>
                      <a:lnTo>
                        <a:pt x="1633" y="21279"/>
                      </a:lnTo>
                      <a:lnTo>
                        <a:pt x="1926" y="21321"/>
                      </a:lnTo>
                      <a:lnTo>
                        <a:pt x="2030" y="21363"/>
                      </a:lnTo>
                      <a:lnTo>
                        <a:pt x="2449" y="21279"/>
                      </a:lnTo>
                      <a:lnTo>
                        <a:pt x="3181" y="21279"/>
                      </a:lnTo>
                      <a:lnTo>
                        <a:pt x="3244" y="21342"/>
                      </a:lnTo>
                      <a:lnTo>
                        <a:pt x="3370" y="21363"/>
                      </a:lnTo>
                      <a:lnTo>
                        <a:pt x="3516" y="21489"/>
                      </a:lnTo>
                      <a:lnTo>
                        <a:pt x="3663" y="21551"/>
                      </a:lnTo>
                      <a:lnTo>
                        <a:pt x="3704" y="21551"/>
                      </a:lnTo>
                      <a:lnTo>
                        <a:pt x="3704" y="21447"/>
                      </a:lnTo>
                      <a:lnTo>
                        <a:pt x="3600" y="21363"/>
                      </a:lnTo>
                      <a:lnTo>
                        <a:pt x="3411" y="21238"/>
                      </a:lnTo>
                      <a:lnTo>
                        <a:pt x="3391" y="21133"/>
                      </a:lnTo>
                      <a:lnTo>
                        <a:pt x="3286" y="21028"/>
                      </a:lnTo>
                      <a:lnTo>
                        <a:pt x="3202" y="21049"/>
                      </a:lnTo>
                      <a:lnTo>
                        <a:pt x="3160" y="21007"/>
                      </a:lnTo>
                      <a:lnTo>
                        <a:pt x="3244" y="20945"/>
                      </a:lnTo>
                      <a:lnTo>
                        <a:pt x="3265" y="20861"/>
                      </a:lnTo>
                      <a:lnTo>
                        <a:pt x="3244" y="20840"/>
                      </a:lnTo>
                      <a:lnTo>
                        <a:pt x="3244" y="20756"/>
                      </a:lnTo>
                      <a:lnTo>
                        <a:pt x="3139" y="20505"/>
                      </a:lnTo>
                      <a:lnTo>
                        <a:pt x="3035" y="20317"/>
                      </a:lnTo>
                      <a:lnTo>
                        <a:pt x="2993" y="20129"/>
                      </a:lnTo>
                      <a:lnTo>
                        <a:pt x="3077" y="19961"/>
                      </a:lnTo>
                      <a:lnTo>
                        <a:pt x="3202" y="19857"/>
                      </a:lnTo>
                      <a:lnTo>
                        <a:pt x="3265" y="19752"/>
                      </a:lnTo>
                      <a:lnTo>
                        <a:pt x="3202" y="19689"/>
                      </a:lnTo>
                      <a:lnTo>
                        <a:pt x="3202" y="19585"/>
                      </a:lnTo>
                      <a:lnTo>
                        <a:pt x="3160" y="19501"/>
                      </a:lnTo>
                      <a:lnTo>
                        <a:pt x="3244" y="19564"/>
                      </a:lnTo>
                      <a:lnTo>
                        <a:pt x="3307" y="19647"/>
                      </a:lnTo>
                      <a:lnTo>
                        <a:pt x="3391" y="19668"/>
                      </a:lnTo>
                      <a:lnTo>
                        <a:pt x="3516" y="19564"/>
                      </a:lnTo>
                      <a:lnTo>
                        <a:pt x="3558" y="19480"/>
                      </a:lnTo>
                      <a:lnTo>
                        <a:pt x="3663" y="19354"/>
                      </a:lnTo>
                      <a:lnTo>
                        <a:pt x="3683" y="19250"/>
                      </a:lnTo>
                      <a:lnTo>
                        <a:pt x="3663" y="19062"/>
                      </a:lnTo>
                      <a:lnTo>
                        <a:pt x="3579" y="19041"/>
                      </a:lnTo>
                      <a:lnTo>
                        <a:pt x="3516" y="19082"/>
                      </a:lnTo>
                      <a:lnTo>
                        <a:pt x="3516" y="19082"/>
                      </a:lnTo>
                      <a:lnTo>
                        <a:pt x="3558" y="19020"/>
                      </a:lnTo>
                      <a:lnTo>
                        <a:pt x="3663" y="18915"/>
                      </a:lnTo>
                      <a:lnTo>
                        <a:pt x="3704" y="18769"/>
                      </a:lnTo>
                      <a:lnTo>
                        <a:pt x="3725" y="18643"/>
                      </a:lnTo>
                      <a:lnTo>
                        <a:pt x="3872" y="18518"/>
                      </a:lnTo>
                      <a:lnTo>
                        <a:pt x="3976" y="18518"/>
                      </a:lnTo>
                      <a:lnTo>
                        <a:pt x="4018" y="18392"/>
                      </a:lnTo>
                      <a:lnTo>
                        <a:pt x="4102" y="18287"/>
                      </a:lnTo>
                      <a:lnTo>
                        <a:pt x="4144" y="18246"/>
                      </a:lnTo>
                      <a:lnTo>
                        <a:pt x="4186" y="18141"/>
                      </a:lnTo>
                      <a:lnTo>
                        <a:pt x="4248" y="18099"/>
                      </a:lnTo>
                      <a:lnTo>
                        <a:pt x="4332" y="17994"/>
                      </a:lnTo>
                      <a:lnTo>
                        <a:pt x="4311" y="17932"/>
                      </a:lnTo>
                      <a:lnTo>
                        <a:pt x="4311" y="17869"/>
                      </a:lnTo>
                      <a:lnTo>
                        <a:pt x="4395" y="17806"/>
                      </a:lnTo>
                      <a:lnTo>
                        <a:pt x="4290" y="17702"/>
                      </a:lnTo>
                      <a:lnTo>
                        <a:pt x="4207" y="17702"/>
                      </a:lnTo>
                      <a:lnTo>
                        <a:pt x="4311" y="17597"/>
                      </a:lnTo>
                      <a:lnTo>
                        <a:pt x="4311" y="17492"/>
                      </a:lnTo>
                      <a:lnTo>
                        <a:pt x="4227" y="17367"/>
                      </a:lnTo>
                      <a:lnTo>
                        <a:pt x="4227" y="17423"/>
                      </a:lnTo>
                      <a:lnTo>
                        <a:pt x="4186" y="17409"/>
                      </a:lnTo>
                      <a:lnTo>
                        <a:pt x="4123" y="17429"/>
                      </a:lnTo>
                      <a:lnTo>
                        <a:pt x="4018" y="17429"/>
                      </a:lnTo>
                      <a:lnTo>
                        <a:pt x="3830" y="17471"/>
                      </a:lnTo>
                      <a:lnTo>
                        <a:pt x="3600" y="17262"/>
                      </a:lnTo>
                      <a:lnTo>
                        <a:pt x="3453" y="17137"/>
                      </a:lnTo>
                      <a:lnTo>
                        <a:pt x="3370" y="17095"/>
                      </a:lnTo>
                      <a:lnTo>
                        <a:pt x="3265" y="16990"/>
                      </a:lnTo>
                      <a:lnTo>
                        <a:pt x="3139" y="16781"/>
                      </a:lnTo>
                      <a:lnTo>
                        <a:pt x="3139" y="16655"/>
                      </a:lnTo>
                      <a:lnTo>
                        <a:pt x="3056" y="16551"/>
                      </a:lnTo>
                      <a:lnTo>
                        <a:pt x="3056" y="16467"/>
                      </a:lnTo>
                      <a:lnTo>
                        <a:pt x="3181" y="16362"/>
                      </a:lnTo>
                      <a:lnTo>
                        <a:pt x="3244" y="16258"/>
                      </a:lnTo>
                      <a:lnTo>
                        <a:pt x="3286" y="16132"/>
                      </a:lnTo>
                      <a:lnTo>
                        <a:pt x="3370" y="16111"/>
                      </a:lnTo>
                      <a:lnTo>
                        <a:pt x="3474" y="16007"/>
                      </a:lnTo>
                      <a:lnTo>
                        <a:pt x="3600" y="15986"/>
                      </a:lnTo>
                      <a:lnTo>
                        <a:pt x="3704" y="15881"/>
                      </a:lnTo>
                      <a:lnTo>
                        <a:pt x="3872" y="15839"/>
                      </a:lnTo>
                      <a:lnTo>
                        <a:pt x="3976" y="15881"/>
                      </a:lnTo>
                      <a:lnTo>
                        <a:pt x="4144" y="15839"/>
                      </a:lnTo>
                      <a:lnTo>
                        <a:pt x="4144" y="15797"/>
                      </a:lnTo>
                      <a:lnTo>
                        <a:pt x="4102" y="15735"/>
                      </a:lnTo>
                      <a:lnTo>
                        <a:pt x="3997" y="15693"/>
                      </a:lnTo>
                      <a:lnTo>
                        <a:pt x="4018" y="15630"/>
                      </a:lnTo>
                      <a:lnTo>
                        <a:pt x="4039" y="15567"/>
                      </a:lnTo>
                      <a:lnTo>
                        <a:pt x="4207" y="15463"/>
                      </a:lnTo>
                      <a:lnTo>
                        <a:pt x="4186" y="15421"/>
                      </a:lnTo>
                      <a:lnTo>
                        <a:pt x="4227" y="15358"/>
                      </a:lnTo>
                      <a:lnTo>
                        <a:pt x="4227" y="15295"/>
                      </a:lnTo>
                      <a:lnTo>
                        <a:pt x="4102" y="15128"/>
                      </a:lnTo>
                      <a:lnTo>
                        <a:pt x="4123" y="15065"/>
                      </a:lnTo>
                      <a:lnTo>
                        <a:pt x="4123" y="14981"/>
                      </a:lnTo>
                      <a:lnTo>
                        <a:pt x="4018" y="14940"/>
                      </a:lnTo>
                      <a:lnTo>
                        <a:pt x="3997" y="14772"/>
                      </a:lnTo>
                      <a:lnTo>
                        <a:pt x="4081" y="14668"/>
                      </a:lnTo>
                      <a:lnTo>
                        <a:pt x="4123" y="14563"/>
                      </a:lnTo>
                      <a:lnTo>
                        <a:pt x="4081" y="14521"/>
                      </a:lnTo>
                      <a:lnTo>
                        <a:pt x="4144" y="14437"/>
                      </a:lnTo>
                      <a:lnTo>
                        <a:pt x="4332" y="14354"/>
                      </a:lnTo>
                      <a:lnTo>
                        <a:pt x="4458" y="14249"/>
                      </a:lnTo>
                      <a:lnTo>
                        <a:pt x="4458" y="14207"/>
                      </a:lnTo>
                      <a:lnTo>
                        <a:pt x="4311" y="14144"/>
                      </a:lnTo>
                      <a:lnTo>
                        <a:pt x="4207" y="14144"/>
                      </a:lnTo>
                      <a:lnTo>
                        <a:pt x="4144" y="14061"/>
                      </a:lnTo>
                      <a:lnTo>
                        <a:pt x="4186" y="14019"/>
                      </a:lnTo>
                      <a:lnTo>
                        <a:pt x="4290" y="13935"/>
                      </a:lnTo>
                      <a:lnTo>
                        <a:pt x="4437" y="13893"/>
                      </a:lnTo>
                      <a:lnTo>
                        <a:pt x="4562" y="13956"/>
                      </a:lnTo>
                      <a:lnTo>
                        <a:pt x="4562" y="14040"/>
                      </a:lnTo>
                      <a:lnTo>
                        <a:pt x="4541" y="14082"/>
                      </a:lnTo>
                      <a:lnTo>
                        <a:pt x="4604" y="14186"/>
                      </a:lnTo>
                      <a:lnTo>
                        <a:pt x="4667" y="14228"/>
                      </a:lnTo>
                      <a:lnTo>
                        <a:pt x="4918" y="14082"/>
                      </a:lnTo>
                      <a:lnTo>
                        <a:pt x="4939" y="13998"/>
                      </a:lnTo>
                      <a:lnTo>
                        <a:pt x="4876" y="13852"/>
                      </a:lnTo>
                      <a:lnTo>
                        <a:pt x="4813" y="13747"/>
                      </a:lnTo>
                      <a:lnTo>
                        <a:pt x="4855" y="13726"/>
                      </a:lnTo>
                      <a:lnTo>
                        <a:pt x="4876" y="13621"/>
                      </a:lnTo>
                      <a:lnTo>
                        <a:pt x="4813" y="13496"/>
                      </a:lnTo>
                      <a:lnTo>
                        <a:pt x="4730" y="13496"/>
                      </a:lnTo>
                      <a:lnTo>
                        <a:pt x="4625" y="13559"/>
                      </a:lnTo>
                      <a:lnTo>
                        <a:pt x="4541" y="13559"/>
                      </a:lnTo>
                      <a:lnTo>
                        <a:pt x="4499" y="13621"/>
                      </a:lnTo>
                      <a:lnTo>
                        <a:pt x="4520" y="13642"/>
                      </a:lnTo>
                      <a:lnTo>
                        <a:pt x="4625" y="13684"/>
                      </a:lnTo>
                      <a:lnTo>
                        <a:pt x="4625" y="13726"/>
                      </a:lnTo>
                      <a:lnTo>
                        <a:pt x="4437" y="13789"/>
                      </a:lnTo>
                      <a:lnTo>
                        <a:pt x="4353" y="13747"/>
                      </a:lnTo>
                      <a:lnTo>
                        <a:pt x="4416" y="13705"/>
                      </a:lnTo>
                      <a:lnTo>
                        <a:pt x="4499" y="13684"/>
                      </a:lnTo>
                      <a:lnTo>
                        <a:pt x="4437" y="13642"/>
                      </a:lnTo>
                      <a:lnTo>
                        <a:pt x="4248" y="13642"/>
                      </a:lnTo>
                      <a:lnTo>
                        <a:pt x="4123" y="13580"/>
                      </a:lnTo>
                      <a:lnTo>
                        <a:pt x="4102" y="13475"/>
                      </a:lnTo>
                      <a:lnTo>
                        <a:pt x="4102" y="13203"/>
                      </a:lnTo>
                      <a:lnTo>
                        <a:pt x="4039" y="12994"/>
                      </a:lnTo>
                      <a:lnTo>
                        <a:pt x="3914" y="12889"/>
                      </a:lnTo>
                      <a:lnTo>
                        <a:pt x="3914" y="12680"/>
                      </a:lnTo>
                      <a:lnTo>
                        <a:pt x="4018" y="12575"/>
                      </a:lnTo>
                      <a:lnTo>
                        <a:pt x="4102" y="12575"/>
                      </a:lnTo>
                      <a:lnTo>
                        <a:pt x="4081" y="12659"/>
                      </a:lnTo>
                      <a:lnTo>
                        <a:pt x="4102" y="12680"/>
                      </a:lnTo>
                      <a:lnTo>
                        <a:pt x="4227" y="12680"/>
                      </a:lnTo>
                      <a:lnTo>
                        <a:pt x="4437" y="12764"/>
                      </a:lnTo>
                      <a:lnTo>
                        <a:pt x="4646" y="12910"/>
                      </a:lnTo>
                      <a:lnTo>
                        <a:pt x="4834" y="12973"/>
                      </a:lnTo>
                      <a:lnTo>
                        <a:pt x="5148" y="12973"/>
                      </a:lnTo>
                      <a:lnTo>
                        <a:pt x="5336" y="12847"/>
                      </a:lnTo>
                      <a:lnTo>
                        <a:pt x="5295" y="12805"/>
                      </a:lnTo>
                      <a:lnTo>
                        <a:pt x="5441" y="12701"/>
                      </a:lnTo>
                      <a:lnTo>
                        <a:pt x="5462" y="12596"/>
                      </a:lnTo>
                      <a:lnTo>
                        <a:pt x="5441" y="12533"/>
                      </a:lnTo>
                      <a:lnTo>
                        <a:pt x="5462" y="12471"/>
                      </a:lnTo>
                      <a:lnTo>
                        <a:pt x="5483" y="12366"/>
                      </a:lnTo>
                      <a:lnTo>
                        <a:pt x="5378" y="12345"/>
                      </a:lnTo>
                      <a:lnTo>
                        <a:pt x="5295" y="12220"/>
                      </a:lnTo>
                      <a:lnTo>
                        <a:pt x="5295" y="12115"/>
                      </a:lnTo>
                      <a:lnTo>
                        <a:pt x="5357" y="12031"/>
                      </a:lnTo>
                      <a:lnTo>
                        <a:pt x="5336" y="11968"/>
                      </a:lnTo>
                      <a:lnTo>
                        <a:pt x="5441" y="11864"/>
                      </a:lnTo>
                      <a:lnTo>
                        <a:pt x="5441" y="11843"/>
                      </a:lnTo>
                      <a:lnTo>
                        <a:pt x="5483" y="11843"/>
                      </a:lnTo>
                      <a:lnTo>
                        <a:pt x="5504" y="11759"/>
                      </a:lnTo>
                      <a:lnTo>
                        <a:pt x="5483" y="11655"/>
                      </a:lnTo>
                      <a:lnTo>
                        <a:pt x="5378" y="11655"/>
                      </a:lnTo>
                      <a:lnTo>
                        <a:pt x="5378" y="11613"/>
                      </a:lnTo>
                      <a:lnTo>
                        <a:pt x="5336" y="11529"/>
                      </a:lnTo>
                      <a:lnTo>
                        <a:pt x="5336" y="11320"/>
                      </a:lnTo>
                      <a:lnTo>
                        <a:pt x="5295" y="11236"/>
                      </a:lnTo>
                      <a:lnTo>
                        <a:pt x="5295" y="11131"/>
                      </a:lnTo>
                      <a:lnTo>
                        <a:pt x="5336" y="11111"/>
                      </a:lnTo>
                      <a:lnTo>
                        <a:pt x="5378" y="11194"/>
                      </a:lnTo>
                      <a:lnTo>
                        <a:pt x="5462" y="11194"/>
                      </a:lnTo>
                      <a:lnTo>
                        <a:pt x="5608" y="11236"/>
                      </a:lnTo>
                      <a:lnTo>
                        <a:pt x="5755" y="11320"/>
                      </a:lnTo>
                      <a:lnTo>
                        <a:pt x="5859" y="11320"/>
                      </a:lnTo>
                      <a:lnTo>
                        <a:pt x="6027" y="11299"/>
                      </a:lnTo>
                      <a:lnTo>
                        <a:pt x="6215" y="11320"/>
                      </a:lnTo>
                      <a:lnTo>
                        <a:pt x="6445" y="11320"/>
                      </a:lnTo>
                      <a:lnTo>
                        <a:pt x="6843" y="11215"/>
                      </a:lnTo>
                      <a:lnTo>
                        <a:pt x="7178" y="11069"/>
                      </a:lnTo>
                      <a:lnTo>
                        <a:pt x="7220" y="10985"/>
                      </a:lnTo>
                      <a:lnTo>
                        <a:pt x="7261" y="11027"/>
                      </a:lnTo>
                      <a:lnTo>
                        <a:pt x="7492" y="10964"/>
                      </a:lnTo>
                      <a:lnTo>
                        <a:pt x="7805" y="10776"/>
                      </a:lnTo>
                      <a:lnTo>
                        <a:pt x="7868" y="10671"/>
                      </a:lnTo>
                      <a:lnTo>
                        <a:pt x="7826" y="10546"/>
                      </a:lnTo>
                      <a:lnTo>
                        <a:pt x="7889" y="10357"/>
                      </a:lnTo>
                      <a:lnTo>
                        <a:pt x="7931" y="10336"/>
                      </a:lnTo>
                      <a:lnTo>
                        <a:pt x="7973" y="10378"/>
                      </a:lnTo>
                      <a:lnTo>
                        <a:pt x="8015" y="10336"/>
                      </a:lnTo>
                      <a:lnTo>
                        <a:pt x="8077" y="10148"/>
                      </a:lnTo>
                      <a:lnTo>
                        <a:pt x="8182" y="9960"/>
                      </a:lnTo>
                      <a:lnTo>
                        <a:pt x="8203" y="9855"/>
                      </a:lnTo>
                      <a:lnTo>
                        <a:pt x="8203" y="9625"/>
                      </a:lnTo>
                      <a:lnTo>
                        <a:pt x="8182" y="9520"/>
                      </a:lnTo>
                      <a:lnTo>
                        <a:pt x="8140" y="9520"/>
                      </a:lnTo>
                      <a:lnTo>
                        <a:pt x="8077" y="9604"/>
                      </a:lnTo>
                      <a:lnTo>
                        <a:pt x="7931" y="9604"/>
                      </a:lnTo>
                      <a:lnTo>
                        <a:pt x="7784" y="9499"/>
                      </a:lnTo>
                      <a:lnTo>
                        <a:pt x="7701" y="9332"/>
                      </a:lnTo>
                      <a:lnTo>
                        <a:pt x="7701" y="9248"/>
                      </a:lnTo>
                      <a:lnTo>
                        <a:pt x="7826" y="8976"/>
                      </a:lnTo>
                      <a:lnTo>
                        <a:pt x="7826" y="8872"/>
                      </a:lnTo>
                      <a:lnTo>
                        <a:pt x="7764" y="8788"/>
                      </a:lnTo>
                      <a:lnTo>
                        <a:pt x="7471" y="8558"/>
                      </a:lnTo>
                      <a:lnTo>
                        <a:pt x="7240" y="8453"/>
                      </a:lnTo>
                      <a:lnTo>
                        <a:pt x="6989" y="8265"/>
                      </a:lnTo>
                      <a:lnTo>
                        <a:pt x="6948" y="8160"/>
                      </a:lnTo>
                      <a:lnTo>
                        <a:pt x="6968" y="8139"/>
                      </a:lnTo>
                      <a:lnTo>
                        <a:pt x="6968" y="8035"/>
                      </a:lnTo>
                      <a:lnTo>
                        <a:pt x="6885" y="7951"/>
                      </a:lnTo>
                      <a:lnTo>
                        <a:pt x="6927" y="7888"/>
                      </a:lnTo>
                      <a:lnTo>
                        <a:pt x="6864" y="7679"/>
                      </a:lnTo>
                      <a:lnTo>
                        <a:pt x="6885" y="7449"/>
                      </a:lnTo>
                      <a:lnTo>
                        <a:pt x="6927" y="7240"/>
                      </a:lnTo>
                      <a:lnTo>
                        <a:pt x="7010" y="7156"/>
                      </a:lnTo>
                      <a:lnTo>
                        <a:pt x="7031" y="7093"/>
                      </a:lnTo>
                      <a:lnTo>
                        <a:pt x="6968" y="6905"/>
                      </a:lnTo>
                      <a:lnTo>
                        <a:pt x="6948" y="6633"/>
                      </a:lnTo>
                      <a:lnTo>
                        <a:pt x="7010" y="6591"/>
                      </a:lnTo>
                      <a:lnTo>
                        <a:pt x="6948" y="6403"/>
                      </a:lnTo>
                      <a:lnTo>
                        <a:pt x="7031" y="6277"/>
                      </a:lnTo>
                      <a:lnTo>
                        <a:pt x="7031" y="6173"/>
                      </a:lnTo>
                      <a:lnTo>
                        <a:pt x="7073" y="6089"/>
                      </a:lnTo>
                      <a:lnTo>
                        <a:pt x="7115" y="5838"/>
                      </a:lnTo>
                      <a:lnTo>
                        <a:pt x="7073" y="5733"/>
                      </a:lnTo>
                      <a:lnTo>
                        <a:pt x="7136" y="5650"/>
                      </a:lnTo>
                      <a:lnTo>
                        <a:pt x="7115" y="5461"/>
                      </a:lnTo>
                      <a:lnTo>
                        <a:pt x="7220" y="5336"/>
                      </a:lnTo>
                      <a:lnTo>
                        <a:pt x="7261" y="5210"/>
                      </a:lnTo>
                      <a:lnTo>
                        <a:pt x="7261" y="5168"/>
                      </a:lnTo>
                      <a:lnTo>
                        <a:pt x="7282" y="5126"/>
                      </a:lnTo>
                      <a:lnTo>
                        <a:pt x="7387" y="5043"/>
                      </a:lnTo>
                      <a:lnTo>
                        <a:pt x="7387" y="5001"/>
                      </a:lnTo>
                      <a:lnTo>
                        <a:pt x="7492" y="4833"/>
                      </a:lnTo>
                      <a:lnTo>
                        <a:pt x="7575" y="4750"/>
                      </a:lnTo>
                      <a:lnTo>
                        <a:pt x="7680" y="4541"/>
                      </a:lnTo>
                      <a:lnTo>
                        <a:pt x="7722" y="4478"/>
                      </a:lnTo>
                      <a:lnTo>
                        <a:pt x="7805" y="4436"/>
                      </a:lnTo>
                      <a:lnTo>
                        <a:pt x="7805" y="4310"/>
                      </a:lnTo>
                      <a:lnTo>
                        <a:pt x="7826" y="4227"/>
                      </a:lnTo>
                      <a:lnTo>
                        <a:pt x="8015" y="3997"/>
                      </a:lnTo>
                      <a:lnTo>
                        <a:pt x="8098" y="3997"/>
                      </a:lnTo>
                      <a:lnTo>
                        <a:pt x="8182" y="3976"/>
                      </a:lnTo>
                      <a:lnTo>
                        <a:pt x="8182" y="3850"/>
                      </a:lnTo>
                      <a:lnTo>
                        <a:pt x="8266" y="3808"/>
                      </a:lnTo>
                      <a:lnTo>
                        <a:pt x="8475" y="3641"/>
                      </a:lnTo>
                      <a:lnTo>
                        <a:pt x="8538" y="3599"/>
                      </a:lnTo>
                      <a:lnTo>
                        <a:pt x="8600" y="3536"/>
                      </a:lnTo>
                      <a:lnTo>
                        <a:pt x="8831" y="3369"/>
                      </a:lnTo>
                      <a:lnTo>
                        <a:pt x="8852" y="3390"/>
                      </a:lnTo>
                      <a:lnTo>
                        <a:pt x="8935" y="3327"/>
                      </a:lnTo>
                      <a:lnTo>
                        <a:pt x="8956" y="3264"/>
                      </a:lnTo>
                      <a:lnTo>
                        <a:pt x="9103" y="3181"/>
                      </a:lnTo>
                      <a:lnTo>
                        <a:pt x="9207" y="3181"/>
                      </a:lnTo>
                      <a:lnTo>
                        <a:pt x="9228" y="3118"/>
                      </a:lnTo>
                      <a:lnTo>
                        <a:pt x="9207" y="2909"/>
                      </a:lnTo>
                      <a:lnTo>
                        <a:pt x="9165" y="2657"/>
                      </a:lnTo>
                      <a:lnTo>
                        <a:pt x="9165" y="2490"/>
                      </a:lnTo>
                      <a:lnTo>
                        <a:pt x="9061" y="2239"/>
                      </a:lnTo>
                      <a:lnTo>
                        <a:pt x="9061" y="2134"/>
                      </a:lnTo>
                      <a:lnTo>
                        <a:pt x="8810" y="2113"/>
                      </a:lnTo>
                      <a:lnTo>
                        <a:pt x="8705" y="2197"/>
                      </a:lnTo>
                      <a:lnTo>
                        <a:pt x="8684" y="2218"/>
                      </a:lnTo>
                      <a:lnTo>
                        <a:pt x="8684" y="2385"/>
                      </a:lnTo>
                      <a:lnTo>
                        <a:pt x="8705" y="2427"/>
                      </a:lnTo>
                      <a:lnTo>
                        <a:pt x="8705" y="2637"/>
                      </a:lnTo>
                      <a:lnTo>
                        <a:pt x="8600" y="2720"/>
                      </a:lnTo>
                      <a:lnTo>
                        <a:pt x="8517" y="2846"/>
                      </a:lnTo>
                      <a:lnTo>
                        <a:pt x="8496" y="2971"/>
                      </a:lnTo>
                      <a:lnTo>
                        <a:pt x="8224" y="3160"/>
                      </a:lnTo>
                      <a:lnTo>
                        <a:pt x="8182" y="3327"/>
                      </a:lnTo>
                      <a:lnTo>
                        <a:pt x="8077" y="3453"/>
                      </a:lnTo>
                      <a:lnTo>
                        <a:pt x="7952" y="3432"/>
                      </a:lnTo>
                      <a:lnTo>
                        <a:pt x="7889" y="3453"/>
                      </a:lnTo>
                      <a:lnTo>
                        <a:pt x="7784" y="3599"/>
                      </a:lnTo>
                      <a:lnTo>
                        <a:pt x="7743" y="3557"/>
                      </a:lnTo>
                      <a:lnTo>
                        <a:pt x="7659" y="3557"/>
                      </a:lnTo>
                      <a:lnTo>
                        <a:pt x="7533" y="3599"/>
                      </a:lnTo>
                      <a:lnTo>
                        <a:pt x="7282" y="3453"/>
                      </a:lnTo>
                      <a:lnTo>
                        <a:pt x="6948" y="3348"/>
                      </a:lnTo>
                      <a:lnTo>
                        <a:pt x="6529" y="3390"/>
                      </a:lnTo>
                      <a:lnTo>
                        <a:pt x="6424" y="3390"/>
                      </a:lnTo>
                      <a:lnTo>
                        <a:pt x="6445" y="3264"/>
                      </a:lnTo>
                      <a:lnTo>
                        <a:pt x="6634" y="3076"/>
                      </a:lnTo>
                      <a:lnTo>
                        <a:pt x="6717" y="2846"/>
                      </a:lnTo>
                      <a:lnTo>
                        <a:pt x="6696" y="2720"/>
                      </a:lnTo>
                      <a:lnTo>
                        <a:pt x="6738" y="2616"/>
                      </a:lnTo>
                      <a:lnTo>
                        <a:pt x="6843" y="2532"/>
                      </a:lnTo>
                      <a:lnTo>
                        <a:pt x="6927" y="2406"/>
                      </a:lnTo>
                      <a:lnTo>
                        <a:pt x="6948" y="2281"/>
                      </a:lnTo>
                      <a:lnTo>
                        <a:pt x="6864" y="2134"/>
                      </a:lnTo>
                      <a:lnTo>
                        <a:pt x="6696" y="2009"/>
                      </a:lnTo>
                      <a:lnTo>
                        <a:pt x="6550" y="1862"/>
                      </a:lnTo>
                      <a:lnTo>
                        <a:pt x="6215" y="1800"/>
                      </a:lnTo>
                      <a:lnTo>
                        <a:pt x="5964" y="1674"/>
                      </a:lnTo>
                      <a:lnTo>
                        <a:pt x="5692" y="1465"/>
                      </a:lnTo>
                      <a:lnTo>
                        <a:pt x="5587" y="1444"/>
                      </a:lnTo>
                      <a:lnTo>
                        <a:pt x="5357" y="1339"/>
                      </a:lnTo>
                      <a:lnTo>
                        <a:pt x="5023" y="1256"/>
                      </a:lnTo>
                      <a:lnTo>
                        <a:pt x="4939" y="1088"/>
                      </a:lnTo>
                      <a:lnTo>
                        <a:pt x="4813" y="963"/>
                      </a:lnTo>
                      <a:lnTo>
                        <a:pt x="4667" y="942"/>
                      </a:lnTo>
                      <a:lnTo>
                        <a:pt x="4311" y="565"/>
                      </a:lnTo>
                      <a:lnTo>
                        <a:pt x="4186" y="314"/>
                      </a:lnTo>
                      <a:lnTo>
                        <a:pt x="4081" y="293"/>
                      </a:lnTo>
                      <a:lnTo>
                        <a:pt x="3935" y="147"/>
                      </a:lnTo>
                      <a:lnTo>
                        <a:pt x="3914" y="126"/>
                      </a:lnTo>
                      <a:lnTo>
                        <a:pt x="3809" y="21"/>
                      </a:lnTo>
                      <a:lnTo>
                        <a:pt x="3181" y="21"/>
                      </a:lnTo>
                      <a:lnTo>
                        <a:pt x="3077" y="147"/>
                      </a:lnTo>
                      <a:lnTo>
                        <a:pt x="3077" y="251"/>
                      </a:lnTo>
                      <a:lnTo>
                        <a:pt x="2993" y="356"/>
                      </a:lnTo>
                      <a:lnTo>
                        <a:pt x="2993" y="460"/>
                      </a:lnTo>
                      <a:lnTo>
                        <a:pt x="2951" y="544"/>
                      </a:lnTo>
                      <a:lnTo>
                        <a:pt x="2888" y="460"/>
                      </a:lnTo>
                      <a:lnTo>
                        <a:pt x="2826" y="230"/>
                      </a:lnTo>
                      <a:lnTo>
                        <a:pt x="2784" y="84"/>
                      </a:lnTo>
                      <a:lnTo>
                        <a:pt x="2679" y="42"/>
                      </a:lnTo>
                      <a:lnTo>
                        <a:pt x="2470" y="105"/>
                      </a:lnTo>
                      <a:lnTo>
                        <a:pt x="2344" y="84"/>
                      </a:lnTo>
                      <a:lnTo>
                        <a:pt x="2240" y="105"/>
                      </a:lnTo>
                      <a:lnTo>
                        <a:pt x="2093" y="126"/>
                      </a:lnTo>
                      <a:lnTo>
                        <a:pt x="194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7" name="Google Shape;2167;p40"/>
                <p:cNvSpPr/>
                <p:nvPr/>
              </p:nvSpPr>
              <p:spPr>
                <a:xfrm>
                  <a:off x="2804875" y="4134625"/>
                  <a:ext cx="51800" cy="3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" h="1444" extrusionOk="0">
                      <a:moveTo>
                        <a:pt x="0" y="0"/>
                      </a:moveTo>
                      <a:lnTo>
                        <a:pt x="272" y="1067"/>
                      </a:lnTo>
                      <a:lnTo>
                        <a:pt x="314" y="1067"/>
                      </a:lnTo>
                      <a:lnTo>
                        <a:pt x="502" y="1046"/>
                      </a:lnTo>
                      <a:lnTo>
                        <a:pt x="670" y="1046"/>
                      </a:lnTo>
                      <a:lnTo>
                        <a:pt x="816" y="1004"/>
                      </a:lnTo>
                      <a:lnTo>
                        <a:pt x="816" y="1046"/>
                      </a:lnTo>
                      <a:lnTo>
                        <a:pt x="712" y="1067"/>
                      </a:lnTo>
                      <a:lnTo>
                        <a:pt x="565" y="1130"/>
                      </a:lnTo>
                      <a:lnTo>
                        <a:pt x="293" y="1130"/>
                      </a:lnTo>
                      <a:lnTo>
                        <a:pt x="356" y="1360"/>
                      </a:lnTo>
                      <a:lnTo>
                        <a:pt x="398" y="1360"/>
                      </a:lnTo>
                      <a:lnTo>
                        <a:pt x="607" y="1276"/>
                      </a:lnTo>
                      <a:lnTo>
                        <a:pt x="837" y="1297"/>
                      </a:lnTo>
                      <a:lnTo>
                        <a:pt x="1005" y="1276"/>
                      </a:lnTo>
                      <a:lnTo>
                        <a:pt x="1235" y="1297"/>
                      </a:lnTo>
                      <a:lnTo>
                        <a:pt x="1360" y="1381"/>
                      </a:lnTo>
                      <a:lnTo>
                        <a:pt x="1507" y="1444"/>
                      </a:lnTo>
                      <a:lnTo>
                        <a:pt x="1632" y="1402"/>
                      </a:lnTo>
                      <a:lnTo>
                        <a:pt x="1737" y="1297"/>
                      </a:lnTo>
                      <a:lnTo>
                        <a:pt x="1758" y="1193"/>
                      </a:lnTo>
                      <a:lnTo>
                        <a:pt x="1883" y="1151"/>
                      </a:lnTo>
                      <a:lnTo>
                        <a:pt x="1946" y="1193"/>
                      </a:lnTo>
                      <a:lnTo>
                        <a:pt x="2072" y="1130"/>
                      </a:lnTo>
                      <a:lnTo>
                        <a:pt x="2072" y="1004"/>
                      </a:lnTo>
                      <a:lnTo>
                        <a:pt x="1967" y="983"/>
                      </a:lnTo>
                      <a:lnTo>
                        <a:pt x="1758" y="1046"/>
                      </a:lnTo>
                      <a:lnTo>
                        <a:pt x="1632" y="1004"/>
                      </a:lnTo>
                      <a:lnTo>
                        <a:pt x="1507" y="879"/>
                      </a:lnTo>
                      <a:lnTo>
                        <a:pt x="1318" y="837"/>
                      </a:lnTo>
                      <a:lnTo>
                        <a:pt x="1256" y="774"/>
                      </a:lnTo>
                      <a:lnTo>
                        <a:pt x="816" y="628"/>
                      </a:lnTo>
                      <a:lnTo>
                        <a:pt x="691" y="607"/>
                      </a:lnTo>
                      <a:lnTo>
                        <a:pt x="691" y="460"/>
                      </a:lnTo>
                      <a:lnTo>
                        <a:pt x="565" y="335"/>
                      </a:lnTo>
                      <a:lnTo>
                        <a:pt x="398" y="314"/>
                      </a:lnTo>
                      <a:lnTo>
                        <a:pt x="314" y="126"/>
                      </a:lnTo>
                      <a:lnTo>
                        <a:pt x="272" y="21"/>
                      </a:lnTo>
                      <a:lnTo>
                        <a:pt x="105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168" name="Google Shape;2168;p40"/>
            <p:cNvGrpSpPr/>
            <p:nvPr/>
          </p:nvGrpSpPr>
          <p:grpSpPr>
            <a:xfrm>
              <a:off x="4811724" y="534974"/>
              <a:ext cx="1781878" cy="970438"/>
              <a:chOff x="34437" y="1051502"/>
              <a:chExt cx="1405488" cy="765450"/>
            </a:xfrm>
          </p:grpSpPr>
          <p:sp>
            <p:nvSpPr>
              <p:cNvPr id="2169" name="Google Shape;2169;p40"/>
              <p:cNvSpPr/>
              <p:nvPr/>
            </p:nvSpPr>
            <p:spPr>
              <a:xfrm>
                <a:off x="1363898" y="1503412"/>
                <a:ext cx="76027" cy="22289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82" extrusionOk="0">
                    <a:moveTo>
                      <a:pt x="189" y="0"/>
                    </a:moveTo>
                    <a:lnTo>
                      <a:pt x="126" y="84"/>
                    </a:lnTo>
                    <a:lnTo>
                      <a:pt x="21" y="147"/>
                    </a:lnTo>
                    <a:lnTo>
                      <a:pt x="21" y="209"/>
                    </a:lnTo>
                    <a:lnTo>
                      <a:pt x="0" y="272"/>
                    </a:lnTo>
                    <a:lnTo>
                      <a:pt x="42" y="377"/>
                    </a:lnTo>
                    <a:lnTo>
                      <a:pt x="314" y="377"/>
                    </a:lnTo>
                    <a:lnTo>
                      <a:pt x="398" y="398"/>
                    </a:lnTo>
                    <a:lnTo>
                      <a:pt x="607" y="356"/>
                    </a:lnTo>
                    <a:lnTo>
                      <a:pt x="691" y="377"/>
                    </a:lnTo>
                    <a:lnTo>
                      <a:pt x="837" y="293"/>
                    </a:lnTo>
                    <a:cubicBezTo>
                      <a:pt x="1026" y="398"/>
                      <a:pt x="1235" y="356"/>
                      <a:pt x="1423" y="481"/>
                    </a:cubicBezTo>
                    <a:lnTo>
                      <a:pt x="1570" y="460"/>
                    </a:lnTo>
                    <a:lnTo>
                      <a:pt x="1528" y="398"/>
                    </a:lnTo>
                    <a:lnTo>
                      <a:pt x="1444" y="460"/>
                    </a:lnTo>
                    <a:lnTo>
                      <a:pt x="1444" y="440"/>
                    </a:lnTo>
                    <a:cubicBezTo>
                      <a:pt x="1360" y="377"/>
                      <a:pt x="1318" y="356"/>
                      <a:pt x="1235" y="335"/>
                    </a:cubicBezTo>
                    <a:lnTo>
                      <a:pt x="1277" y="293"/>
                    </a:lnTo>
                    <a:lnTo>
                      <a:pt x="1130" y="251"/>
                    </a:lnTo>
                    <a:lnTo>
                      <a:pt x="1046" y="335"/>
                    </a:lnTo>
                    <a:cubicBezTo>
                      <a:pt x="1005" y="335"/>
                      <a:pt x="942" y="335"/>
                      <a:pt x="921" y="293"/>
                    </a:cubicBezTo>
                    <a:lnTo>
                      <a:pt x="921" y="272"/>
                    </a:lnTo>
                    <a:lnTo>
                      <a:pt x="1046" y="147"/>
                    </a:lnTo>
                    <a:lnTo>
                      <a:pt x="942" y="105"/>
                    </a:lnTo>
                    <a:lnTo>
                      <a:pt x="921" y="42"/>
                    </a:lnTo>
                    <a:lnTo>
                      <a:pt x="837" y="0"/>
                    </a:lnTo>
                    <a:lnTo>
                      <a:pt x="607" y="42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0" name="Google Shape;2170;p40"/>
              <p:cNvSpPr/>
              <p:nvPr/>
            </p:nvSpPr>
            <p:spPr>
              <a:xfrm>
                <a:off x="1232173" y="1463734"/>
                <a:ext cx="107455" cy="67745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1465" extrusionOk="0">
                    <a:moveTo>
                      <a:pt x="481" y="0"/>
                    </a:moveTo>
                    <a:lnTo>
                      <a:pt x="293" y="42"/>
                    </a:lnTo>
                    <a:lnTo>
                      <a:pt x="230" y="147"/>
                    </a:lnTo>
                    <a:lnTo>
                      <a:pt x="230" y="209"/>
                    </a:lnTo>
                    <a:lnTo>
                      <a:pt x="189" y="314"/>
                    </a:lnTo>
                    <a:lnTo>
                      <a:pt x="230" y="398"/>
                    </a:lnTo>
                    <a:lnTo>
                      <a:pt x="189" y="523"/>
                    </a:lnTo>
                    <a:lnTo>
                      <a:pt x="105" y="586"/>
                    </a:lnTo>
                    <a:lnTo>
                      <a:pt x="84" y="607"/>
                    </a:lnTo>
                    <a:lnTo>
                      <a:pt x="126" y="733"/>
                    </a:lnTo>
                    <a:lnTo>
                      <a:pt x="126" y="837"/>
                    </a:lnTo>
                    <a:lnTo>
                      <a:pt x="126" y="900"/>
                    </a:lnTo>
                    <a:lnTo>
                      <a:pt x="0" y="1046"/>
                    </a:lnTo>
                    <a:lnTo>
                      <a:pt x="0" y="1109"/>
                    </a:lnTo>
                    <a:lnTo>
                      <a:pt x="63" y="1130"/>
                    </a:lnTo>
                    <a:lnTo>
                      <a:pt x="126" y="1256"/>
                    </a:lnTo>
                    <a:lnTo>
                      <a:pt x="84" y="1339"/>
                    </a:lnTo>
                    <a:lnTo>
                      <a:pt x="189" y="1402"/>
                    </a:lnTo>
                    <a:lnTo>
                      <a:pt x="230" y="1444"/>
                    </a:lnTo>
                    <a:lnTo>
                      <a:pt x="293" y="1465"/>
                    </a:lnTo>
                    <a:lnTo>
                      <a:pt x="377" y="1318"/>
                    </a:lnTo>
                    <a:lnTo>
                      <a:pt x="502" y="1130"/>
                    </a:lnTo>
                    <a:lnTo>
                      <a:pt x="502" y="1088"/>
                    </a:lnTo>
                    <a:lnTo>
                      <a:pt x="544" y="984"/>
                    </a:lnTo>
                    <a:lnTo>
                      <a:pt x="607" y="1046"/>
                    </a:lnTo>
                    <a:lnTo>
                      <a:pt x="691" y="1046"/>
                    </a:lnTo>
                    <a:lnTo>
                      <a:pt x="753" y="921"/>
                    </a:lnTo>
                    <a:lnTo>
                      <a:pt x="837" y="984"/>
                    </a:lnTo>
                    <a:lnTo>
                      <a:pt x="837" y="1088"/>
                    </a:lnTo>
                    <a:lnTo>
                      <a:pt x="921" y="1130"/>
                    </a:lnTo>
                    <a:lnTo>
                      <a:pt x="1067" y="1088"/>
                    </a:lnTo>
                    <a:lnTo>
                      <a:pt x="1235" y="942"/>
                    </a:lnTo>
                    <a:lnTo>
                      <a:pt x="1381" y="900"/>
                    </a:lnTo>
                    <a:lnTo>
                      <a:pt x="1569" y="921"/>
                    </a:lnTo>
                    <a:lnTo>
                      <a:pt x="1674" y="900"/>
                    </a:lnTo>
                    <a:lnTo>
                      <a:pt x="1758" y="942"/>
                    </a:lnTo>
                    <a:lnTo>
                      <a:pt x="1883" y="984"/>
                    </a:lnTo>
                    <a:lnTo>
                      <a:pt x="2072" y="1005"/>
                    </a:lnTo>
                    <a:lnTo>
                      <a:pt x="2093" y="921"/>
                    </a:lnTo>
                    <a:lnTo>
                      <a:pt x="2176" y="921"/>
                    </a:lnTo>
                    <a:lnTo>
                      <a:pt x="2218" y="816"/>
                    </a:lnTo>
                    <a:lnTo>
                      <a:pt x="2176" y="733"/>
                    </a:lnTo>
                    <a:lnTo>
                      <a:pt x="1946" y="607"/>
                    </a:lnTo>
                    <a:lnTo>
                      <a:pt x="1862" y="607"/>
                    </a:lnTo>
                    <a:lnTo>
                      <a:pt x="1695" y="565"/>
                    </a:lnTo>
                    <a:lnTo>
                      <a:pt x="1632" y="565"/>
                    </a:lnTo>
                    <a:lnTo>
                      <a:pt x="1465" y="502"/>
                    </a:lnTo>
                    <a:lnTo>
                      <a:pt x="1277" y="398"/>
                    </a:lnTo>
                    <a:lnTo>
                      <a:pt x="1172" y="398"/>
                    </a:lnTo>
                    <a:lnTo>
                      <a:pt x="1256" y="377"/>
                    </a:lnTo>
                    <a:lnTo>
                      <a:pt x="1423" y="419"/>
                    </a:lnTo>
                    <a:lnTo>
                      <a:pt x="1674" y="419"/>
                    </a:lnTo>
                    <a:lnTo>
                      <a:pt x="1779" y="398"/>
                    </a:lnTo>
                    <a:lnTo>
                      <a:pt x="1695" y="356"/>
                    </a:lnTo>
                    <a:lnTo>
                      <a:pt x="1632" y="356"/>
                    </a:lnTo>
                    <a:lnTo>
                      <a:pt x="1444" y="314"/>
                    </a:lnTo>
                    <a:lnTo>
                      <a:pt x="1360" y="147"/>
                    </a:lnTo>
                    <a:lnTo>
                      <a:pt x="1256" y="147"/>
                    </a:lnTo>
                    <a:lnTo>
                      <a:pt x="1214" y="168"/>
                    </a:lnTo>
                    <a:lnTo>
                      <a:pt x="1130" y="105"/>
                    </a:lnTo>
                    <a:lnTo>
                      <a:pt x="649" y="0"/>
                    </a:lnTo>
                    <a:lnTo>
                      <a:pt x="586" y="42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1" name="Google Shape;2171;p40"/>
              <p:cNvSpPr/>
              <p:nvPr/>
            </p:nvSpPr>
            <p:spPr>
              <a:xfrm>
                <a:off x="1055844" y="1504384"/>
                <a:ext cx="62856" cy="24231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524" extrusionOk="0">
                    <a:moveTo>
                      <a:pt x="503" y="0"/>
                    </a:moveTo>
                    <a:lnTo>
                      <a:pt x="293" y="42"/>
                    </a:lnTo>
                    <a:lnTo>
                      <a:pt x="168" y="21"/>
                    </a:lnTo>
                    <a:lnTo>
                      <a:pt x="63" y="42"/>
                    </a:lnTo>
                    <a:lnTo>
                      <a:pt x="1" y="147"/>
                    </a:lnTo>
                    <a:lnTo>
                      <a:pt x="105" y="230"/>
                    </a:lnTo>
                    <a:lnTo>
                      <a:pt x="189" y="209"/>
                    </a:lnTo>
                    <a:lnTo>
                      <a:pt x="252" y="230"/>
                    </a:lnTo>
                    <a:lnTo>
                      <a:pt x="314" y="377"/>
                    </a:lnTo>
                    <a:lnTo>
                      <a:pt x="398" y="439"/>
                    </a:lnTo>
                    <a:lnTo>
                      <a:pt x="524" y="439"/>
                    </a:lnTo>
                    <a:lnTo>
                      <a:pt x="607" y="523"/>
                    </a:lnTo>
                    <a:lnTo>
                      <a:pt x="775" y="523"/>
                    </a:lnTo>
                    <a:lnTo>
                      <a:pt x="775" y="377"/>
                    </a:lnTo>
                    <a:lnTo>
                      <a:pt x="879" y="377"/>
                    </a:lnTo>
                    <a:lnTo>
                      <a:pt x="900" y="439"/>
                    </a:lnTo>
                    <a:lnTo>
                      <a:pt x="984" y="439"/>
                    </a:lnTo>
                    <a:lnTo>
                      <a:pt x="1005" y="335"/>
                    </a:lnTo>
                    <a:lnTo>
                      <a:pt x="1089" y="377"/>
                    </a:lnTo>
                    <a:lnTo>
                      <a:pt x="1298" y="377"/>
                    </a:lnTo>
                    <a:lnTo>
                      <a:pt x="1298" y="335"/>
                    </a:lnTo>
                    <a:lnTo>
                      <a:pt x="1193" y="230"/>
                    </a:lnTo>
                    <a:lnTo>
                      <a:pt x="1047" y="209"/>
                    </a:lnTo>
                    <a:lnTo>
                      <a:pt x="942" y="21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2" name="Google Shape;2172;p40"/>
              <p:cNvSpPr/>
              <p:nvPr/>
            </p:nvSpPr>
            <p:spPr>
              <a:xfrm>
                <a:off x="1162242" y="1462763"/>
                <a:ext cx="80095" cy="54242"/>
              </a:xfrm>
              <a:custGeom>
                <a:avLst/>
                <a:gdLst/>
                <a:ahLst/>
                <a:cxnLst/>
                <a:rect l="l" t="t" r="r" b="b"/>
                <a:pathLst>
                  <a:path w="1654" h="1173" extrusionOk="0">
                    <a:moveTo>
                      <a:pt x="1089" y="0"/>
                    </a:moveTo>
                    <a:lnTo>
                      <a:pt x="1005" y="63"/>
                    </a:lnTo>
                    <a:lnTo>
                      <a:pt x="900" y="21"/>
                    </a:lnTo>
                    <a:lnTo>
                      <a:pt x="691" y="21"/>
                    </a:lnTo>
                    <a:lnTo>
                      <a:pt x="649" y="84"/>
                    </a:lnTo>
                    <a:lnTo>
                      <a:pt x="754" y="168"/>
                    </a:lnTo>
                    <a:lnTo>
                      <a:pt x="1068" y="272"/>
                    </a:lnTo>
                    <a:lnTo>
                      <a:pt x="1047" y="314"/>
                    </a:lnTo>
                    <a:lnTo>
                      <a:pt x="1109" y="398"/>
                    </a:lnTo>
                    <a:lnTo>
                      <a:pt x="1047" y="544"/>
                    </a:lnTo>
                    <a:lnTo>
                      <a:pt x="1109" y="649"/>
                    </a:lnTo>
                    <a:lnTo>
                      <a:pt x="1214" y="691"/>
                    </a:lnTo>
                    <a:lnTo>
                      <a:pt x="1340" y="795"/>
                    </a:lnTo>
                    <a:lnTo>
                      <a:pt x="1319" y="858"/>
                    </a:lnTo>
                    <a:lnTo>
                      <a:pt x="1068" y="858"/>
                    </a:lnTo>
                    <a:lnTo>
                      <a:pt x="1026" y="900"/>
                    </a:lnTo>
                    <a:lnTo>
                      <a:pt x="921" y="858"/>
                    </a:lnTo>
                    <a:lnTo>
                      <a:pt x="796" y="858"/>
                    </a:lnTo>
                    <a:lnTo>
                      <a:pt x="649" y="816"/>
                    </a:lnTo>
                    <a:lnTo>
                      <a:pt x="524" y="858"/>
                    </a:lnTo>
                    <a:lnTo>
                      <a:pt x="524" y="816"/>
                    </a:lnTo>
                    <a:lnTo>
                      <a:pt x="482" y="795"/>
                    </a:lnTo>
                    <a:lnTo>
                      <a:pt x="293" y="837"/>
                    </a:lnTo>
                    <a:lnTo>
                      <a:pt x="189" y="733"/>
                    </a:lnTo>
                    <a:lnTo>
                      <a:pt x="63" y="795"/>
                    </a:lnTo>
                    <a:lnTo>
                      <a:pt x="0" y="858"/>
                    </a:lnTo>
                    <a:lnTo>
                      <a:pt x="63" y="963"/>
                    </a:lnTo>
                    <a:lnTo>
                      <a:pt x="189" y="1005"/>
                    </a:lnTo>
                    <a:lnTo>
                      <a:pt x="314" y="1151"/>
                    </a:lnTo>
                    <a:lnTo>
                      <a:pt x="377" y="1172"/>
                    </a:lnTo>
                    <a:lnTo>
                      <a:pt x="377" y="1067"/>
                    </a:lnTo>
                    <a:lnTo>
                      <a:pt x="419" y="1026"/>
                    </a:lnTo>
                    <a:lnTo>
                      <a:pt x="691" y="1026"/>
                    </a:lnTo>
                    <a:lnTo>
                      <a:pt x="796" y="1067"/>
                    </a:lnTo>
                    <a:lnTo>
                      <a:pt x="1109" y="1067"/>
                    </a:lnTo>
                    <a:lnTo>
                      <a:pt x="1151" y="1047"/>
                    </a:lnTo>
                    <a:lnTo>
                      <a:pt x="1256" y="1109"/>
                    </a:lnTo>
                    <a:lnTo>
                      <a:pt x="1340" y="1109"/>
                    </a:lnTo>
                    <a:lnTo>
                      <a:pt x="1340" y="1047"/>
                    </a:lnTo>
                    <a:lnTo>
                      <a:pt x="1570" y="921"/>
                    </a:lnTo>
                    <a:lnTo>
                      <a:pt x="1570" y="837"/>
                    </a:lnTo>
                    <a:lnTo>
                      <a:pt x="1570" y="733"/>
                    </a:lnTo>
                    <a:lnTo>
                      <a:pt x="1528" y="607"/>
                    </a:lnTo>
                    <a:lnTo>
                      <a:pt x="1549" y="544"/>
                    </a:lnTo>
                    <a:lnTo>
                      <a:pt x="1633" y="502"/>
                    </a:lnTo>
                    <a:lnTo>
                      <a:pt x="1653" y="377"/>
                    </a:lnTo>
                    <a:lnTo>
                      <a:pt x="1612" y="293"/>
                    </a:lnTo>
                    <a:lnTo>
                      <a:pt x="1653" y="189"/>
                    </a:lnTo>
                    <a:lnTo>
                      <a:pt x="1633" y="126"/>
                    </a:lnTo>
                    <a:lnTo>
                      <a:pt x="1528" y="105"/>
                    </a:lnTo>
                    <a:lnTo>
                      <a:pt x="1423" y="126"/>
                    </a:lnTo>
                    <a:lnTo>
                      <a:pt x="1319" y="21"/>
                    </a:lnTo>
                    <a:lnTo>
                      <a:pt x="1089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3" name="Google Shape;2173;p40"/>
              <p:cNvSpPr/>
              <p:nvPr/>
            </p:nvSpPr>
            <p:spPr>
              <a:xfrm>
                <a:off x="878499" y="1366942"/>
                <a:ext cx="297959" cy="101641"/>
              </a:xfrm>
              <a:custGeom>
                <a:avLst/>
                <a:gdLst/>
                <a:ahLst/>
                <a:cxnLst/>
                <a:rect l="l" t="t" r="r" b="b"/>
                <a:pathLst>
                  <a:path w="6153" h="2198" extrusionOk="0">
                    <a:moveTo>
                      <a:pt x="1570" y="1"/>
                    </a:moveTo>
                    <a:lnTo>
                      <a:pt x="1445" y="106"/>
                    </a:lnTo>
                    <a:lnTo>
                      <a:pt x="1131" y="106"/>
                    </a:lnTo>
                    <a:lnTo>
                      <a:pt x="901" y="168"/>
                    </a:lnTo>
                    <a:lnTo>
                      <a:pt x="817" y="252"/>
                    </a:lnTo>
                    <a:lnTo>
                      <a:pt x="566" y="315"/>
                    </a:lnTo>
                    <a:lnTo>
                      <a:pt x="482" y="419"/>
                    </a:lnTo>
                    <a:lnTo>
                      <a:pt x="377" y="482"/>
                    </a:lnTo>
                    <a:lnTo>
                      <a:pt x="357" y="608"/>
                    </a:lnTo>
                    <a:lnTo>
                      <a:pt x="419" y="712"/>
                    </a:lnTo>
                    <a:lnTo>
                      <a:pt x="398" y="775"/>
                    </a:lnTo>
                    <a:lnTo>
                      <a:pt x="294" y="712"/>
                    </a:lnTo>
                    <a:lnTo>
                      <a:pt x="85" y="817"/>
                    </a:lnTo>
                    <a:lnTo>
                      <a:pt x="1" y="796"/>
                    </a:lnTo>
                    <a:lnTo>
                      <a:pt x="1" y="880"/>
                    </a:lnTo>
                    <a:lnTo>
                      <a:pt x="105" y="922"/>
                    </a:lnTo>
                    <a:lnTo>
                      <a:pt x="252" y="796"/>
                    </a:lnTo>
                    <a:lnTo>
                      <a:pt x="273" y="817"/>
                    </a:lnTo>
                    <a:lnTo>
                      <a:pt x="273" y="922"/>
                    </a:lnTo>
                    <a:lnTo>
                      <a:pt x="419" y="817"/>
                    </a:lnTo>
                    <a:lnTo>
                      <a:pt x="524" y="817"/>
                    </a:lnTo>
                    <a:lnTo>
                      <a:pt x="629" y="629"/>
                    </a:lnTo>
                    <a:lnTo>
                      <a:pt x="796" y="670"/>
                    </a:lnTo>
                    <a:lnTo>
                      <a:pt x="838" y="608"/>
                    </a:lnTo>
                    <a:lnTo>
                      <a:pt x="922" y="691"/>
                    </a:lnTo>
                    <a:lnTo>
                      <a:pt x="1026" y="670"/>
                    </a:lnTo>
                    <a:lnTo>
                      <a:pt x="1214" y="461"/>
                    </a:lnTo>
                    <a:lnTo>
                      <a:pt x="1319" y="419"/>
                    </a:lnTo>
                    <a:lnTo>
                      <a:pt x="1361" y="357"/>
                    </a:lnTo>
                    <a:lnTo>
                      <a:pt x="1528" y="378"/>
                    </a:lnTo>
                    <a:lnTo>
                      <a:pt x="1654" y="378"/>
                    </a:lnTo>
                    <a:lnTo>
                      <a:pt x="1884" y="398"/>
                    </a:lnTo>
                    <a:lnTo>
                      <a:pt x="1968" y="461"/>
                    </a:lnTo>
                    <a:lnTo>
                      <a:pt x="1884" y="503"/>
                    </a:lnTo>
                    <a:lnTo>
                      <a:pt x="1758" y="503"/>
                    </a:lnTo>
                    <a:lnTo>
                      <a:pt x="1675" y="566"/>
                    </a:lnTo>
                    <a:lnTo>
                      <a:pt x="1758" y="629"/>
                    </a:lnTo>
                    <a:lnTo>
                      <a:pt x="2093" y="691"/>
                    </a:lnTo>
                    <a:lnTo>
                      <a:pt x="2177" y="670"/>
                    </a:lnTo>
                    <a:lnTo>
                      <a:pt x="2282" y="670"/>
                    </a:lnTo>
                    <a:lnTo>
                      <a:pt x="2386" y="733"/>
                    </a:lnTo>
                    <a:lnTo>
                      <a:pt x="2554" y="775"/>
                    </a:lnTo>
                    <a:lnTo>
                      <a:pt x="2616" y="775"/>
                    </a:lnTo>
                    <a:lnTo>
                      <a:pt x="2658" y="691"/>
                    </a:lnTo>
                    <a:lnTo>
                      <a:pt x="2721" y="775"/>
                    </a:lnTo>
                    <a:lnTo>
                      <a:pt x="2763" y="817"/>
                    </a:lnTo>
                    <a:lnTo>
                      <a:pt x="2930" y="942"/>
                    </a:lnTo>
                    <a:lnTo>
                      <a:pt x="3077" y="984"/>
                    </a:lnTo>
                    <a:lnTo>
                      <a:pt x="3139" y="942"/>
                    </a:lnTo>
                    <a:lnTo>
                      <a:pt x="3244" y="1026"/>
                    </a:lnTo>
                    <a:lnTo>
                      <a:pt x="3349" y="1005"/>
                    </a:lnTo>
                    <a:lnTo>
                      <a:pt x="3432" y="1047"/>
                    </a:lnTo>
                    <a:lnTo>
                      <a:pt x="3600" y="1005"/>
                    </a:lnTo>
                    <a:lnTo>
                      <a:pt x="3663" y="1026"/>
                    </a:lnTo>
                    <a:lnTo>
                      <a:pt x="3746" y="1361"/>
                    </a:lnTo>
                    <a:lnTo>
                      <a:pt x="3955" y="1570"/>
                    </a:lnTo>
                    <a:lnTo>
                      <a:pt x="4039" y="1612"/>
                    </a:lnTo>
                    <a:lnTo>
                      <a:pt x="4081" y="1549"/>
                    </a:lnTo>
                    <a:lnTo>
                      <a:pt x="4227" y="1633"/>
                    </a:lnTo>
                    <a:lnTo>
                      <a:pt x="4437" y="1633"/>
                    </a:lnTo>
                    <a:lnTo>
                      <a:pt x="4458" y="1675"/>
                    </a:lnTo>
                    <a:lnTo>
                      <a:pt x="4541" y="1738"/>
                    </a:lnTo>
                    <a:lnTo>
                      <a:pt x="4541" y="1842"/>
                    </a:lnTo>
                    <a:lnTo>
                      <a:pt x="4374" y="1863"/>
                    </a:lnTo>
                    <a:lnTo>
                      <a:pt x="4186" y="2051"/>
                    </a:lnTo>
                    <a:lnTo>
                      <a:pt x="4186" y="2156"/>
                    </a:lnTo>
                    <a:lnTo>
                      <a:pt x="4374" y="2177"/>
                    </a:lnTo>
                    <a:lnTo>
                      <a:pt x="4541" y="2135"/>
                    </a:lnTo>
                    <a:lnTo>
                      <a:pt x="4604" y="2156"/>
                    </a:lnTo>
                    <a:lnTo>
                      <a:pt x="4897" y="2093"/>
                    </a:lnTo>
                    <a:lnTo>
                      <a:pt x="5064" y="2093"/>
                    </a:lnTo>
                    <a:lnTo>
                      <a:pt x="5274" y="2198"/>
                    </a:lnTo>
                    <a:lnTo>
                      <a:pt x="5546" y="2135"/>
                    </a:lnTo>
                    <a:lnTo>
                      <a:pt x="5587" y="2072"/>
                    </a:lnTo>
                    <a:lnTo>
                      <a:pt x="5650" y="2072"/>
                    </a:lnTo>
                    <a:lnTo>
                      <a:pt x="5734" y="2030"/>
                    </a:lnTo>
                    <a:lnTo>
                      <a:pt x="5943" y="2051"/>
                    </a:lnTo>
                    <a:lnTo>
                      <a:pt x="6069" y="1989"/>
                    </a:lnTo>
                    <a:lnTo>
                      <a:pt x="6152" y="1884"/>
                    </a:lnTo>
                    <a:lnTo>
                      <a:pt x="6111" y="1842"/>
                    </a:lnTo>
                    <a:lnTo>
                      <a:pt x="6006" y="1821"/>
                    </a:lnTo>
                    <a:lnTo>
                      <a:pt x="5922" y="1654"/>
                    </a:lnTo>
                    <a:lnTo>
                      <a:pt x="5692" y="1549"/>
                    </a:lnTo>
                    <a:lnTo>
                      <a:pt x="5378" y="1549"/>
                    </a:lnTo>
                    <a:lnTo>
                      <a:pt x="5295" y="1528"/>
                    </a:lnTo>
                    <a:lnTo>
                      <a:pt x="5336" y="1466"/>
                    </a:lnTo>
                    <a:lnTo>
                      <a:pt x="5399" y="1319"/>
                    </a:lnTo>
                    <a:lnTo>
                      <a:pt x="5315" y="1298"/>
                    </a:lnTo>
                    <a:lnTo>
                      <a:pt x="5232" y="1340"/>
                    </a:lnTo>
                    <a:lnTo>
                      <a:pt x="5127" y="1340"/>
                    </a:lnTo>
                    <a:lnTo>
                      <a:pt x="4918" y="1194"/>
                    </a:lnTo>
                    <a:lnTo>
                      <a:pt x="4855" y="1235"/>
                    </a:lnTo>
                    <a:lnTo>
                      <a:pt x="4771" y="1152"/>
                    </a:lnTo>
                    <a:lnTo>
                      <a:pt x="4604" y="1026"/>
                    </a:lnTo>
                    <a:lnTo>
                      <a:pt x="4541" y="1131"/>
                    </a:lnTo>
                    <a:lnTo>
                      <a:pt x="4479" y="1089"/>
                    </a:lnTo>
                    <a:lnTo>
                      <a:pt x="4499" y="1005"/>
                    </a:lnTo>
                    <a:lnTo>
                      <a:pt x="4437" y="984"/>
                    </a:lnTo>
                    <a:lnTo>
                      <a:pt x="4395" y="1047"/>
                    </a:lnTo>
                    <a:lnTo>
                      <a:pt x="4332" y="984"/>
                    </a:lnTo>
                    <a:lnTo>
                      <a:pt x="4123" y="922"/>
                    </a:lnTo>
                    <a:lnTo>
                      <a:pt x="3955" y="796"/>
                    </a:lnTo>
                    <a:lnTo>
                      <a:pt x="3830" y="712"/>
                    </a:lnTo>
                    <a:lnTo>
                      <a:pt x="3704" y="587"/>
                    </a:lnTo>
                    <a:lnTo>
                      <a:pt x="3349" y="587"/>
                    </a:lnTo>
                    <a:lnTo>
                      <a:pt x="3244" y="524"/>
                    </a:lnTo>
                    <a:lnTo>
                      <a:pt x="3202" y="398"/>
                    </a:lnTo>
                    <a:lnTo>
                      <a:pt x="3077" y="252"/>
                    </a:lnTo>
                    <a:lnTo>
                      <a:pt x="2972" y="273"/>
                    </a:lnTo>
                    <a:lnTo>
                      <a:pt x="2909" y="210"/>
                    </a:lnTo>
                    <a:lnTo>
                      <a:pt x="2491" y="147"/>
                    </a:lnTo>
                    <a:lnTo>
                      <a:pt x="2365" y="210"/>
                    </a:lnTo>
                    <a:lnTo>
                      <a:pt x="2177" y="168"/>
                    </a:lnTo>
                    <a:lnTo>
                      <a:pt x="2072" y="43"/>
                    </a:lnTo>
                    <a:lnTo>
                      <a:pt x="1821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4" name="Google Shape;2174;p40"/>
              <p:cNvSpPr/>
              <p:nvPr/>
            </p:nvSpPr>
            <p:spPr>
              <a:xfrm>
                <a:off x="919033" y="1749161"/>
                <a:ext cx="155105" cy="67792"/>
              </a:xfrm>
              <a:custGeom>
                <a:avLst/>
                <a:gdLst/>
                <a:ahLst/>
                <a:cxnLst/>
                <a:rect l="l" t="t" r="r" b="b"/>
                <a:pathLst>
                  <a:path w="3203" h="1466" extrusionOk="0">
                    <a:moveTo>
                      <a:pt x="2072" y="1"/>
                    </a:moveTo>
                    <a:lnTo>
                      <a:pt x="2030" y="43"/>
                    </a:lnTo>
                    <a:lnTo>
                      <a:pt x="1863" y="147"/>
                    </a:lnTo>
                    <a:lnTo>
                      <a:pt x="1675" y="189"/>
                    </a:lnTo>
                    <a:lnTo>
                      <a:pt x="1319" y="377"/>
                    </a:lnTo>
                    <a:lnTo>
                      <a:pt x="1214" y="461"/>
                    </a:lnTo>
                    <a:lnTo>
                      <a:pt x="1131" y="482"/>
                    </a:lnTo>
                    <a:lnTo>
                      <a:pt x="921" y="482"/>
                    </a:lnTo>
                    <a:lnTo>
                      <a:pt x="733" y="315"/>
                    </a:lnTo>
                    <a:lnTo>
                      <a:pt x="608" y="273"/>
                    </a:lnTo>
                    <a:lnTo>
                      <a:pt x="566" y="294"/>
                    </a:lnTo>
                    <a:lnTo>
                      <a:pt x="629" y="356"/>
                    </a:lnTo>
                    <a:lnTo>
                      <a:pt x="629" y="398"/>
                    </a:lnTo>
                    <a:lnTo>
                      <a:pt x="566" y="419"/>
                    </a:lnTo>
                    <a:lnTo>
                      <a:pt x="461" y="377"/>
                    </a:lnTo>
                    <a:lnTo>
                      <a:pt x="419" y="315"/>
                    </a:lnTo>
                    <a:lnTo>
                      <a:pt x="461" y="294"/>
                    </a:lnTo>
                    <a:lnTo>
                      <a:pt x="482" y="294"/>
                    </a:lnTo>
                    <a:lnTo>
                      <a:pt x="461" y="252"/>
                    </a:lnTo>
                    <a:lnTo>
                      <a:pt x="398" y="252"/>
                    </a:lnTo>
                    <a:lnTo>
                      <a:pt x="315" y="210"/>
                    </a:lnTo>
                    <a:lnTo>
                      <a:pt x="273" y="168"/>
                    </a:lnTo>
                    <a:lnTo>
                      <a:pt x="252" y="84"/>
                    </a:lnTo>
                    <a:lnTo>
                      <a:pt x="147" y="84"/>
                    </a:lnTo>
                    <a:lnTo>
                      <a:pt x="85" y="147"/>
                    </a:lnTo>
                    <a:lnTo>
                      <a:pt x="85" y="252"/>
                    </a:lnTo>
                    <a:lnTo>
                      <a:pt x="43" y="315"/>
                    </a:lnTo>
                    <a:lnTo>
                      <a:pt x="1" y="398"/>
                    </a:lnTo>
                    <a:lnTo>
                      <a:pt x="85" y="419"/>
                    </a:lnTo>
                    <a:lnTo>
                      <a:pt x="147" y="524"/>
                    </a:lnTo>
                    <a:lnTo>
                      <a:pt x="64" y="587"/>
                    </a:lnTo>
                    <a:lnTo>
                      <a:pt x="43" y="691"/>
                    </a:lnTo>
                    <a:lnTo>
                      <a:pt x="43" y="733"/>
                    </a:lnTo>
                    <a:lnTo>
                      <a:pt x="64" y="796"/>
                    </a:lnTo>
                    <a:lnTo>
                      <a:pt x="168" y="796"/>
                    </a:lnTo>
                    <a:lnTo>
                      <a:pt x="252" y="817"/>
                    </a:lnTo>
                    <a:lnTo>
                      <a:pt x="357" y="796"/>
                    </a:lnTo>
                    <a:lnTo>
                      <a:pt x="398" y="733"/>
                    </a:lnTo>
                    <a:lnTo>
                      <a:pt x="461" y="796"/>
                    </a:lnTo>
                    <a:lnTo>
                      <a:pt x="461" y="838"/>
                    </a:lnTo>
                    <a:lnTo>
                      <a:pt x="524" y="880"/>
                    </a:lnTo>
                    <a:lnTo>
                      <a:pt x="733" y="900"/>
                    </a:lnTo>
                    <a:lnTo>
                      <a:pt x="775" y="1026"/>
                    </a:lnTo>
                    <a:lnTo>
                      <a:pt x="817" y="1193"/>
                    </a:lnTo>
                    <a:lnTo>
                      <a:pt x="921" y="1235"/>
                    </a:lnTo>
                    <a:lnTo>
                      <a:pt x="1026" y="1235"/>
                    </a:lnTo>
                    <a:lnTo>
                      <a:pt x="1047" y="1152"/>
                    </a:lnTo>
                    <a:lnTo>
                      <a:pt x="1005" y="1131"/>
                    </a:lnTo>
                    <a:lnTo>
                      <a:pt x="1047" y="1047"/>
                    </a:lnTo>
                    <a:lnTo>
                      <a:pt x="1131" y="1089"/>
                    </a:lnTo>
                    <a:lnTo>
                      <a:pt x="1152" y="1131"/>
                    </a:lnTo>
                    <a:lnTo>
                      <a:pt x="1131" y="1193"/>
                    </a:lnTo>
                    <a:lnTo>
                      <a:pt x="1152" y="1319"/>
                    </a:lnTo>
                    <a:lnTo>
                      <a:pt x="1152" y="1403"/>
                    </a:lnTo>
                    <a:lnTo>
                      <a:pt x="1193" y="1444"/>
                    </a:lnTo>
                    <a:lnTo>
                      <a:pt x="1340" y="1465"/>
                    </a:lnTo>
                    <a:lnTo>
                      <a:pt x="1424" y="1361"/>
                    </a:lnTo>
                    <a:lnTo>
                      <a:pt x="1507" y="1298"/>
                    </a:lnTo>
                    <a:lnTo>
                      <a:pt x="1612" y="1319"/>
                    </a:lnTo>
                    <a:lnTo>
                      <a:pt x="1654" y="1298"/>
                    </a:lnTo>
                    <a:lnTo>
                      <a:pt x="1654" y="1152"/>
                    </a:lnTo>
                    <a:lnTo>
                      <a:pt x="1570" y="1089"/>
                    </a:lnTo>
                    <a:lnTo>
                      <a:pt x="1465" y="1026"/>
                    </a:lnTo>
                    <a:lnTo>
                      <a:pt x="1445" y="921"/>
                    </a:lnTo>
                    <a:lnTo>
                      <a:pt x="1445" y="880"/>
                    </a:lnTo>
                    <a:lnTo>
                      <a:pt x="1549" y="817"/>
                    </a:lnTo>
                    <a:lnTo>
                      <a:pt x="1737" y="775"/>
                    </a:lnTo>
                    <a:lnTo>
                      <a:pt x="1884" y="628"/>
                    </a:lnTo>
                    <a:lnTo>
                      <a:pt x="1884" y="587"/>
                    </a:lnTo>
                    <a:lnTo>
                      <a:pt x="1863" y="566"/>
                    </a:lnTo>
                    <a:lnTo>
                      <a:pt x="1863" y="419"/>
                    </a:lnTo>
                    <a:lnTo>
                      <a:pt x="2051" y="356"/>
                    </a:lnTo>
                    <a:lnTo>
                      <a:pt x="2177" y="315"/>
                    </a:lnTo>
                    <a:lnTo>
                      <a:pt x="2261" y="377"/>
                    </a:lnTo>
                    <a:lnTo>
                      <a:pt x="2365" y="482"/>
                    </a:lnTo>
                    <a:lnTo>
                      <a:pt x="2449" y="482"/>
                    </a:lnTo>
                    <a:lnTo>
                      <a:pt x="2553" y="608"/>
                    </a:lnTo>
                    <a:lnTo>
                      <a:pt x="2574" y="712"/>
                    </a:lnTo>
                    <a:lnTo>
                      <a:pt x="2616" y="775"/>
                    </a:lnTo>
                    <a:lnTo>
                      <a:pt x="2679" y="733"/>
                    </a:lnTo>
                    <a:lnTo>
                      <a:pt x="2763" y="670"/>
                    </a:lnTo>
                    <a:lnTo>
                      <a:pt x="2805" y="670"/>
                    </a:lnTo>
                    <a:lnTo>
                      <a:pt x="2826" y="733"/>
                    </a:lnTo>
                    <a:lnTo>
                      <a:pt x="2784" y="796"/>
                    </a:lnTo>
                    <a:lnTo>
                      <a:pt x="2721" y="796"/>
                    </a:lnTo>
                    <a:lnTo>
                      <a:pt x="2616" y="942"/>
                    </a:lnTo>
                    <a:lnTo>
                      <a:pt x="2595" y="984"/>
                    </a:lnTo>
                    <a:lnTo>
                      <a:pt x="2616" y="1131"/>
                    </a:lnTo>
                    <a:lnTo>
                      <a:pt x="2763" y="1319"/>
                    </a:lnTo>
                    <a:lnTo>
                      <a:pt x="2888" y="1424"/>
                    </a:lnTo>
                    <a:lnTo>
                      <a:pt x="2972" y="1235"/>
                    </a:lnTo>
                    <a:lnTo>
                      <a:pt x="3014" y="1235"/>
                    </a:lnTo>
                    <a:lnTo>
                      <a:pt x="3098" y="1193"/>
                    </a:lnTo>
                    <a:lnTo>
                      <a:pt x="3118" y="1047"/>
                    </a:lnTo>
                    <a:lnTo>
                      <a:pt x="3202" y="900"/>
                    </a:lnTo>
                    <a:lnTo>
                      <a:pt x="3139" y="733"/>
                    </a:lnTo>
                    <a:lnTo>
                      <a:pt x="3139" y="691"/>
                    </a:lnTo>
                    <a:lnTo>
                      <a:pt x="3181" y="587"/>
                    </a:lnTo>
                    <a:lnTo>
                      <a:pt x="3118" y="524"/>
                    </a:lnTo>
                    <a:lnTo>
                      <a:pt x="3035" y="482"/>
                    </a:lnTo>
                    <a:lnTo>
                      <a:pt x="3014" y="419"/>
                    </a:lnTo>
                    <a:lnTo>
                      <a:pt x="2909" y="294"/>
                    </a:lnTo>
                    <a:lnTo>
                      <a:pt x="2679" y="168"/>
                    </a:lnTo>
                    <a:lnTo>
                      <a:pt x="2512" y="147"/>
                    </a:lnTo>
                    <a:lnTo>
                      <a:pt x="2281" y="147"/>
                    </a:lnTo>
                    <a:lnTo>
                      <a:pt x="2198" y="105"/>
                    </a:lnTo>
                    <a:lnTo>
                      <a:pt x="2156" y="63"/>
                    </a:ln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5" name="Google Shape;2175;p40"/>
              <p:cNvSpPr/>
              <p:nvPr/>
            </p:nvSpPr>
            <p:spPr>
              <a:xfrm>
                <a:off x="836995" y="1707586"/>
                <a:ext cx="94235" cy="84208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821" extrusionOk="0">
                    <a:moveTo>
                      <a:pt x="293" y="0"/>
                    </a:moveTo>
                    <a:lnTo>
                      <a:pt x="105" y="21"/>
                    </a:lnTo>
                    <a:lnTo>
                      <a:pt x="105" y="42"/>
                    </a:lnTo>
                    <a:lnTo>
                      <a:pt x="63" y="63"/>
                    </a:lnTo>
                    <a:lnTo>
                      <a:pt x="84" y="63"/>
                    </a:lnTo>
                    <a:lnTo>
                      <a:pt x="63" y="209"/>
                    </a:lnTo>
                    <a:lnTo>
                      <a:pt x="0" y="230"/>
                    </a:lnTo>
                    <a:lnTo>
                      <a:pt x="63" y="251"/>
                    </a:lnTo>
                    <a:lnTo>
                      <a:pt x="126" y="272"/>
                    </a:lnTo>
                    <a:lnTo>
                      <a:pt x="167" y="377"/>
                    </a:lnTo>
                    <a:lnTo>
                      <a:pt x="63" y="460"/>
                    </a:lnTo>
                    <a:lnTo>
                      <a:pt x="0" y="586"/>
                    </a:lnTo>
                    <a:lnTo>
                      <a:pt x="21" y="690"/>
                    </a:lnTo>
                    <a:lnTo>
                      <a:pt x="188" y="837"/>
                    </a:lnTo>
                    <a:lnTo>
                      <a:pt x="335" y="837"/>
                    </a:lnTo>
                    <a:lnTo>
                      <a:pt x="418" y="879"/>
                    </a:lnTo>
                    <a:lnTo>
                      <a:pt x="481" y="983"/>
                    </a:lnTo>
                    <a:lnTo>
                      <a:pt x="523" y="983"/>
                    </a:lnTo>
                    <a:lnTo>
                      <a:pt x="607" y="879"/>
                    </a:lnTo>
                    <a:lnTo>
                      <a:pt x="586" y="774"/>
                    </a:lnTo>
                    <a:lnTo>
                      <a:pt x="418" y="670"/>
                    </a:lnTo>
                    <a:lnTo>
                      <a:pt x="377" y="586"/>
                    </a:lnTo>
                    <a:lnTo>
                      <a:pt x="418" y="565"/>
                    </a:lnTo>
                    <a:lnTo>
                      <a:pt x="523" y="649"/>
                    </a:lnTo>
                    <a:lnTo>
                      <a:pt x="628" y="690"/>
                    </a:lnTo>
                    <a:lnTo>
                      <a:pt x="649" y="774"/>
                    </a:lnTo>
                    <a:lnTo>
                      <a:pt x="753" y="858"/>
                    </a:lnTo>
                    <a:lnTo>
                      <a:pt x="795" y="983"/>
                    </a:lnTo>
                    <a:lnTo>
                      <a:pt x="921" y="1067"/>
                    </a:lnTo>
                    <a:lnTo>
                      <a:pt x="1025" y="1151"/>
                    </a:lnTo>
                    <a:lnTo>
                      <a:pt x="1109" y="1193"/>
                    </a:lnTo>
                    <a:lnTo>
                      <a:pt x="1234" y="1318"/>
                    </a:lnTo>
                    <a:lnTo>
                      <a:pt x="1255" y="1402"/>
                    </a:lnTo>
                    <a:lnTo>
                      <a:pt x="1172" y="1486"/>
                    </a:lnTo>
                    <a:lnTo>
                      <a:pt x="1172" y="1569"/>
                    </a:lnTo>
                    <a:lnTo>
                      <a:pt x="1234" y="1632"/>
                    </a:lnTo>
                    <a:lnTo>
                      <a:pt x="1360" y="1695"/>
                    </a:lnTo>
                    <a:lnTo>
                      <a:pt x="1444" y="1737"/>
                    </a:lnTo>
                    <a:lnTo>
                      <a:pt x="1486" y="1716"/>
                    </a:lnTo>
                    <a:lnTo>
                      <a:pt x="1527" y="1632"/>
                    </a:lnTo>
                    <a:lnTo>
                      <a:pt x="1465" y="1569"/>
                    </a:lnTo>
                    <a:lnTo>
                      <a:pt x="1360" y="1507"/>
                    </a:lnTo>
                    <a:lnTo>
                      <a:pt x="1360" y="1486"/>
                    </a:lnTo>
                    <a:lnTo>
                      <a:pt x="1381" y="1465"/>
                    </a:lnTo>
                    <a:lnTo>
                      <a:pt x="1465" y="1507"/>
                    </a:lnTo>
                    <a:lnTo>
                      <a:pt x="1548" y="1632"/>
                    </a:lnTo>
                    <a:lnTo>
                      <a:pt x="1548" y="1737"/>
                    </a:lnTo>
                    <a:lnTo>
                      <a:pt x="1590" y="1737"/>
                    </a:lnTo>
                    <a:lnTo>
                      <a:pt x="1632" y="1779"/>
                    </a:lnTo>
                    <a:lnTo>
                      <a:pt x="1674" y="1820"/>
                    </a:lnTo>
                    <a:lnTo>
                      <a:pt x="1737" y="1820"/>
                    </a:lnTo>
                    <a:lnTo>
                      <a:pt x="1758" y="1779"/>
                    </a:lnTo>
                    <a:lnTo>
                      <a:pt x="1758" y="1695"/>
                    </a:lnTo>
                    <a:lnTo>
                      <a:pt x="1737" y="1632"/>
                    </a:lnTo>
                    <a:lnTo>
                      <a:pt x="1737" y="1590"/>
                    </a:lnTo>
                    <a:lnTo>
                      <a:pt x="1758" y="1486"/>
                    </a:lnTo>
                    <a:lnTo>
                      <a:pt x="1841" y="1423"/>
                    </a:lnTo>
                    <a:lnTo>
                      <a:pt x="1779" y="1318"/>
                    </a:lnTo>
                    <a:lnTo>
                      <a:pt x="1695" y="1297"/>
                    </a:lnTo>
                    <a:lnTo>
                      <a:pt x="1737" y="1214"/>
                    </a:lnTo>
                    <a:lnTo>
                      <a:pt x="1779" y="1151"/>
                    </a:lnTo>
                    <a:lnTo>
                      <a:pt x="1779" y="1046"/>
                    </a:lnTo>
                    <a:lnTo>
                      <a:pt x="1841" y="983"/>
                    </a:lnTo>
                    <a:lnTo>
                      <a:pt x="1946" y="983"/>
                    </a:lnTo>
                    <a:lnTo>
                      <a:pt x="1946" y="962"/>
                    </a:lnTo>
                    <a:lnTo>
                      <a:pt x="1862" y="900"/>
                    </a:lnTo>
                    <a:lnTo>
                      <a:pt x="1758" y="879"/>
                    </a:lnTo>
                    <a:lnTo>
                      <a:pt x="1695" y="795"/>
                    </a:lnTo>
                    <a:lnTo>
                      <a:pt x="1653" y="732"/>
                    </a:lnTo>
                    <a:lnTo>
                      <a:pt x="1548" y="586"/>
                    </a:lnTo>
                    <a:lnTo>
                      <a:pt x="1465" y="481"/>
                    </a:lnTo>
                    <a:lnTo>
                      <a:pt x="1465" y="356"/>
                    </a:lnTo>
                    <a:lnTo>
                      <a:pt x="1423" y="251"/>
                    </a:lnTo>
                    <a:lnTo>
                      <a:pt x="1360" y="272"/>
                    </a:lnTo>
                    <a:lnTo>
                      <a:pt x="1339" y="335"/>
                    </a:lnTo>
                    <a:lnTo>
                      <a:pt x="1234" y="335"/>
                    </a:lnTo>
                    <a:lnTo>
                      <a:pt x="1255" y="272"/>
                    </a:lnTo>
                    <a:lnTo>
                      <a:pt x="1172" y="272"/>
                    </a:lnTo>
                    <a:lnTo>
                      <a:pt x="1130" y="314"/>
                    </a:lnTo>
                    <a:lnTo>
                      <a:pt x="1025" y="209"/>
                    </a:lnTo>
                    <a:lnTo>
                      <a:pt x="1025" y="146"/>
                    </a:lnTo>
                    <a:lnTo>
                      <a:pt x="942" y="126"/>
                    </a:lnTo>
                    <a:lnTo>
                      <a:pt x="858" y="42"/>
                    </a:lnTo>
                    <a:lnTo>
                      <a:pt x="711" y="42"/>
                    </a:lnTo>
                    <a:lnTo>
                      <a:pt x="607" y="6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6" name="Google Shape;2176;p40"/>
              <p:cNvSpPr/>
              <p:nvPr/>
            </p:nvSpPr>
            <p:spPr>
              <a:xfrm>
                <a:off x="787308" y="1597245"/>
                <a:ext cx="130747" cy="123884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2679" extrusionOk="0">
                    <a:moveTo>
                      <a:pt x="2470" y="1"/>
                    </a:moveTo>
                    <a:lnTo>
                      <a:pt x="2407" y="22"/>
                    </a:lnTo>
                    <a:lnTo>
                      <a:pt x="2386" y="105"/>
                    </a:lnTo>
                    <a:lnTo>
                      <a:pt x="2302" y="126"/>
                    </a:lnTo>
                    <a:lnTo>
                      <a:pt x="2198" y="210"/>
                    </a:lnTo>
                    <a:lnTo>
                      <a:pt x="2093" y="210"/>
                    </a:lnTo>
                    <a:lnTo>
                      <a:pt x="2072" y="294"/>
                    </a:lnTo>
                    <a:lnTo>
                      <a:pt x="1988" y="252"/>
                    </a:lnTo>
                    <a:lnTo>
                      <a:pt x="1884" y="294"/>
                    </a:lnTo>
                    <a:lnTo>
                      <a:pt x="1863" y="231"/>
                    </a:lnTo>
                    <a:lnTo>
                      <a:pt x="1779" y="189"/>
                    </a:lnTo>
                    <a:lnTo>
                      <a:pt x="1737" y="189"/>
                    </a:lnTo>
                    <a:lnTo>
                      <a:pt x="1696" y="294"/>
                    </a:lnTo>
                    <a:lnTo>
                      <a:pt x="1591" y="294"/>
                    </a:lnTo>
                    <a:lnTo>
                      <a:pt x="1528" y="419"/>
                    </a:lnTo>
                    <a:lnTo>
                      <a:pt x="1528" y="461"/>
                    </a:lnTo>
                    <a:lnTo>
                      <a:pt x="1465" y="503"/>
                    </a:lnTo>
                    <a:lnTo>
                      <a:pt x="1361" y="587"/>
                    </a:lnTo>
                    <a:lnTo>
                      <a:pt x="1235" y="649"/>
                    </a:lnTo>
                    <a:lnTo>
                      <a:pt x="1214" y="691"/>
                    </a:lnTo>
                    <a:lnTo>
                      <a:pt x="1131" y="670"/>
                    </a:lnTo>
                    <a:lnTo>
                      <a:pt x="1068" y="691"/>
                    </a:lnTo>
                    <a:lnTo>
                      <a:pt x="1005" y="649"/>
                    </a:lnTo>
                    <a:lnTo>
                      <a:pt x="859" y="628"/>
                    </a:lnTo>
                    <a:lnTo>
                      <a:pt x="691" y="733"/>
                    </a:lnTo>
                    <a:lnTo>
                      <a:pt x="503" y="754"/>
                    </a:lnTo>
                    <a:lnTo>
                      <a:pt x="503" y="859"/>
                    </a:lnTo>
                    <a:lnTo>
                      <a:pt x="503" y="942"/>
                    </a:lnTo>
                    <a:lnTo>
                      <a:pt x="482" y="1089"/>
                    </a:lnTo>
                    <a:lnTo>
                      <a:pt x="419" y="1172"/>
                    </a:lnTo>
                    <a:lnTo>
                      <a:pt x="294" y="1172"/>
                    </a:lnTo>
                    <a:lnTo>
                      <a:pt x="189" y="1193"/>
                    </a:lnTo>
                    <a:lnTo>
                      <a:pt x="189" y="1256"/>
                    </a:lnTo>
                    <a:lnTo>
                      <a:pt x="126" y="1256"/>
                    </a:lnTo>
                    <a:lnTo>
                      <a:pt x="22" y="1214"/>
                    </a:lnTo>
                    <a:lnTo>
                      <a:pt x="1" y="1256"/>
                    </a:lnTo>
                    <a:lnTo>
                      <a:pt x="210" y="1507"/>
                    </a:lnTo>
                    <a:lnTo>
                      <a:pt x="315" y="1591"/>
                    </a:lnTo>
                    <a:lnTo>
                      <a:pt x="315" y="1675"/>
                    </a:lnTo>
                    <a:lnTo>
                      <a:pt x="482" y="1821"/>
                    </a:lnTo>
                    <a:lnTo>
                      <a:pt x="628" y="2030"/>
                    </a:lnTo>
                    <a:lnTo>
                      <a:pt x="900" y="2323"/>
                    </a:lnTo>
                    <a:lnTo>
                      <a:pt x="963" y="2323"/>
                    </a:lnTo>
                    <a:lnTo>
                      <a:pt x="1026" y="2344"/>
                    </a:lnTo>
                    <a:lnTo>
                      <a:pt x="1068" y="2323"/>
                    </a:lnTo>
                    <a:lnTo>
                      <a:pt x="1068" y="2407"/>
                    </a:lnTo>
                    <a:lnTo>
                      <a:pt x="1131" y="2407"/>
                    </a:lnTo>
                    <a:lnTo>
                      <a:pt x="1319" y="2386"/>
                    </a:lnTo>
                    <a:lnTo>
                      <a:pt x="1633" y="2449"/>
                    </a:lnTo>
                    <a:lnTo>
                      <a:pt x="1737" y="2428"/>
                    </a:lnTo>
                    <a:lnTo>
                      <a:pt x="1884" y="2428"/>
                    </a:lnTo>
                    <a:lnTo>
                      <a:pt x="1947" y="2512"/>
                    </a:lnTo>
                    <a:lnTo>
                      <a:pt x="2009" y="2532"/>
                    </a:lnTo>
                    <a:lnTo>
                      <a:pt x="2009" y="2595"/>
                    </a:lnTo>
                    <a:lnTo>
                      <a:pt x="2156" y="2679"/>
                    </a:lnTo>
                    <a:lnTo>
                      <a:pt x="2198" y="2658"/>
                    </a:lnTo>
                    <a:lnTo>
                      <a:pt x="2260" y="2658"/>
                    </a:lnTo>
                    <a:lnTo>
                      <a:pt x="2302" y="2637"/>
                    </a:lnTo>
                    <a:lnTo>
                      <a:pt x="2281" y="2553"/>
                    </a:lnTo>
                    <a:lnTo>
                      <a:pt x="2219" y="2470"/>
                    </a:lnTo>
                    <a:lnTo>
                      <a:pt x="2198" y="2344"/>
                    </a:lnTo>
                    <a:lnTo>
                      <a:pt x="2281" y="2219"/>
                    </a:lnTo>
                    <a:lnTo>
                      <a:pt x="2302" y="2135"/>
                    </a:lnTo>
                    <a:lnTo>
                      <a:pt x="2302" y="2009"/>
                    </a:lnTo>
                    <a:lnTo>
                      <a:pt x="2281" y="2093"/>
                    </a:lnTo>
                    <a:lnTo>
                      <a:pt x="2260" y="2135"/>
                    </a:lnTo>
                    <a:lnTo>
                      <a:pt x="2198" y="2156"/>
                    </a:lnTo>
                    <a:lnTo>
                      <a:pt x="2198" y="2093"/>
                    </a:lnTo>
                    <a:lnTo>
                      <a:pt x="2219" y="2009"/>
                    </a:lnTo>
                    <a:lnTo>
                      <a:pt x="2281" y="1884"/>
                    </a:lnTo>
                    <a:lnTo>
                      <a:pt x="2260" y="1800"/>
                    </a:lnTo>
                    <a:lnTo>
                      <a:pt x="2260" y="1716"/>
                    </a:lnTo>
                    <a:lnTo>
                      <a:pt x="2344" y="1528"/>
                    </a:lnTo>
                    <a:lnTo>
                      <a:pt x="2386" y="1528"/>
                    </a:lnTo>
                    <a:lnTo>
                      <a:pt x="2365" y="1591"/>
                    </a:lnTo>
                    <a:lnTo>
                      <a:pt x="2365" y="1675"/>
                    </a:lnTo>
                    <a:lnTo>
                      <a:pt x="2365" y="1800"/>
                    </a:lnTo>
                    <a:lnTo>
                      <a:pt x="2386" y="1800"/>
                    </a:lnTo>
                    <a:lnTo>
                      <a:pt x="2428" y="1716"/>
                    </a:lnTo>
                    <a:lnTo>
                      <a:pt x="2470" y="1486"/>
                    </a:lnTo>
                    <a:lnTo>
                      <a:pt x="2470" y="1214"/>
                    </a:lnTo>
                    <a:lnTo>
                      <a:pt x="2491" y="1172"/>
                    </a:lnTo>
                    <a:lnTo>
                      <a:pt x="2428" y="1089"/>
                    </a:lnTo>
                    <a:lnTo>
                      <a:pt x="2407" y="1068"/>
                    </a:lnTo>
                    <a:lnTo>
                      <a:pt x="2407" y="1005"/>
                    </a:lnTo>
                    <a:lnTo>
                      <a:pt x="2470" y="963"/>
                    </a:lnTo>
                    <a:lnTo>
                      <a:pt x="2491" y="963"/>
                    </a:lnTo>
                    <a:lnTo>
                      <a:pt x="2512" y="984"/>
                    </a:lnTo>
                    <a:lnTo>
                      <a:pt x="2533" y="838"/>
                    </a:lnTo>
                    <a:lnTo>
                      <a:pt x="2637" y="691"/>
                    </a:lnTo>
                    <a:lnTo>
                      <a:pt x="2700" y="628"/>
                    </a:lnTo>
                    <a:lnTo>
                      <a:pt x="2700" y="566"/>
                    </a:lnTo>
                    <a:lnTo>
                      <a:pt x="2637" y="524"/>
                    </a:lnTo>
                    <a:lnTo>
                      <a:pt x="2637" y="461"/>
                    </a:lnTo>
                    <a:lnTo>
                      <a:pt x="2679" y="377"/>
                    </a:lnTo>
                    <a:lnTo>
                      <a:pt x="2637" y="273"/>
                    </a:lnTo>
                    <a:lnTo>
                      <a:pt x="2637" y="126"/>
                    </a:lnTo>
                    <a:lnTo>
                      <a:pt x="2679" y="63"/>
                    </a:lnTo>
                    <a:lnTo>
                      <a:pt x="2700" y="43"/>
                    </a:lnTo>
                    <a:lnTo>
                      <a:pt x="2533" y="43"/>
                    </a:lnTo>
                    <a:lnTo>
                      <a:pt x="251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7" name="Google Shape;2177;p40"/>
              <p:cNvSpPr/>
              <p:nvPr/>
            </p:nvSpPr>
            <p:spPr>
              <a:xfrm>
                <a:off x="744739" y="1572087"/>
                <a:ext cx="177381" cy="85179"/>
              </a:xfrm>
              <a:custGeom>
                <a:avLst/>
                <a:gdLst/>
                <a:ahLst/>
                <a:cxnLst/>
                <a:rect l="l" t="t" r="r" b="b"/>
                <a:pathLst>
                  <a:path w="3663" h="1842" extrusionOk="0">
                    <a:moveTo>
                      <a:pt x="1926" y="1"/>
                    </a:moveTo>
                    <a:lnTo>
                      <a:pt x="1905" y="43"/>
                    </a:lnTo>
                    <a:lnTo>
                      <a:pt x="1968" y="105"/>
                    </a:lnTo>
                    <a:lnTo>
                      <a:pt x="1863" y="126"/>
                    </a:lnTo>
                    <a:lnTo>
                      <a:pt x="1800" y="168"/>
                    </a:lnTo>
                    <a:lnTo>
                      <a:pt x="1696" y="147"/>
                    </a:lnTo>
                    <a:lnTo>
                      <a:pt x="1507" y="168"/>
                    </a:lnTo>
                    <a:lnTo>
                      <a:pt x="943" y="168"/>
                    </a:lnTo>
                    <a:lnTo>
                      <a:pt x="775" y="252"/>
                    </a:lnTo>
                    <a:lnTo>
                      <a:pt x="712" y="210"/>
                    </a:lnTo>
                    <a:lnTo>
                      <a:pt x="712" y="252"/>
                    </a:lnTo>
                    <a:lnTo>
                      <a:pt x="629" y="315"/>
                    </a:lnTo>
                    <a:lnTo>
                      <a:pt x="566" y="419"/>
                    </a:lnTo>
                    <a:lnTo>
                      <a:pt x="419" y="482"/>
                    </a:lnTo>
                    <a:lnTo>
                      <a:pt x="336" y="482"/>
                    </a:lnTo>
                    <a:lnTo>
                      <a:pt x="189" y="649"/>
                    </a:lnTo>
                    <a:lnTo>
                      <a:pt x="106" y="754"/>
                    </a:lnTo>
                    <a:lnTo>
                      <a:pt x="126" y="838"/>
                    </a:lnTo>
                    <a:lnTo>
                      <a:pt x="43" y="984"/>
                    </a:lnTo>
                    <a:lnTo>
                      <a:pt x="1" y="1047"/>
                    </a:lnTo>
                    <a:lnTo>
                      <a:pt x="43" y="1005"/>
                    </a:lnTo>
                    <a:lnTo>
                      <a:pt x="126" y="1047"/>
                    </a:lnTo>
                    <a:lnTo>
                      <a:pt x="147" y="1068"/>
                    </a:lnTo>
                    <a:lnTo>
                      <a:pt x="210" y="1089"/>
                    </a:lnTo>
                    <a:lnTo>
                      <a:pt x="252" y="1151"/>
                    </a:lnTo>
                    <a:lnTo>
                      <a:pt x="399" y="1110"/>
                    </a:lnTo>
                    <a:lnTo>
                      <a:pt x="503" y="1151"/>
                    </a:lnTo>
                    <a:lnTo>
                      <a:pt x="566" y="1256"/>
                    </a:lnTo>
                    <a:lnTo>
                      <a:pt x="608" y="1298"/>
                    </a:lnTo>
                    <a:lnTo>
                      <a:pt x="650" y="1361"/>
                    </a:lnTo>
                    <a:lnTo>
                      <a:pt x="671" y="1298"/>
                    </a:lnTo>
                    <a:lnTo>
                      <a:pt x="712" y="1256"/>
                    </a:lnTo>
                    <a:lnTo>
                      <a:pt x="817" y="1214"/>
                    </a:lnTo>
                    <a:lnTo>
                      <a:pt x="859" y="1256"/>
                    </a:lnTo>
                    <a:lnTo>
                      <a:pt x="943" y="1277"/>
                    </a:lnTo>
                    <a:lnTo>
                      <a:pt x="943" y="1382"/>
                    </a:lnTo>
                    <a:lnTo>
                      <a:pt x="922" y="1486"/>
                    </a:lnTo>
                    <a:lnTo>
                      <a:pt x="922" y="1507"/>
                    </a:lnTo>
                    <a:lnTo>
                      <a:pt x="880" y="1612"/>
                    </a:lnTo>
                    <a:lnTo>
                      <a:pt x="922" y="1675"/>
                    </a:lnTo>
                    <a:lnTo>
                      <a:pt x="963" y="1696"/>
                    </a:lnTo>
                    <a:lnTo>
                      <a:pt x="984" y="1716"/>
                    </a:lnTo>
                    <a:lnTo>
                      <a:pt x="1047" y="1716"/>
                    </a:lnTo>
                    <a:lnTo>
                      <a:pt x="1068" y="1696"/>
                    </a:lnTo>
                    <a:lnTo>
                      <a:pt x="1131" y="1716"/>
                    </a:lnTo>
                    <a:lnTo>
                      <a:pt x="1131" y="1800"/>
                    </a:lnTo>
                    <a:lnTo>
                      <a:pt x="1152" y="1842"/>
                    </a:lnTo>
                    <a:lnTo>
                      <a:pt x="1256" y="1821"/>
                    </a:lnTo>
                    <a:lnTo>
                      <a:pt x="1382" y="1821"/>
                    </a:lnTo>
                    <a:lnTo>
                      <a:pt x="1445" y="1737"/>
                    </a:lnTo>
                    <a:lnTo>
                      <a:pt x="1445" y="1591"/>
                    </a:lnTo>
                    <a:lnTo>
                      <a:pt x="1445" y="1507"/>
                    </a:lnTo>
                    <a:lnTo>
                      <a:pt x="1445" y="1403"/>
                    </a:lnTo>
                    <a:lnTo>
                      <a:pt x="1612" y="1382"/>
                    </a:lnTo>
                    <a:lnTo>
                      <a:pt x="1800" y="1277"/>
                    </a:lnTo>
                    <a:lnTo>
                      <a:pt x="1926" y="1298"/>
                    </a:lnTo>
                    <a:lnTo>
                      <a:pt x="2010" y="1361"/>
                    </a:lnTo>
                    <a:lnTo>
                      <a:pt x="2072" y="1361"/>
                    </a:lnTo>
                    <a:lnTo>
                      <a:pt x="2135" y="1382"/>
                    </a:lnTo>
                    <a:lnTo>
                      <a:pt x="2177" y="1298"/>
                    </a:lnTo>
                    <a:lnTo>
                      <a:pt x="2303" y="1277"/>
                    </a:lnTo>
                    <a:lnTo>
                      <a:pt x="2407" y="1151"/>
                    </a:lnTo>
                    <a:lnTo>
                      <a:pt x="2449" y="1110"/>
                    </a:lnTo>
                    <a:lnTo>
                      <a:pt x="2491" y="1068"/>
                    </a:lnTo>
                    <a:lnTo>
                      <a:pt x="2554" y="900"/>
                    </a:lnTo>
                    <a:lnTo>
                      <a:pt x="2658" y="900"/>
                    </a:lnTo>
                    <a:lnTo>
                      <a:pt x="2700" y="796"/>
                    </a:lnTo>
                    <a:lnTo>
                      <a:pt x="2742" y="796"/>
                    </a:lnTo>
                    <a:lnTo>
                      <a:pt x="2826" y="879"/>
                    </a:lnTo>
                    <a:lnTo>
                      <a:pt x="2847" y="900"/>
                    </a:lnTo>
                    <a:lnTo>
                      <a:pt x="2951" y="900"/>
                    </a:lnTo>
                    <a:lnTo>
                      <a:pt x="3035" y="942"/>
                    </a:lnTo>
                    <a:lnTo>
                      <a:pt x="3056" y="859"/>
                    </a:lnTo>
                    <a:lnTo>
                      <a:pt x="3139" y="859"/>
                    </a:lnTo>
                    <a:lnTo>
                      <a:pt x="3244" y="775"/>
                    </a:lnTo>
                    <a:lnTo>
                      <a:pt x="3328" y="754"/>
                    </a:lnTo>
                    <a:lnTo>
                      <a:pt x="3349" y="670"/>
                    </a:lnTo>
                    <a:lnTo>
                      <a:pt x="3391" y="649"/>
                    </a:lnTo>
                    <a:lnTo>
                      <a:pt x="3453" y="649"/>
                    </a:lnTo>
                    <a:lnTo>
                      <a:pt x="3474" y="670"/>
                    </a:lnTo>
                    <a:lnTo>
                      <a:pt x="3642" y="670"/>
                    </a:lnTo>
                    <a:lnTo>
                      <a:pt x="3663" y="628"/>
                    </a:lnTo>
                    <a:lnTo>
                      <a:pt x="3642" y="566"/>
                    </a:lnTo>
                    <a:lnTo>
                      <a:pt x="3495" y="461"/>
                    </a:lnTo>
                    <a:lnTo>
                      <a:pt x="3370" y="419"/>
                    </a:lnTo>
                    <a:lnTo>
                      <a:pt x="3370" y="419"/>
                    </a:lnTo>
                    <a:lnTo>
                      <a:pt x="3432" y="524"/>
                    </a:lnTo>
                    <a:lnTo>
                      <a:pt x="3286" y="524"/>
                    </a:lnTo>
                    <a:lnTo>
                      <a:pt x="3139" y="482"/>
                    </a:lnTo>
                    <a:lnTo>
                      <a:pt x="3077" y="461"/>
                    </a:lnTo>
                    <a:lnTo>
                      <a:pt x="2972" y="440"/>
                    </a:lnTo>
                    <a:lnTo>
                      <a:pt x="2867" y="440"/>
                    </a:lnTo>
                    <a:lnTo>
                      <a:pt x="2909" y="377"/>
                    </a:lnTo>
                    <a:lnTo>
                      <a:pt x="2972" y="377"/>
                    </a:lnTo>
                    <a:lnTo>
                      <a:pt x="2972" y="315"/>
                    </a:lnTo>
                    <a:lnTo>
                      <a:pt x="3035" y="315"/>
                    </a:lnTo>
                    <a:lnTo>
                      <a:pt x="3119" y="335"/>
                    </a:lnTo>
                    <a:lnTo>
                      <a:pt x="3265" y="377"/>
                    </a:lnTo>
                    <a:lnTo>
                      <a:pt x="3286" y="356"/>
                    </a:lnTo>
                    <a:lnTo>
                      <a:pt x="3181" y="273"/>
                    </a:lnTo>
                    <a:lnTo>
                      <a:pt x="3035" y="210"/>
                    </a:lnTo>
                    <a:lnTo>
                      <a:pt x="2951" y="168"/>
                    </a:lnTo>
                    <a:lnTo>
                      <a:pt x="2847" y="210"/>
                    </a:lnTo>
                    <a:lnTo>
                      <a:pt x="2805" y="168"/>
                    </a:lnTo>
                    <a:lnTo>
                      <a:pt x="2763" y="252"/>
                    </a:lnTo>
                    <a:lnTo>
                      <a:pt x="2700" y="210"/>
                    </a:lnTo>
                    <a:lnTo>
                      <a:pt x="2428" y="168"/>
                    </a:lnTo>
                    <a:lnTo>
                      <a:pt x="2198" y="147"/>
                    </a:lnTo>
                    <a:lnTo>
                      <a:pt x="2072" y="43"/>
                    </a:lnTo>
                    <a:lnTo>
                      <a:pt x="1926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8" name="Google Shape;2178;p40"/>
              <p:cNvSpPr/>
              <p:nvPr/>
            </p:nvSpPr>
            <p:spPr>
              <a:xfrm>
                <a:off x="720428" y="1618564"/>
                <a:ext cx="69974" cy="3870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837" extrusionOk="0">
                    <a:moveTo>
                      <a:pt x="545" y="0"/>
                    </a:moveTo>
                    <a:lnTo>
                      <a:pt x="503" y="42"/>
                    </a:lnTo>
                    <a:lnTo>
                      <a:pt x="398" y="105"/>
                    </a:lnTo>
                    <a:lnTo>
                      <a:pt x="398" y="167"/>
                    </a:lnTo>
                    <a:lnTo>
                      <a:pt x="294" y="188"/>
                    </a:lnTo>
                    <a:lnTo>
                      <a:pt x="168" y="251"/>
                    </a:lnTo>
                    <a:lnTo>
                      <a:pt x="64" y="356"/>
                    </a:lnTo>
                    <a:lnTo>
                      <a:pt x="64" y="398"/>
                    </a:lnTo>
                    <a:lnTo>
                      <a:pt x="1" y="481"/>
                    </a:lnTo>
                    <a:lnTo>
                      <a:pt x="168" y="481"/>
                    </a:lnTo>
                    <a:lnTo>
                      <a:pt x="273" y="586"/>
                    </a:lnTo>
                    <a:lnTo>
                      <a:pt x="398" y="607"/>
                    </a:lnTo>
                    <a:lnTo>
                      <a:pt x="440" y="607"/>
                    </a:lnTo>
                    <a:lnTo>
                      <a:pt x="649" y="691"/>
                    </a:lnTo>
                    <a:lnTo>
                      <a:pt x="838" y="795"/>
                    </a:lnTo>
                    <a:lnTo>
                      <a:pt x="859" y="732"/>
                    </a:lnTo>
                    <a:lnTo>
                      <a:pt x="796" y="691"/>
                    </a:lnTo>
                    <a:lnTo>
                      <a:pt x="817" y="670"/>
                    </a:lnTo>
                    <a:lnTo>
                      <a:pt x="921" y="670"/>
                    </a:lnTo>
                    <a:lnTo>
                      <a:pt x="1005" y="795"/>
                    </a:lnTo>
                    <a:lnTo>
                      <a:pt x="1068" y="837"/>
                    </a:lnTo>
                    <a:lnTo>
                      <a:pt x="1340" y="837"/>
                    </a:lnTo>
                    <a:lnTo>
                      <a:pt x="1424" y="732"/>
                    </a:lnTo>
                    <a:lnTo>
                      <a:pt x="1382" y="691"/>
                    </a:lnTo>
                    <a:lnTo>
                      <a:pt x="1424" y="670"/>
                    </a:lnTo>
                    <a:lnTo>
                      <a:pt x="1382" y="607"/>
                    </a:lnTo>
                    <a:lnTo>
                      <a:pt x="1424" y="502"/>
                    </a:lnTo>
                    <a:lnTo>
                      <a:pt x="1424" y="481"/>
                    </a:lnTo>
                    <a:lnTo>
                      <a:pt x="1445" y="377"/>
                    </a:lnTo>
                    <a:lnTo>
                      <a:pt x="1445" y="272"/>
                    </a:lnTo>
                    <a:lnTo>
                      <a:pt x="1361" y="251"/>
                    </a:lnTo>
                    <a:lnTo>
                      <a:pt x="1319" y="209"/>
                    </a:lnTo>
                    <a:lnTo>
                      <a:pt x="1214" y="251"/>
                    </a:lnTo>
                    <a:lnTo>
                      <a:pt x="1173" y="293"/>
                    </a:lnTo>
                    <a:lnTo>
                      <a:pt x="1152" y="356"/>
                    </a:lnTo>
                    <a:lnTo>
                      <a:pt x="1110" y="293"/>
                    </a:lnTo>
                    <a:lnTo>
                      <a:pt x="1068" y="251"/>
                    </a:lnTo>
                    <a:lnTo>
                      <a:pt x="1005" y="146"/>
                    </a:lnTo>
                    <a:lnTo>
                      <a:pt x="901" y="105"/>
                    </a:lnTo>
                    <a:lnTo>
                      <a:pt x="754" y="146"/>
                    </a:lnTo>
                    <a:lnTo>
                      <a:pt x="712" y="84"/>
                    </a:lnTo>
                    <a:lnTo>
                      <a:pt x="649" y="63"/>
                    </a:lnTo>
                    <a:lnTo>
                      <a:pt x="628" y="42"/>
                    </a:lnTo>
                    <a:lnTo>
                      <a:pt x="545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9" name="Google Shape;2179;p40"/>
              <p:cNvSpPr/>
              <p:nvPr/>
            </p:nvSpPr>
            <p:spPr>
              <a:xfrm>
                <a:off x="751858" y="1509193"/>
                <a:ext cx="32445" cy="6779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466" extrusionOk="0">
                    <a:moveTo>
                      <a:pt x="398" y="1"/>
                    </a:moveTo>
                    <a:lnTo>
                      <a:pt x="377" y="43"/>
                    </a:lnTo>
                    <a:lnTo>
                      <a:pt x="356" y="147"/>
                    </a:lnTo>
                    <a:lnTo>
                      <a:pt x="272" y="231"/>
                    </a:lnTo>
                    <a:lnTo>
                      <a:pt x="272" y="252"/>
                    </a:lnTo>
                    <a:lnTo>
                      <a:pt x="210" y="273"/>
                    </a:lnTo>
                    <a:lnTo>
                      <a:pt x="189" y="315"/>
                    </a:lnTo>
                    <a:lnTo>
                      <a:pt x="168" y="273"/>
                    </a:lnTo>
                    <a:lnTo>
                      <a:pt x="168" y="231"/>
                    </a:lnTo>
                    <a:lnTo>
                      <a:pt x="84" y="231"/>
                    </a:lnTo>
                    <a:lnTo>
                      <a:pt x="42" y="273"/>
                    </a:lnTo>
                    <a:lnTo>
                      <a:pt x="0" y="356"/>
                    </a:lnTo>
                    <a:lnTo>
                      <a:pt x="0" y="1423"/>
                    </a:lnTo>
                    <a:lnTo>
                      <a:pt x="84" y="1423"/>
                    </a:lnTo>
                    <a:lnTo>
                      <a:pt x="105" y="1465"/>
                    </a:lnTo>
                    <a:lnTo>
                      <a:pt x="168" y="1465"/>
                    </a:lnTo>
                    <a:lnTo>
                      <a:pt x="210" y="1361"/>
                    </a:lnTo>
                    <a:lnTo>
                      <a:pt x="314" y="1256"/>
                    </a:lnTo>
                    <a:lnTo>
                      <a:pt x="398" y="1298"/>
                    </a:lnTo>
                    <a:lnTo>
                      <a:pt x="565" y="1068"/>
                    </a:lnTo>
                    <a:lnTo>
                      <a:pt x="607" y="900"/>
                    </a:lnTo>
                    <a:lnTo>
                      <a:pt x="607" y="733"/>
                    </a:lnTo>
                    <a:lnTo>
                      <a:pt x="565" y="670"/>
                    </a:lnTo>
                    <a:lnTo>
                      <a:pt x="586" y="482"/>
                    </a:lnTo>
                    <a:lnTo>
                      <a:pt x="628" y="377"/>
                    </a:lnTo>
                    <a:lnTo>
                      <a:pt x="670" y="105"/>
                    </a:lnTo>
                    <a:lnTo>
                      <a:pt x="670" y="43"/>
                    </a:lnTo>
                    <a:lnTo>
                      <a:pt x="670" y="1"/>
                    </a:lnTo>
                    <a:lnTo>
                      <a:pt x="586" y="1"/>
                    </a:lnTo>
                    <a:lnTo>
                      <a:pt x="524" y="43"/>
                    </a:lnTo>
                    <a:lnTo>
                      <a:pt x="50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0" name="Google Shape;2180;p40"/>
              <p:cNvSpPr/>
              <p:nvPr/>
            </p:nvSpPr>
            <p:spPr>
              <a:xfrm>
                <a:off x="663718" y="1524685"/>
                <a:ext cx="115542" cy="116161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2512" extrusionOk="0">
                    <a:moveTo>
                      <a:pt x="837" y="0"/>
                    </a:moveTo>
                    <a:lnTo>
                      <a:pt x="816" y="314"/>
                    </a:lnTo>
                    <a:lnTo>
                      <a:pt x="565" y="335"/>
                    </a:lnTo>
                    <a:lnTo>
                      <a:pt x="649" y="419"/>
                    </a:lnTo>
                    <a:lnTo>
                      <a:pt x="670" y="461"/>
                    </a:lnTo>
                    <a:lnTo>
                      <a:pt x="774" y="565"/>
                    </a:lnTo>
                    <a:lnTo>
                      <a:pt x="858" y="649"/>
                    </a:lnTo>
                    <a:lnTo>
                      <a:pt x="942" y="649"/>
                    </a:lnTo>
                    <a:lnTo>
                      <a:pt x="963" y="712"/>
                    </a:lnTo>
                    <a:lnTo>
                      <a:pt x="983" y="816"/>
                    </a:lnTo>
                    <a:lnTo>
                      <a:pt x="1025" y="837"/>
                    </a:lnTo>
                    <a:lnTo>
                      <a:pt x="1130" y="858"/>
                    </a:lnTo>
                    <a:lnTo>
                      <a:pt x="1193" y="879"/>
                    </a:lnTo>
                    <a:lnTo>
                      <a:pt x="1193" y="963"/>
                    </a:lnTo>
                    <a:lnTo>
                      <a:pt x="1130" y="1026"/>
                    </a:lnTo>
                    <a:lnTo>
                      <a:pt x="398" y="1026"/>
                    </a:lnTo>
                    <a:lnTo>
                      <a:pt x="42" y="1570"/>
                    </a:lnTo>
                    <a:lnTo>
                      <a:pt x="42" y="1674"/>
                    </a:lnTo>
                    <a:lnTo>
                      <a:pt x="84" y="1695"/>
                    </a:lnTo>
                    <a:lnTo>
                      <a:pt x="42" y="1758"/>
                    </a:lnTo>
                    <a:lnTo>
                      <a:pt x="84" y="1800"/>
                    </a:lnTo>
                    <a:lnTo>
                      <a:pt x="105" y="1821"/>
                    </a:lnTo>
                    <a:lnTo>
                      <a:pt x="105" y="1863"/>
                    </a:lnTo>
                    <a:lnTo>
                      <a:pt x="42" y="1904"/>
                    </a:lnTo>
                    <a:lnTo>
                      <a:pt x="21" y="1967"/>
                    </a:lnTo>
                    <a:lnTo>
                      <a:pt x="0" y="1988"/>
                    </a:lnTo>
                    <a:lnTo>
                      <a:pt x="105" y="2093"/>
                    </a:lnTo>
                    <a:lnTo>
                      <a:pt x="147" y="2218"/>
                    </a:lnTo>
                    <a:lnTo>
                      <a:pt x="251" y="2218"/>
                    </a:lnTo>
                    <a:lnTo>
                      <a:pt x="335" y="2323"/>
                    </a:lnTo>
                    <a:lnTo>
                      <a:pt x="628" y="2428"/>
                    </a:lnTo>
                    <a:lnTo>
                      <a:pt x="942" y="2428"/>
                    </a:lnTo>
                    <a:lnTo>
                      <a:pt x="1172" y="2511"/>
                    </a:lnTo>
                    <a:lnTo>
                      <a:pt x="1235" y="2428"/>
                    </a:lnTo>
                    <a:lnTo>
                      <a:pt x="1235" y="2386"/>
                    </a:lnTo>
                    <a:lnTo>
                      <a:pt x="1339" y="2281"/>
                    </a:lnTo>
                    <a:lnTo>
                      <a:pt x="1465" y="2218"/>
                    </a:lnTo>
                    <a:lnTo>
                      <a:pt x="1569" y="2197"/>
                    </a:lnTo>
                    <a:lnTo>
                      <a:pt x="1569" y="2135"/>
                    </a:lnTo>
                    <a:lnTo>
                      <a:pt x="1716" y="2009"/>
                    </a:lnTo>
                    <a:lnTo>
                      <a:pt x="1799" y="1863"/>
                    </a:lnTo>
                    <a:lnTo>
                      <a:pt x="1779" y="1779"/>
                    </a:lnTo>
                    <a:lnTo>
                      <a:pt x="1862" y="1674"/>
                    </a:lnTo>
                    <a:lnTo>
                      <a:pt x="2009" y="1507"/>
                    </a:lnTo>
                    <a:lnTo>
                      <a:pt x="2092" y="1507"/>
                    </a:lnTo>
                    <a:lnTo>
                      <a:pt x="2239" y="1444"/>
                    </a:lnTo>
                    <a:lnTo>
                      <a:pt x="2302" y="1340"/>
                    </a:lnTo>
                    <a:lnTo>
                      <a:pt x="2385" y="1277"/>
                    </a:lnTo>
                    <a:lnTo>
                      <a:pt x="2385" y="1235"/>
                    </a:lnTo>
                    <a:lnTo>
                      <a:pt x="2344" y="1172"/>
                    </a:lnTo>
                    <a:lnTo>
                      <a:pt x="2239" y="1172"/>
                    </a:lnTo>
                    <a:lnTo>
                      <a:pt x="2218" y="1256"/>
                    </a:lnTo>
                    <a:lnTo>
                      <a:pt x="2113" y="1172"/>
                    </a:lnTo>
                    <a:lnTo>
                      <a:pt x="2030" y="1172"/>
                    </a:lnTo>
                    <a:lnTo>
                      <a:pt x="1988" y="1130"/>
                    </a:lnTo>
                    <a:lnTo>
                      <a:pt x="1925" y="1130"/>
                    </a:lnTo>
                    <a:lnTo>
                      <a:pt x="1904" y="1088"/>
                    </a:lnTo>
                    <a:lnTo>
                      <a:pt x="1820" y="1088"/>
                    </a:lnTo>
                    <a:lnTo>
                      <a:pt x="1820" y="21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1" name="Google Shape;2181;p40"/>
              <p:cNvSpPr/>
              <p:nvPr/>
            </p:nvSpPr>
            <p:spPr>
              <a:xfrm>
                <a:off x="34437" y="1051502"/>
                <a:ext cx="798480" cy="565130"/>
              </a:xfrm>
              <a:custGeom>
                <a:avLst/>
                <a:gdLst/>
                <a:ahLst/>
                <a:cxnLst/>
                <a:rect l="l" t="t" r="r" b="b"/>
                <a:pathLst>
                  <a:path w="16489" h="12221" extrusionOk="0">
                    <a:moveTo>
                      <a:pt x="1381" y="1"/>
                    </a:moveTo>
                    <a:lnTo>
                      <a:pt x="1" y="22"/>
                    </a:lnTo>
                    <a:lnTo>
                      <a:pt x="21" y="168"/>
                    </a:lnTo>
                    <a:lnTo>
                      <a:pt x="105" y="482"/>
                    </a:lnTo>
                    <a:lnTo>
                      <a:pt x="168" y="587"/>
                    </a:lnTo>
                    <a:lnTo>
                      <a:pt x="231" y="691"/>
                    </a:lnTo>
                    <a:lnTo>
                      <a:pt x="168" y="712"/>
                    </a:lnTo>
                    <a:lnTo>
                      <a:pt x="168" y="796"/>
                    </a:lnTo>
                    <a:lnTo>
                      <a:pt x="189" y="901"/>
                    </a:lnTo>
                    <a:lnTo>
                      <a:pt x="356" y="1110"/>
                    </a:lnTo>
                    <a:lnTo>
                      <a:pt x="356" y="1152"/>
                    </a:lnTo>
                    <a:lnTo>
                      <a:pt x="314" y="1173"/>
                    </a:lnTo>
                    <a:lnTo>
                      <a:pt x="335" y="1256"/>
                    </a:lnTo>
                    <a:lnTo>
                      <a:pt x="461" y="1361"/>
                    </a:lnTo>
                    <a:lnTo>
                      <a:pt x="482" y="1486"/>
                    </a:lnTo>
                    <a:lnTo>
                      <a:pt x="440" y="1549"/>
                    </a:lnTo>
                    <a:lnTo>
                      <a:pt x="440" y="1654"/>
                    </a:lnTo>
                    <a:lnTo>
                      <a:pt x="524" y="1696"/>
                    </a:lnTo>
                    <a:lnTo>
                      <a:pt x="545" y="1779"/>
                    </a:lnTo>
                    <a:lnTo>
                      <a:pt x="545" y="1968"/>
                    </a:lnTo>
                    <a:lnTo>
                      <a:pt x="586" y="2114"/>
                    </a:lnTo>
                    <a:lnTo>
                      <a:pt x="691" y="2219"/>
                    </a:lnTo>
                    <a:lnTo>
                      <a:pt x="754" y="2219"/>
                    </a:lnTo>
                    <a:lnTo>
                      <a:pt x="942" y="2386"/>
                    </a:lnTo>
                    <a:lnTo>
                      <a:pt x="1005" y="2512"/>
                    </a:lnTo>
                    <a:lnTo>
                      <a:pt x="1047" y="2595"/>
                    </a:lnTo>
                    <a:lnTo>
                      <a:pt x="1172" y="2721"/>
                    </a:lnTo>
                    <a:lnTo>
                      <a:pt x="1214" y="2909"/>
                    </a:lnTo>
                    <a:lnTo>
                      <a:pt x="1277" y="2930"/>
                    </a:lnTo>
                    <a:lnTo>
                      <a:pt x="1361" y="3056"/>
                    </a:lnTo>
                    <a:lnTo>
                      <a:pt x="1298" y="3139"/>
                    </a:lnTo>
                    <a:lnTo>
                      <a:pt x="1277" y="3202"/>
                    </a:lnTo>
                    <a:lnTo>
                      <a:pt x="1319" y="3265"/>
                    </a:lnTo>
                    <a:lnTo>
                      <a:pt x="1298" y="3349"/>
                    </a:lnTo>
                    <a:lnTo>
                      <a:pt x="1214" y="3328"/>
                    </a:lnTo>
                    <a:lnTo>
                      <a:pt x="1172" y="3411"/>
                    </a:lnTo>
                    <a:lnTo>
                      <a:pt x="1193" y="3432"/>
                    </a:lnTo>
                    <a:lnTo>
                      <a:pt x="1277" y="3432"/>
                    </a:lnTo>
                    <a:lnTo>
                      <a:pt x="1277" y="3516"/>
                    </a:lnTo>
                    <a:lnTo>
                      <a:pt x="1214" y="3558"/>
                    </a:lnTo>
                    <a:lnTo>
                      <a:pt x="1151" y="3516"/>
                    </a:lnTo>
                    <a:lnTo>
                      <a:pt x="1005" y="3516"/>
                    </a:lnTo>
                    <a:lnTo>
                      <a:pt x="900" y="3453"/>
                    </a:lnTo>
                    <a:lnTo>
                      <a:pt x="775" y="3474"/>
                    </a:lnTo>
                    <a:lnTo>
                      <a:pt x="712" y="3516"/>
                    </a:lnTo>
                    <a:lnTo>
                      <a:pt x="858" y="3662"/>
                    </a:lnTo>
                    <a:lnTo>
                      <a:pt x="963" y="3725"/>
                    </a:lnTo>
                    <a:lnTo>
                      <a:pt x="963" y="3830"/>
                    </a:lnTo>
                    <a:lnTo>
                      <a:pt x="1005" y="3934"/>
                    </a:lnTo>
                    <a:lnTo>
                      <a:pt x="1109" y="3955"/>
                    </a:lnTo>
                    <a:lnTo>
                      <a:pt x="1235" y="4039"/>
                    </a:lnTo>
                    <a:lnTo>
                      <a:pt x="1235" y="4081"/>
                    </a:lnTo>
                    <a:lnTo>
                      <a:pt x="1319" y="4081"/>
                    </a:lnTo>
                    <a:lnTo>
                      <a:pt x="1402" y="4102"/>
                    </a:lnTo>
                    <a:lnTo>
                      <a:pt x="1381" y="4144"/>
                    </a:lnTo>
                    <a:lnTo>
                      <a:pt x="1423" y="4206"/>
                    </a:lnTo>
                    <a:lnTo>
                      <a:pt x="1507" y="4186"/>
                    </a:lnTo>
                    <a:lnTo>
                      <a:pt x="1591" y="4186"/>
                    </a:lnTo>
                    <a:lnTo>
                      <a:pt x="1674" y="4081"/>
                    </a:lnTo>
                    <a:lnTo>
                      <a:pt x="1716" y="4081"/>
                    </a:lnTo>
                    <a:lnTo>
                      <a:pt x="1695" y="4186"/>
                    </a:lnTo>
                    <a:lnTo>
                      <a:pt x="1716" y="4374"/>
                    </a:lnTo>
                    <a:lnTo>
                      <a:pt x="1905" y="4562"/>
                    </a:lnTo>
                    <a:lnTo>
                      <a:pt x="2009" y="4583"/>
                    </a:lnTo>
                    <a:lnTo>
                      <a:pt x="2051" y="4583"/>
                    </a:lnTo>
                    <a:lnTo>
                      <a:pt x="2114" y="4667"/>
                    </a:lnTo>
                    <a:lnTo>
                      <a:pt x="2197" y="4897"/>
                    </a:lnTo>
                    <a:lnTo>
                      <a:pt x="2197" y="5127"/>
                    </a:lnTo>
                    <a:lnTo>
                      <a:pt x="2156" y="5315"/>
                    </a:lnTo>
                    <a:lnTo>
                      <a:pt x="2051" y="5462"/>
                    </a:lnTo>
                    <a:lnTo>
                      <a:pt x="2093" y="5546"/>
                    </a:lnTo>
                    <a:lnTo>
                      <a:pt x="2197" y="5650"/>
                    </a:lnTo>
                    <a:lnTo>
                      <a:pt x="2239" y="5629"/>
                    </a:lnTo>
                    <a:lnTo>
                      <a:pt x="2260" y="5713"/>
                    </a:lnTo>
                    <a:lnTo>
                      <a:pt x="2407" y="5734"/>
                    </a:lnTo>
                    <a:lnTo>
                      <a:pt x="2449" y="5859"/>
                    </a:lnTo>
                    <a:lnTo>
                      <a:pt x="2679" y="6131"/>
                    </a:lnTo>
                    <a:lnTo>
                      <a:pt x="2762" y="6152"/>
                    </a:lnTo>
                    <a:lnTo>
                      <a:pt x="2804" y="6236"/>
                    </a:lnTo>
                    <a:lnTo>
                      <a:pt x="2888" y="6341"/>
                    </a:lnTo>
                    <a:lnTo>
                      <a:pt x="3034" y="6362"/>
                    </a:lnTo>
                    <a:lnTo>
                      <a:pt x="3076" y="6445"/>
                    </a:lnTo>
                    <a:lnTo>
                      <a:pt x="3076" y="6571"/>
                    </a:lnTo>
                    <a:lnTo>
                      <a:pt x="3160" y="6655"/>
                    </a:lnTo>
                    <a:lnTo>
                      <a:pt x="3160" y="6717"/>
                    </a:lnTo>
                    <a:lnTo>
                      <a:pt x="3202" y="6822"/>
                    </a:lnTo>
                    <a:lnTo>
                      <a:pt x="3286" y="6864"/>
                    </a:lnTo>
                    <a:lnTo>
                      <a:pt x="3474" y="6780"/>
                    </a:lnTo>
                    <a:lnTo>
                      <a:pt x="3578" y="6613"/>
                    </a:lnTo>
                    <a:lnTo>
                      <a:pt x="3578" y="6487"/>
                    </a:lnTo>
                    <a:lnTo>
                      <a:pt x="3495" y="6445"/>
                    </a:lnTo>
                    <a:lnTo>
                      <a:pt x="3474" y="6341"/>
                    </a:lnTo>
                    <a:lnTo>
                      <a:pt x="3411" y="6278"/>
                    </a:lnTo>
                    <a:lnTo>
                      <a:pt x="3390" y="6173"/>
                    </a:lnTo>
                    <a:lnTo>
                      <a:pt x="3286" y="6131"/>
                    </a:lnTo>
                    <a:lnTo>
                      <a:pt x="3265" y="6048"/>
                    </a:lnTo>
                    <a:lnTo>
                      <a:pt x="3202" y="5964"/>
                    </a:lnTo>
                    <a:lnTo>
                      <a:pt x="3139" y="5943"/>
                    </a:lnTo>
                    <a:lnTo>
                      <a:pt x="3097" y="5964"/>
                    </a:lnTo>
                    <a:lnTo>
                      <a:pt x="3097" y="6048"/>
                    </a:lnTo>
                    <a:lnTo>
                      <a:pt x="3055" y="6069"/>
                    </a:lnTo>
                    <a:lnTo>
                      <a:pt x="3055" y="5985"/>
                    </a:lnTo>
                    <a:lnTo>
                      <a:pt x="2972" y="5943"/>
                    </a:lnTo>
                    <a:lnTo>
                      <a:pt x="2867" y="5818"/>
                    </a:lnTo>
                    <a:lnTo>
                      <a:pt x="2846" y="5734"/>
                    </a:lnTo>
                    <a:lnTo>
                      <a:pt x="2888" y="5629"/>
                    </a:lnTo>
                    <a:lnTo>
                      <a:pt x="2888" y="5504"/>
                    </a:lnTo>
                    <a:lnTo>
                      <a:pt x="2804" y="5399"/>
                    </a:lnTo>
                    <a:lnTo>
                      <a:pt x="2846" y="5294"/>
                    </a:lnTo>
                    <a:lnTo>
                      <a:pt x="2846" y="5232"/>
                    </a:lnTo>
                    <a:lnTo>
                      <a:pt x="2783" y="5148"/>
                    </a:lnTo>
                    <a:lnTo>
                      <a:pt x="2783" y="5085"/>
                    </a:lnTo>
                    <a:lnTo>
                      <a:pt x="2721" y="5002"/>
                    </a:lnTo>
                    <a:lnTo>
                      <a:pt x="2721" y="4897"/>
                    </a:lnTo>
                    <a:lnTo>
                      <a:pt x="2679" y="4834"/>
                    </a:lnTo>
                    <a:lnTo>
                      <a:pt x="2679" y="4688"/>
                    </a:lnTo>
                    <a:lnTo>
                      <a:pt x="2721" y="4604"/>
                    </a:lnTo>
                    <a:lnTo>
                      <a:pt x="2658" y="4395"/>
                    </a:lnTo>
                    <a:lnTo>
                      <a:pt x="2616" y="4290"/>
                    </a:lnTo>
                    <a:lnTo>
                      <a:pt x="2553" y="4206"/>
                    </a:lnTo>
                    <a:lnTo>
                      <a:pt x="2532" y="4186"/>
                    </a:lnTo>
                    <a:lnTo>
                      <a:pt x="2532" y="4248"/>
                    </a:lnTo>
                    <a:lnTo>
                      <a:pt x="2532" y="4290"/>
                    </a:lnTo>
                    <a:lnTo>
                      <a:pt x="2469" y="4353"/>
                    </a:lnTo>
                    <a:lnTo>
                      <a:pt x="2365" y="4186"/>
                    </a:lnTo>
                    <a:lnTo>
                      <a:pt x="2365" y="4102"/>
                    </a:lnTo>
                    <a:lnTo>
                      <a:pt x="2407" y="4039"/>
                    </a:lnTo>
                    <a:lnTo>
                      <a:pt x="2365" y="3976"/>
                    </a:lnTo>
                    <a:lnTo>
                      <a:pt x="2323" y="3955"/>
                    </a:lnTo>
                    <a:lnTo>
                      <a:pt x="2281" y="3746"/>
                    </a:lnTo>
                    <a:lnTo>
                      <a:pt x="2197" y="3579"/>
                    </a:lnTo>
                    <a:lnTo>
                      <a:pt x="2135" y="3558"/>
                    </a:lnTo>
                    <a:lnTo>
                      <a:pt x="2030" y="3453"/>
                    </a:lnTo>
                    <a:lnTo>
                      <a:pt x="2030" y="3328"/>
                    </a:lnTo>
                    <a:lnTo>
                      <a:pt x="2051" y="3202"/>
                    </a:lnTo>
                    <a:lnTo>
                      <a:pt x="1946" y="3056"/>
                    </a:lnTo>
                    <a:lnTo>
                      <a:pt x="1884" y="3035"/>
                    </a:lnTo>
                    <a:lnTo>
                      <a:pt x="1821" y="2993"/>
                    </a:lnTo>
                    <a:lnTo>
                      <a:pt x="1821" y="2846"/>
                    </a:lnTo>
                    <a:lnTo>
                      <a:pt x="1737" y="2784"/>
                    </a:lnTo>
                    <a:lnTo>
                      <a:pt x="1633" y="2742"/>
                    </a:lnTo>
                    <a:lnTo>
                      <a:pt x="1612" y="2637"/>
                    </a:lnTo>
                    <a:lnTo>
                      <a:pt x="1633" y="2574"/>
                    </a:lnTo>
                    <a:lnTo>
                      <a:pt x="1612" y="2407"/>
                    </a:lnTo>
                    <a:lnTo>
                      <a:pt x="1465" y="2302"/>
                    </a:lnTo>
                    <a:lnTo>
                      <a:pt x="1402" y="2219"/>
                    </a:lnTo>
                    <a:lnTo>
                      <a:pt x="1319" y="2198"/>
                    </a:lnTo>
                    <a:lnTo>
                      <a:pt x="1319" y="2093"/>
                    </a:lnTo>
                    <a:lnTo>
                      <a:pt x="1235" y="1947"/>
                    </a:lnTo>
                    <a:lnTo>
                      <a:pt x="1193" y="1863"/>
                    </a:lnTo>
                    <a:lnTo>
                      <a:pt x="1235" y="1779"/>
                    </a:lnTo>
                    <a:lnTo>
                      <a:pt x="1214" y="1361"/>
                    </a:lnTo>
                    <a:lnTo>
                      <a:pt x="1193" y="1131"/>
                    </a:lnTo>
                    <a:lnTo>
                      <a:pt x="1235" y="1005"/>
                    </a:lnTo>
                    <a:lnTo>
                      <a:pt x="1298" y="796"/>
                    </a:lnTo>
                    <a:lnTo>
                      <a:pt x="1277" y="691"/>
                    </a:lnTo>
                    <a:lnTo>
                      <a:pt x="1235" y="545"/>
                    </a:lnTo>
                    <a:lnTo>
                      <a:pt x="1319" y="691"/>
                    </a:lnTo>
                    <a:lnTo>
                      <a:pt x="1486" y="754"/>
                    </a:lnTo>
                    <a:lnTo>
                      <a:pt x="1570" y="921"/>
                    </a:lnTo>
                    <a:lnTo>
                      <a:pt x="1633" y="963"/>
                    </a:lnTo>
                    <a:lnTo>
                      <a:pt x="1737" y="963"/>
                    </a:lnTo>
                    <a:lnTo>
                      <a:pt x="1800" y="921"/>
                    </a:lnTo>
                    <a:lnTo>
                      <a:pt x="1884" y="1026"/>
                    </a:lnTo>
                    <a:lnTo>
                      <a:pt x="1925" y="1068"/>
                    </a:lnTo>
                    <a:lnTo>
                      <a:pt x="2030" y="1068"/>
                    </a:lnTo>
                    <a:lnTo>
                      <a:pt x="2156" y="1152"/>
                    </a:lnTo>
                    <a:lnTo>
                      <a:pt x="2156" y="1214"/>
                    </a:lnTo>
                    <a:lnTo>
                      <a:pt x="2093" y="1319"/>
                    </a:lnTo>
                    <a:lnTo>
                      <a:pt x="2093" y="1382"/>
                    </a:lnTo>
                    <a:lnTo>
                      <a:pt x="2135" y="1549"/>
                    </a:lnTo>
                    <a:lnTo>
                      <a:pt x="2156" y="1737"/>
                    </a:lnTo>
                    <a:lnTo>
                      <a:pt x="2218" y="1842"/>
                    </a:lnTo>
                    <a:lnTo>
                      <a:pt x="2239" y="1968"/>
                    </a:lnTo>
                    <a:lnTo>
                      <a:pt x="2218" y="2051"/>
                    </a:lnTo>
                    <a:lnTo>
                      <a:pt x="2239" y="2156"/>
                    </a:lnTo>
                    <a:lnTo>
                      <a:pt x="2407" y="2323"/>
                    </a:lnTo>
                    <a:lnTo>
                      <a:pt x="2365" y="2386"/>
                    </a:lnTo>
                    <a:lnTo>
                      <a:pt x="2344" y="2470"/>
                    </a:lnTo>
                    <a:lnTo>
                      <a:pt x="2407" y="2533"/>
                    </a:lnTo>
                    <a:lnTo>
                      <a:pt x="2428" y="2533"/>
                    </a:lnTo>
                    <a:lnTo>
                      <a:pt x="2469" y="2595"/>
                    </a:lnTo>
                    <a:lnTo>
                      <a:pt x="2532" y="2784"/>
                    </a:lnTo>
                    <a:lnTo>
                      <a:pt x="2616" y="2805"/>
                    </a:lnTo>
                    <a:lnTo>
                      <a:pt x="2658" y="2909"/>
                    </a:lnTo>
                    <a:lnTo>
                      <a:pt x="2658" y="3035"/>
                    </a:lnTo>
                    <a:lnTo>
                      <a:pt x="2721" y="3097"/>
                    </a:lnTo>
                    <a:lnTo>
                      <a:pt x="2783" y="3118"/>
                    </a:lnTo>
                    <a:lnTo>
                      <a:pt x="2846" y="3244"/>
                    </a:lnTo>
                    <a:lnTo>
                      <a:pt x="2867" y="3349"/>
                    </a:lnTo>
                    <a:lnTo>
                      <a:pt x="2951" y="3411"/>
                    </a:lnTo>
                    <a:lnTo>
                      <a:pt x="2972" y="3453"/>
                    </a:lnTo>
                    <a:lnTo>
                      <a:pt x="3055" y="3453"/>
                    </a:lnTo>
                    <a:lnTo>
                      <a:pt x="3097" y="3516"/>
                    </a:lnTo>
                    <a:lnTo>
                      <a:pt x="3181" y="3453"/>
                    </a:lnTo>
                    <a:lnTo>
                      <a:pt x="3244" y="3516"/>
                    </a:lnTo>
                    <a:lnTo>
                      <a:pt x="3244" y="3642"/>
                    </a:lnTo>
                    <a:lnTo>
                      <a:pt x="3181" y="3725"/>
                    </a:lnTo>
                    <a:lnTo>
                      <a:pt x="3202" y="3872"/>
                    </a:lnTo>
                    <a:lnTo>
                      <a:pt x="3390" y="4060"/>
                    </a:lnTo>
                    <a:lnTo>
                      <a:pt x="3474" y="4039"/>
                    </a:lnTo>
                    <a:lnTo>
                      <a:pt x="3558" y="4060"/>
                    </a:lnTo>
                    <a:lnTo>
                      <a:pt x="3516" y="4165"/>
                    </a:lnTo>
                    <a:lnTo>
                      <a:pt x="3578" y="4269"/>
                    </a:lnTo>
                    <a:lnTo>
                      <a:pt x="3683" y="4290"/>
                    </a:lnTo>
                    <a:lnTo>
                      <a:pt x="3767" y="4290"/>
                    </a:lnTo>
                    <a:lnTo>
                      <a:pt x="3850" y="4395"/>
                    </a:lnTo>
                    <a:lnTo>
                      <a:pt x="3892" y="4499"/>
                    </a:lnTo>
                    <a:lnTo>
                      <a:pt x="3976" y="4520"/>
                    </a:lnTo>
                    <a:lnTo>
                      <a:pt x="3997" y="4499"/>
                    </a:lnTo>
                    <a:lnTo>
                      <a:pt x="4018" y="4520"/>
                    </a:lnTo>
                    <a:lnTo>
                      <a:pt x="4039" y="4604"/>
                    </a:lnTo>
                    <a:lnTo>
                      <a:pt x="3997" y="4667"/>
                    </a:lnTo>
                    <a:lnTo>
                      <a:pt x="3934" y="4604"/>
                    </a:lnTo>
                    <a:lnTo>
                      <a:pt x="3850" y="4625"/>
                    </a:lnTo>
                    <a:lnTo>
                      <a:pt x="3767" y="4730"/>
                    </a:lnTo>
                    <a:lnTo>
                      <a:pt x="3704" y="4897"/>
                    </a:lnTo>
                    <a:lnTo>
                      <a:pt x="3725" y="5002"/>
                    </a:lnTo>
                    <a:lnTo>
                      <a:pt x="3809" y="5085"/>
                    </a:lnTo>
                    <a:lnTo>
                      <a:pt x="3913" y="5085"/>
                    </a:lnTo>
                    <a:lnTo>
                      <a:pt x="3997" y="5148"/>
                    </a:lnTo>
                    <a:lnTo>
                      <a:pt x="4206" y="5315"/>
                    </a:lnTo>
                    <a:lnTo>
                      <a:pt x="4353" y="5357"/>
                    </a:lnTo>
                    <a:lnTo>
                      <a:pt x="4415" y="5357"/>
                    </a:lnTo>
                    <a:lnTo>
                      <a:pt x="4436" y="5420"/>
                    </a:lnTo>
                    <a:lnTo>
                      <a:pt x="4499" y="5525"/>
                    </a:lnTo>
                    <a:lnTo>
                      <a:pt x="4541" y="5608"/>
                    </a:lnTo>
                    <a:lnTo>
                      <a:pt x="4499" y="5713"/>
                    </a:lnTo>
                    <a:lnTo>
                      <a:pt x="4415" y="5734"/>
                    </a:lnTo>
                    <a:lnTo>
                      <a:pt x="4436" y="5776"/>
                    </a:lnTo>
                    <a:lnTo>
                      <a:pt x="4520" y="5838"/>
                    </a:lnTo>
                    <a:lnTo>
                      <a:pt x="4708" y="5880"/>
                    </a:lnTo>
                    <a:lnTo>
                      <a:pt x="4708" y="5964"/>
                    </a:lnTo>
                    <a:lnTo>
                      <a:pt x="4750" y="5985"/>
                    </a:lnTo>
                    <a:lnTo>
                      <a:pt x="4897" y="6131"/>
                    </a:lnTo>
                    <a:lnTo>
                      <a:pt x="5085" y="6362"/>
                    </a:lnTo>
                    <a:lnTo>
                      <a:pt x="5231" y="6592"/>
                    </a:lnTo>
                    <a:lnTo>
                      <a:pt x="5399" y="6801"/>
                    </a:lnTo>
                    <a:lnTo>
                      <a:pt x="5399" y="6906"/>
                    </a:lnTo>
                    <a:lnTo>
                      <a:pt x="5608" y="7178"/>
                    </a:lnTo>
                    <a:lnTo>
                      <a:pt x="5650" y="7282"/>
                    </a:lnTo>
                    <a:lnTo>
                      <a:pt x="5587" y="7408"/>
                    </a:lnTo>
                    <a:lnTo>
                      <a:pt x="5650" y="7491"/>
                    </a:lnTo>
                    <a:lnTo>
                      <a:pt x="5692" y="7638"/>
                    </a:lnTo>
                    <a:lnTo>
                      <a:pt x="5817" y="7952"/>
                    </a:lnTo>
                    <a:lnTo>
                      <a:pt x="5817" y="8077"/>
                    </a:lnTo>
                    <a:lnTo>
                      <a:pt x="5775" y="8182"/>
                    </a:lnTo>
                    <a:lnTo>
                      <a:pt x="5650" y="8287"/>
                    </a:lnTo>
                    <a:lnTo>
                      <a:pt x="5608" y="8370"/>
                    </a:lnTo>
                    <a:lnTo>
                      <a:pt x="5671" y="8370"/>
                    </a:lnTo>
                    <a:lnTo>
                      <a:pt x="5754" y="8454"/>
                    </a:lnTo>
                    <a:lnTo>
                      <a:pt x="5692" y="8496"/>
                    </a:lnTo>
                    <a:lnTo>
                      <a:pt x="5566" y="8496"/>
                    </a:lnTo>
                    <a:lnTo>
                      <a:pt x="5482" y="8538"/>
                    </a:lnTo>
                    <a:lnTo>
                      <a:pt x="5482" y="8579"/>
                    </a:lnTo>
                    <a:lnTo>
                      <a:pt x="5566" y="8789"/>
                    </a:lnTo>
                    <a:lnTo>
                      <a:pt x="5650" y="8872"/>
                    </a:lnTo>
                    <a:lnTo>
                      <a:pt x="5650" y="8956"/>
                    </a:lnTo>
                    <a:lnTo>
                      <a:pt x="5754" y="9103"/>
                    </a:lnTo>
                    <a:lnTo>
                      <a:pt x="5796" y="9228"/>
                    </a:lnTo>
                    <a:lnTo>
                      <a:pt x="5859" y="9291"/>
                    </a:lnTo>
                    <a:lnTo>
                      <a:pt x="5922" y="9291"/>
                    </a:lnTo>
                    <a:lnTo>
                      <a:pt x="5943" y="9333"/>
                    </a:lnTo>
                    <a:lnTo>
                      <a:pt x="6131" y="9395"/>
                    </a:lnTo>
                    <a:lnTo>
                      <a:pt x="6278" y="9375"/>
                    </a:lnTo>
                    <a:lnTo>
                      <a:pt x="6340" y="9375"/>
                    </a:lnTo>
                    <a:lnTo>
                      <a:pt x="6299" y="9437"/>
                    </a:lnTo>
                    <a:lnTo>
                      <a:pt x="6299" y="9500"/>
                    </a:lnTo>
                    <a:lnTo>
                      <a:pt x="6424" y="9542"/>
                    </a:lnTo>
                    <a:lnTo>
                      <a:pt x="6591" y="9688"/>
                    </a:lnTo>
                    <a:lnTo>
                      <a:pt x="6696" y="9835"/>
                    </a:lnTo>
                    <a:lnTo>
                      <a:pt x="6759" y="9960"/>
                    </a:lnTo>
                    <a:lnTo>
                      <a:pt x="6863" y="10023"/>
                    </a:lnTo>
                    <a:lnTo>
                      <a:pt x="6926" y="10002"/>
                    </a:lnTo>
                    <a:lnTo>
                      <a:pt x="7031" y="10044"/>
                    </a:lnTo>
                    <a:lnTo>
                      <a:pt x="7115" y="10044"/>
                    </a:lnTo>
                    <a:lnTo>
                      <a:pt x="7345" y="10149"/>
                    </a:lnTo>
                    <a:lnTo>
                      <a:pt x="7428" y="10149"/>
                    </a:lnTo>
                    <a:lnTo>
                      <a:pt x="7449" y="10107"/>
                    </a:lnTo>
                    <a:lnTo>
                      <a:pt x="7512" y="10107"/>
                    </a:lnTo>
                    <a:lnTo>
                      <a:pt x="7575" y="10170"/>
                    </a:lnTo>
                    <a:lnTo>
                      <a:pt x="7847" y="10442"/>
                    </a:lnTo>
                    <a:lnTo>
                      <a:pt x="7910" y="10442"/>
                    </a:lnTo>
                    <a:lnTo>
                      <a:pt x="8098" y="10630"/>
                    </a:lnTo>
                    <a:lnTo>
                      <a:pt x="8328" y="10735"/>
                    </a:lnTo>
                    <a:lnTo>
                      <a:pt x="8621" y="10756"/>
                    </a:lnTo>
                    <a:lnTo>
                      <a:pt x="8747" y="10839"/>
                    </a:lnTo>
                    <a:lnTo>
                      <a:pt x="8830" y="10965"/>
                    </a:lnTo>
                    <a:lnTo>
                      <a:pt x="8998" y="10965"/>
                    </a:lnTo>
                    <a:lnTo>
                      <a:pt x="9144" y="11048"/>
                    </a:lnTo>
                    <a:lnTo>
                      <a:pt x="9228" y="10986"/>
                    </a:lnTo>
                    <a:lnTo>
                      <a:pt x="9249" y="11007"/>
                    </a:lnTo>
                    <a:lnTo>
                      <a:pt x="9332" y="11153"/>
                    </a:lnTo>
                    <a:lnTo>
                      <a:pt x="9479" y="11216"/>
                    </a:lnTo>
                    <a:lnTo>
                      <a:pt x="9625" y="11216"/>
                    </a:lnTo>
                    <a:lnTo>
                      <a:pt x="9730" y="11279"/>
                    </a:lnTo>
                    <a:lnTo>
                      <a:pt x="9960" y="11362"/>
                    </a:lnTo>
                    <a:lnTo>
                      <a:pt x="10148" y="11362"/>
                    </a:lnTo>
                    <a:lnTo>
                      <a:pt x="10295" y="11467"/>
                    </a:lnTo>
                    <a:lnTo>
                      <a:pt x="10588" y="11572"/>
                    </a:lnTo>
                    <a:lnTo>
                      <a:pt x="10692" y="11530"/>
                    </a:lnTo>
                    <a:lnTo>
                      <a:pt x="11006" y="11404"/>
                    </a:lnTo>
                    <a:lnTo>
                      <a:pt x="11111" y="11404"/>
                    </a:lnTo>
                    <a:lnTo>
                      <a:pt x="11299" y="11300"/>
                    </a:lnTo>
                    <a:lnTo>
                      <a:pt x="11404" y="11279"/>
                    </a:lnTo>
                    <a:lnTo>
                      <a:pt x="11613" y="11279"/>
                    </a:lnTo>
                    <a:lnTo>
                      <a:pt x="11613" y="11258"/>
                    </a:lnTo>
                    <a:lnTo>
                      <a:pt x="11467" y="11216"/>
                    </a:lnTo>
                    <a:lnTo>
                      <a:pt x="11404" y="11216"/>
                    </a:lnTo>
                    <a:lnTo>
                      <a:pt x="11404" y="11174"/>
                    </a:lnTo>
                    <a:lnTo>
                      <a:pt x="11529" y="11090"/>
                    </a:lnTo>
                    <a:lnTo>
                      <a:pt x="11550" y="11111"/>
                    </a:lnTo>
                    <a:lnTo>
                      <a:pt x="11550" y="11195"/>
                    </a:lnTo>
                    <a:lnTo>
                      <a:pt x="11634" y="11153"/>
                    </a:lnTo>
                    <a:lnTo>
                      <a:pt x="11718" y="11153"/>
                    </a:lnTo>
                    <a:lnTo>
                      <a:pt x="11718" y="11195"/>
                    </a:lnTo>
                    <a:lnTo>
                      <a:pt x="11655" y="11195"/>
                    </a:lnTo>
                    <a:lnTo>
                      <a:pt x="11634" y="11216"/>
                    </a:lnTo>
                    <a:lnTo>
                      <a:pt x="11655" y="11258"/>
                    </a:lnTo>
                    <a:lnTo>
                      <a:pt x="11760" y="11258"/>
                    </a:lnTo>
                    <a:lnTo>
                      <a:pt x="11864" y="11279"/>
                    </a:lnTo>
                    <a:lnTo>
                      <a:pt x="12032" y="11404"/>
                    </a:lnTo>
                    <a:lnTo>
                      <a:pt x="12094" y="11467"/>
                    </a:lnTo>
                    <a:lnTo>
                      <a:pt x="12094" y="11425"/>
                    </a:lnTo>
                    <a:lnTo>
                      <a:pt x="11969" y="11300"/>
                    </a:lnTo>
                    <a:lnTo>
                      <a:pt x="11780" y="11216"/>
                    </a:lnTo>
                    <a:lnTo>
                      <a:pt x="11780" y="11174"/>
                    </a:lnTo>
                    <a:lnTo>
                      <a:pt x="11822" y="11174"/>
                    </a:lnTo>
                    <a:lnTo>
                      <a:pt x="11843" y="11195"/>
                    </a:lnTo>
                    <a:lnTo>
                      <a:pt x="11948" y="11216"/>
                    </a:lnTo>
                    <a:lnTo>
                      <a:pt x="12053" y="11300"/>
                    </a:lnTo>
                    <a:lnTo>
                      <a:pt x="12157" y="11425"/>
                    </a:lnTo>
                    <a:lnTo>
                      <a:pt x="12157" y="11488"/>
                    </a:lnTo>
                    <a:lnTo>
                      <a:pt x="12199" y="11530"/>
                    </a:lnTo>
                    <a:lnTo>
                      <a:pt x="12597" y="11885"/>
                    </a:lnTo>
                    <a:lnTo>
                      <a:pt x="12722" y="11906"/>
                    </a:lnTo>
                    <a:lnTo>
                      <a:pt x="12764" y="11990"/>
                    </a:lnTo>
                    <a:lnTo>
                      <a:pt x="12910" y="12116"/>
                    </a:lnTo>
                    <a:lnTo>
                      <a:pt x="12994" y="12220"/>
                    </a:lnTo>
                    <a:lnTo>
                      <a:pt x="13015" y="12199"/>
                    </a:lnTo>
                    <a:lnTo>
                      <a:pt x="13036" y="12136"/>
                    </a:lnTo>
                    <a:lnTo>
                      <a:pt x="13099" y="12095"/>
                    </a:lnTo>
                    <a:lnTo>
                      <a:pt x="13099" y="12053"/>
                    </a:lnTo>
                    <a:lnTo>
                      <a:pt x="13078" y="12032"/>
                    </a:lnTo>
                    <a:lnTo>
                      <a:pt x="13036" y="11990"/>
                    </a:lnTo>
                    <a:lnTo>
                      <a:pt x="13078" y="11927"/>
                    </a:lnTo>
                    <a:lnTo>
                      <a:pt x="13036" y="11906"/>
                    </a:lnTo>
                    <a:lnTo>
                      <a:pt x="13036" y="11802"/>
                    </a:lnTo>
                    <a:lnTo>
                      <a:pt x="13392" y="11258"/>
                    </a:lnTo>
                    <a:lnTo>
                      <a:pt x="14124" y="11258"/>
                    </a:lnTo>
                    <a:lnTo>
                      <a:pt x="14187" y="11195"/>
                    </a:lnTo>
                    <a:lnTo>
                      <a:pt x="14187" y="11111"/>
                    </a:lnTo>
                    <a:lnTo>
                      <a:pt x="14124" y="11090"/>
                    </a:lnTo>
                    <a:lnTo>
                      <a:pt x="14019" y="11069"/>
                    </a:lnTo>
                    <a:lnTo>
                      <a:pt x="13977" y="11048"/>
                    </a:lnTo>
                    <a:lnTo>
                      <a:pt x="13957" y="10944"/>
                    </a:lnTo>
                    <a:lnTo>
                      <a:pt x="13936" y="10881"/>
                    </a:lnTo>
                    <a:lnTo>
                      <a:pt x="13852" y="10881"/>
                    </a:lnTo>
                    <a:lnTo>
                      <a:pt x="13768" y="10797"/>
                    </a:lnTo>
                    <a:lnTo>
                      <a:pt x="13664" y="10693"/>
                    </a:lnTo>
                    <a:lnTo>
                      <a:pt x="13643" y="10651"/>
                    </a:lnTo>
                    <a:lnTo>
                      <a:pt x="13559" y="10567"/>
                    </a:lnTo>
                    <a:lnTo>
                      <a:pt x="13810" y="10546"/>
                    </a:lnTo>
                    <a:lnTo>
                      <a:pt x="13831" y="10232"/>
                    </a:lnTo>
                    <a:lnTo>
                      <a:pt x="14814" y="10253"/>
                    </a:lnTo>
                    <a:lnTo>
                      <a:pt x="14856" y="10170"/>
                    </a:lnTo>
                    <a:lnTo>
                      <a:pt x="14898" y="10128"/>
                    </a:lnTo>
                    <a:lnTo>
                      <a:pt x="14982" y="10128"/>
                    </a:lnTo>
                    <a:lnTo>
                      <a:pt x="14982" y="10170"/>
                    </a:lnTo>
                    <a:lnTo>
                      <a:pt x="15003" y="10212"/>
                    </a:lnTo>
                    <a:lnTo>
                      <a:pt x="15024" y="10170"/>
                    </a:lnTo>
                    <a:lnTo>
                      <a:pt x="15086" y="10149"/>
                    </a:lnTo>
                    <a:lnTo>
                      <a:pt x="15086" y="10128"/>
                    </a:lnTo>
                    <a:lnTo>
                      <a:pt x="15170" y="10044"/>
                    </a:lnTo>
                    <a:lnTo>
                      <a:pt x="15191" y="9940"/>
                    </a:lnTo>
                    <a:lnTo>
                      <a:pt x="15212" y="9898"/>
                    </a:lnTo>
                    <a:lnTo>
                      <a:pt x="15317" y="9898"/>
                    </a:lnTo>
                    <a:lnTo>
                      <a:pt x="15421" y="9793"/>
                    </a:lnTo>
                    <a:lnTo>
                      <a:pt x="15526" y="9647"/>
                    </a:lnTo>
                    <a:lnTo>
                      <a:pt x="15610" y="9626"/>
                    </a:lnTo>
                    <a:lnTo>
                      <a:pt x="15610" y="9626"/>
                    </a:lnTo>
                    <a:lnTo>
                      <a:pt x="15589" y="9730"/>
                    </a:lnTo>
                    <a:lnTo>
                      <a:pt x="15526" y="9793"/>
                    </a:lnTo>
                    <a:lnTo>
                      <a:pt x="15547" y="9835"/>
                    </a:lnTo>
                    <a:lnTo>
                      <a:pt x="15651" y="9919"/>
                    </a:lnTo>
                    <a:lnTo>
                      <a:pt x="15714" y="10023"/>
                    </a:lnTo>
                    <a:lnTo>
                      <a:pt x="15735" y="10002"/>
                    </a:lnTo>
                    <a:lnTo>
                      <a:pt x="15840" y="9814"/>
                    </a:lnTo>
                    <a:lnTo>
                      <a:pt x="15944" y="9437"/>
                    </a:lnTo>
                    <a:lnTo>
                      <a:pt x="16007" y="9333"/>
                    </a:lnTo>
                    <a:lnTo>
                      <a:pt x="15944" y="9375"/>
                    </a:lnTo>
                    <a:lnTo>
                      <a:pt x="15902" y="9416"/>
                    </a:lnTo>
                    <a:lnTo>
                      <a:pt x="15840" y="9395"/>
                    </a:lnTo>
                    <a:lnTo>
                      <a:pt x="15840" y="9333"/>
                    </a:lnTo>
                    <a:lnTo>
                      <a:pt x="15965" y="9207"/>
                    </a:lnTo>
                    <a:lnTo>
                      <a:pt x="16007" y="9123"/>
                    </a:lnTo>
                    <a:lnTo>
                      <a:pt x="15902" y="9123"/>
                    </a:lnTo>
                    <a:lnTo>
                      <a:pt x="15819" y="9061"/>
                    </a:lnTo>
                    <a:lnTo>
                      <a:pt x="15840" y="9019"/>
                    </a:lnTo>
                    <a:lnTo>
                      <a:pt x="15965" y="8956"/>
                    </a:lnTo>
                    <a:lnTo>
                      <a:pt x="15965" y="8789"/>
                    </a:lnTo>
                    <a:lnTo>
                      <a:pt x="16028" y="8705"/>
                    </a:lnTo>
                    <a:lnTo>
                      <a:pt x="16279" y="8475"/>
                    </a:lnTo>
                    <a:lnTo>
                      <a:pt x="16426" y="8266"/>
                    </a:lnTo>
                    <a:lnTo>
                      <a:pt x="16488" y="8119"/>
                    </a:lnTo>
                    <a:lnTo>
                      <a:pt x="16488" y="8015"/>
                    </a:lnTo>
                    <a:lnTo>
                      <a:pt x="16321" y="7763"/>
                    </a:lnTo>
                    <a:lnTo>
                      <a:pt x="16216" y="7805"/>
                    </a:lnTo>
                    <a:lnTo>
                      <a:pt x="16237" y="7847"/>
                    </a:lnTo>
                    <a:lnTo>
                      <a:pt x="16174" y="7868"/>
                    </a:lnTo>
                    <a:lnTo>
                      <a:pt x="15923" y="7826"/>
                    </a:lnTo>
                    <a:lnTo>
                      <a:pt x="15693" y="7826"/>
                    </a:lnTo>
                    <a:lnTo>
                      <a:pt x="15693" y="7868"/>
                    </a:lnTo>
                    <a:lnTo>
                      <a:pt x="15547" y="7952"/>
                    </a:lnTo>
                    <a:lnTo>
                      <a:pt x="15505" y="7910"/>
                    </a:lnTo>
                    <a:lnTo>
                      <a:pt x="15379" y="7931"/>
                    </a:lnTo>
                    <a:lnTo>
                      <a:pt x="15275" y="8035"/>
                    </a:lnTo>
                    <a:lnTo>
                      <a:pt x="14793" y="8035"/>
                    </a:lnTo>
                    <a:lnTo>
                      <a:pt x="14396" y="8119"/>
                    </a:lnTo>
                    <a:lnTo>
                      <a:pt x="14396" y="8182"/>
                    </a:lnTo>
                    <a:lnTo>
                      <a:pt x="14501" y="8224"/>
                    </a:lnTo>
                    <a:lnTo>
                      <a:pt x="14291" y="8454"/>
                    </a:lnTo>
                    <a:lnTo>
                      <a:pt x="14270" y="8810"/>
                    </a:lnTo>
                    <a:lnTo>
                      <a:pt x="14291" y="8851"/>
                    </a:lnTo>
                    <a:lnTo>
                      <a:pt x="14082" y="9082"/>
                    </a:lnTo>
                    <a:lnTo>
                      <a:pt x="14082" y="9270"/>
                    </a:lnTo>
                    <a:lnTo>
                      <a:pt x="13957" y="9395"/>
                    </a:lnTo>
                    <a:lnTo>
                      <a:pt x="13873" y="9416"/>
                    </a:lnTo>
                    <a:lnTo>
                      <a:pt x="13622" y="9542"/>
                    </a:lnTo>
                    <a:lnTo>
                      <a:pt x="13643" y="9584"/>
                    </a:lnTo>
                    <a:lnTo>
                      <a:pt x="13747" y="9500"/>
                    </a:lnTo>
                    <a:lnTo>
                      <a:pt x="13726" y="9605"/>
                    </a:lnTo>
                    <a:lnTo>
                      <a:pt x="13726" y="9793"/>
                    </a:lnTo>
                    <a:lnTo>
                      <a:pt x="13622" y="9919"/>
                    </a:lnTo>
                    <a:lnTo>
                      <a:pt x="13538" y="9919"/>
                    </a:lnTo>
                    <a:lnTo>
                      <a:pt x="13517" y="9960"/>
                    </a:lnTo>
                    <a:lnTo>
                      <a:pt x="13454" y="9919"/>
                    </a:lnTo>
                    <a:lnTo>
                      <a:pt x="13329" y="9835"/>
                    </a:lnTo>
                    <a:lnTo>
                      <a:pt x="13350" y="9793"/>
                    </a:lnTo>
                    <a:lnTo>
                      <a:pt x="13454" y="9730"/>
                    </a:lnTo>
                    <a:lnTo>
                      <a:pt x="13308" y="9688"/>
                    </a:lnTo>
                    <a:lnTo>
                      <a:pt x="13245" y="9730"/>
                    </a:lnTo>
                    <a:lnTo>
                      <a:pt x="13120" y="9709"/>
                    </a:lnTo>
                    <a:lnTo>
                      <a:pt x="12973" y="9709"/>
                    </a:lnTo>
                    <a:lnTo>
                      <a:pt x="12869" y="9793"/>
                    </a:lnTo>
                    <a:lnTo>
                      <a:pt x="12722" y="9814"/>
                    </a:lnTo>
                    <a:lnTo>
                      <a:pt x="12513" y="9814"/>
                    </a:lnTo>
                    <a:lnTo>
                      <a:pt x="12492" y="9856"/>
                    </a:lnTo>
                    <a:lnTo>
                      <a:pt x="12262" y="10002"/>
                    </a:lnTo>
                    <a:lnTo>
                      <a:pt x="12178" y="10002"/>
                    </a:lnTo>
                    <a:lnTo>
                      <a:pt x="12157" y="9940"/>
                    </a:lnTo>
                    <a:lnTo>
                      <a:pt x="11948" y="10002"/>
                    </a:lnTo>
                    <a:lnTo>
                      <a:pt x="11822" y="10044"/>
                    </a:lnTo>
                    <a:lnTo>
                      <a:pt x="11760" y="9919"/>
                    </a:lnTo>
                    <a:lnTo>
                      <a:pt x="11634" y="9730"/>
                    </a:lnTo>
                    <a:lnTo>
                      <a:pt x="11467" y="9647"/>
                    </a:lnTo>
                    <a:lnTo>
                      <a:pt x="11425" y="9605"/>
                    </a:lnTo>
                    <a:lnTo>
                      <a:pt x="11257" y="9605"/>
                    </a:lnTo>
                    <a:lnTo>
                      <a:pt x="11216" y="9626"/>
                    </a:lnTo>
                    <a:lnTo>
                      <a:pt x="11132" y="9521"/>
                    </a:lnTo>
                    <a:lnTo>
                      <a:pt x="10902" y="9270"/>
                    </a:lnTo>
                    <a:lnTo>
                      <a:pt x="10881" y="9165"/>
                    </a:lnTo>
                    <a:lnTo>
                      <a:pt x="10881" y="9082"/>
                    </a:lnTo>
                    <a:lnTo>
                      <a:pt x="10776" y="8914"/>
                    </a:lnTo>
                    <a:lnTo>
                      <a:pt x="10713" y="8789"/>
                    </a:lnTo>
                    <a:lnTo>
                      <a:pt x="10400" y="8454"/>
                    </a:lnTo>
                    <a:lnTo>
                      <a:pt x="10379" y="8328"/>
                    </a:lnTo>
                    <a:lnTo>
                      <a:pt x="10316" y="8245"/>
                    </a:lnTo>
                    <a:lnTo>
                      <a:pt x="10358" y="8161"/>
                    </a:lnTo>
                    <a:lnTo>
                      <a:pt x="10316" y="8077"/>
                    </a:lnTo>
                    <a:lnTo>
                      <a:pt x="10253" y="7847"/>
                    </a:lnTo>
                    <a:lnTo>
                      <a:pt x="10169" y="7763"/>
                    </a:lnTo>
                    <a:lnTo>
                      <a:pt x="10190" y="7638"/>
                    </a:lnTo>
                    <a:lnTo>
                      <a:pt x="10316" y="7805"/>
                    </a:lnTo>
                    <a:lnTo>
                      <a:pt x="10316" y="8015"/>
                    </a:lnTo>
                    <a:lnTo>
                      <a:pt x="10379" y="7973"/>
                    </a:lnTo>
                    <a:lnTo>
                      <a:pt x="10379" y="7805"/>
                    </a:lnTo>
                    <a:lnTo>
                      <a:pt x="10211" y="7554"/>
                    </a:lnTo>
                    <a:lnTo>
                      <a:pt x="10253" y="7429"/>
                    </a:lnTo>
                    <a:lnTo>
                      <a:pt x="10190" y="7219"/>
                    </a:lnTo>
                    <a:lnTo>
                      <a:pt x="10169" y="7115"/>
                    </a:lnTo>
                    <a:lnTo>
                      <a:pt x="10253" y="7010"/>
                    </a:lnTo>
                    <a:lnTo>
                      <a:pt x="10295" y="6717"/>
                    </a:lnTo>
                    <a:lnTo>
                      <a:pt x="10253" y="6571"/>
                    </a:lnTo>
                    <a:lnTo>
                      <a:pt x="10316" y="6278"/>
                    </a:lnTo>
                    <a:lnTo>
                      <a:pt x="10316" y="6173"/>
                    </a:lnTo>
                    <a:lnTo>
                      <a:pt x="10358" y="6090"/>
                    </a:lnTo>
                    <a:lnTo>
                      <a:pt x="10316" y="6048"/>
                    </a:lnTo>
                    <a:lnTo>
                      <a:pt x="10316" y="5922"/>
                    </a:lnTo>
                    <a:lnTo>
                      <a:pt x="10379" y="5859"/>
                    </a:lnTo>
                    <a:lnTo>
                      <a:pt x="10400" y="5713"/>
                    </a:lnTo>
                    <a:lnTo>
                      <a:pt x="10420" y="5650"/>
                    </a:lnTo>
                    <a:lnTo>
                      <a:pt x="10358" y="5608"/>
                    </a:lnTo>
                    <a:lnTo>
                      <a:pt x="10420" y="5504"/>
                    </a:lnTo>
                    <a:lnTo>
                      <a:pt x="10420" y="5336"/>
                    </a:lnTo>
                    <a:lnTo>
                      <a:pt x="10525" y="5336"/>
                    </a:lnTo>
                    <a:lnTo>
                      <a:pt x="10504" y="5441"/>
                    </a:lnTo>
                    <a:lnTo>
                      <a:pt x="10504" y="5525"/>
                    </a:lnTo>
                    <a:lnTo>
                      <a:pt x="10567" y="5504"/>
                    </a:lnTo>
                    <a:lnTo>
                      <a:pt x="10588" y="5399"/>
                    </a:lnTo>
                    <a:lnTo>
                      <a:pt x="10672" y="5294"/>
                    </a:lnTo>
                    <a:lnTo>
                      <a:pt x="10692" y="5148"/>
                    </a:lnTo>
                    <a:lnTo>
                      <a:pt x="10734" y="5106"/>
                    </a:lnTo>
                    <a:lnTo>
                      <a:pt x="10776" y="4939"/>
                    </a:lnTo>
                    <a:lnTo>
                      <a:pt x="10776" y="4897"/>
                    </a:lnTo>
                    <a:lnTo>
                      <a:pt x="10692" y="4939"/>
                    </a:lnTo>
                    <a:lnTo>
                      <a:pt x="10672" y="5127"/>
                    </a:lnTo>
                    <a:lnTo>
                      <a:pt x="10567" y="5190"/>
                    </a:lnTo>
                    <a:lnTo>
                      <a:pt x="10588" y="5106"/>
                    </a:lnTo>
                    <a:lnTo>
                      <a:pt x="10525" y="5085"/>
                    </a:lnTo>
                    <a:lnTo>
                      <a:pt x="10504" y="5002"/>
                    </a:lnTo>
                    <a:lnTo>
                      <a:pt x="10400" y="5002"/>
                    </a:lnTo>
                    <a:lnTo>
                      <a:pt x="10295" y="4918"/>
                    </a:lnTo>
                    <a:lnTo>
                      <a:pt x="10107" y="4876"/>
                    </a:lnTo>
                    <a:lnTo>
                      <a:pt x="10002" y="4771"/>
                    </a:lnTo>
                    <a:lnTo>
                      <a:pt x="9939" y="4730"/>
                    </a:lnTo>
                    <a:lnTo>
                      <a:pt x="9856" y="4730"/>
                    </a:lnTo>
                    <a:lnTo>
                      <a:pt x="9793" y="4709"/>
                    </a:lnTo>
                    <a:lnTo>
                      <a:pt x="9772" y="4709"/>
                    </a:lnTo>
                    <a:lnTo>
                      <a:pt x="9730" y="4667"/>
                    </a:lnTo>
                    <a:lnTo>
                      <a:pt x="9751" y="4499"/>
                    </a:lnTo>
                    <a:lnTo>
                      <a:pt x="9625" y="4165"/>
                    </a:lnTo>
                    <a:lnTo>
                      <a:pt x="9625" y="4144"/>
                    </a:lnTo>
                    <a:lnTo>
                      <a:pt x="9625" y="4081"/>
                    </a:lnTo>
                    <a:lnTo>
                      <a:pt x="9625" y="3976"/>
                    </a:lnTo>
                    <a:lnTo>
                      <a:pt x="9646" y="3872"/>
                    </a:lnTo>
                    <a:lnTo>
                      <a:pt x="9542" y="3788"/>
                    </a:lnTo>
                    <a:lnTo>
                      <a:pt x="9479" y="3683"/>
                    </a:lnTo>
                    <a:lnTo>
                      <a:pt x="9458" y="3579"/>
                    </a:lnTo>
                    <a:lnTo>
                      <a:pt x="9374" y="3537"/>
                    </a:lnTo>
                    <a:lnTo>
                      <a:pt x="9353" y="3453"/>
                    </a:lnTo>
                    <a:lnTo>
                      <a:pt x="9312" y="3432"/>
                    </a:lnTo>
                    <a:lnTo>
                      <a:pt x="9228" y="3223"/>
                    </a:lnTo>
                    <a:lnTo>
                      <a:pt x="9207" y="3139"/>
                    </a:lnTo>
                    <a:lnTo>
                      <a:pt x="9123" y="3118"/>
                    </a:lnTo>
                    <a:lnTo>
                      <a:pt x="9123" y="2951"/>
                    </a:lnTo>
                    <a:lnTo>
                      <a:pt x="9123" y="2888"/>
                    </a:lnTo>
                    <a:lnTo>
                      <a:pt x="9060" y="2825"/>
                    </a:lnTo>
                    <a:lnTo>
                      <a:pt x="9040" y="2721"/>
                    </a:lnTo>
                    <a:lnTo>
                      <a:pt x="8935" y="2574"/>
                    </a:lnTo>
                    <a:lnTo>
                      <a:pt x="8830" y="2491"/>
                    </a:lnTo>
                    <a:lnTo>
                      <a:pt x="8788" y="2386"/>
                    </a:lnTo>
                    <a:lnTo>
                      <a:pt x="8705" y="2365"/>
                    </a:lnTo>
                    <a:lnTo>
                      <a:pt x="8621" y="2365"/>
                    </a:lnTo>
                    <a:lnTo>
                      <a:pt x="8600" y="2323"/>
                    </a:lnTo>
                    <a:lnTo>
                      <a:pt x="8579" y="2302"/>
                    </a:lnTo>
                    <a:lnTo>
                      <a:pt x="8475" y="2323"/>
                    </a:lnTo>
                    <a:lnTo>
                      <a:pt x="8370" y="2302"/>
                    </a:lnTo>
                    <a:lnTo>
                      <a:pt x="8265" y="2302"/>
                    </a:lnTo>
                    <a:lnTo>
                      <a:pt x="8223" y="2386"/>
                    </a:lnTo>
                    <a:lnTo>
                      <a:pt x="8182" y="2386"/>
                    </a:lnTo>
                    <a:lnTo>
                      <a:pt x="8161" y="2365"/>
                    </a:lnTo>
                    <a:lnTo>
                      <a:pt x="8119" y="2365"/>
                    </a:lnTo>
                    <a:lnTo>
                      <a:pt x="8035" y="2386"/>
                    </a:lnTo>
                    <a:lnTo>
                      <a:pt x="7993" y="2428"/>
                    </a:lnTo>
                    <a:lnTo>
                      <a:pt x="7910" y="2595"/>
                    </a:lnTo>
                    <a:lnTo>
                      <a:pt x="7868" y="2679"/>
                    </a:lnTo>
                    <a:lnTo>
                      <a:pt x="7868" y="2700"/>
                    </a:lnTo>
                    <a:lnTo>
                      <a:pt x="7868" y="2742"/>
                    </a:lnTo>
                    <a:lnTo>
                      <a:pt x="7805" y="2742"/>
                    </a:lnTo>
                    <a:lnTo>
                      <a:pt x="7700" y="2825"/>
                    </a:lnTo>
                    <a:lnTo>
                      <a:pt x="7700" y="2846"/>
                    </a:lnTo>
                    <a:lnTo>
                      <a:pt x="7659" y="2888"/>
                    </a:lnTo>
                    <a:lnTo>
                      <a:pt x="7596" y="2888"/>
                    </a:lnTo>
                    <a:lnTo>
                      <a:pt x="7575" y="2825"/>
                    </a:lnTo>
                    <a:lnTo>
                      <a:pt x="7449" y="2784"/>
                    </a:lnTo>
                    <a:lnTo>
                      <a:pt x="7366" y="2742"/>
                    </a:lnTo>
                    <a:lnTo>
                      <a:pt x="7345" y="2700"/>
                    </a:lnTo>
                    <a:lnTo>
                      <a:pt x="7219" y="2637"/>
                    </a:lnTo>
                    <a:lnTo>
                      <a:pt x="7156" y="2637"/>
                    </a:lnTo>
                    <a:lnTo>
                      <a:pt x="7115" y="2595"/>
                    </a:lnTo>
                    <a:lnTo>
                      <a:pt x="7115" y="2574"/>
                    </a:lnTo>
                    <a:lnTo>
                      <a:pt x="7073" y="2512"/>
                    </a:lnTo>
                    <a:lnTo>
                      <a:pt x="7031" y="2491"/>
                    </a:lnTo>
                    <a:lnTo>
                      <a:pt x="6989" y="2491"/>
                    </a:lnTo>
                    <a:lnTo>
                      <a:pt x="6947" y="2470"/>
                    </a:lnTo>
                    <a:lnTo>
                      <a:pt x="6926" y="2470"/>
                    </a:lnTo>
                    <a:lnTo>
                      <a:pt x="6926" y="2428"/>
                    </a:lnTo>
                    <a:lnTo>
                      <a:pt x="6905" y="2323"/>
                    </a:lnTo>
                    <a:lnTo>
                      <a:pt x="6822" y="2261"/>
                    </a:lnTo>
                    <a:lnTo>
                      <a:pt x="6717" y="2114"/>
                    </a:lnTo>
                    <a:lnTo>
                      <a:pt x="6717" y="2093"/>
                    </a:lnTo>
                    <a:lnTo>
                      <a:pt x="6801" y="2072"/>
                    </a:lnTo>
                    <a:lnTo>
                      <a:pt x="6822" y="2051"/>
                    </a:lnTo>
                    <a:lnTo>
                      <a:pt x="6822" y="1968"/>
                    </a:lnTo>
                    <a:lnTo>
                      <a:pt x="6738" y="1884"/>
                    </a:lnTo>
                    <a:lnTo>
                      <a:pt x="6717" y="1863"/>
                    </a:lnTo>
                    <a:lnTo>
                      <a:pt x="6696" y="1842"/>
                    </a:lnTo>
                    <a:lnTo>
                      <a:pt x="6654" y="1800"/>
                    </a:lnTo>
                    <a:lnTo>
                      <a:pt x="6633" y="1675"/>
                    </a:lnTo>
                    <a:lnTo>
                      <a:pt x="6591" y="1591"/>
                    </a:lnTo>
                    <a:lnTo>
                      <a:pt x="6508" y="1549"/>
                    </a:lnTo>
                    <a:lnTo>
                      <a:pt x="6424" y="1528"/>
                    </a:lnTo>
                    <a:lnTo>
                      <a:pt x="6466" y="1465"/>
                    </a:lnTo>
                    <a:lnTo>
                      <a:pt x="6466" y="1424"/>
                    </a:lnTo>
                    <a:lnTo>
                      <a:pt x="6403" y="1340"/>
                    </a:lnTo>
                    <a:lnTo>
                      <a:pt x="6299" y="1319"/>
                    </a:lnTo>
                    <a:lnTo>
                      <a:pt x="6319" y="1256"/>
                    </a:lnTo>
                    <a:lnTo>
                      <a:pt x="6278" y="1173"/>
                    </a:lnTo>
                    <a:lnTo>
                      <a:pt x="6215" y="1173"/>
                    </a:lnTo>
                    <a:lnTo>
                      <a:pt x="6194" y="1131"/>
                    </a:lnTo>
                    <a:lnTo>
                      <a:pt x="6131" y="1068"/>
                    </a:lnTo>
                    <a:lnTo>
                      <a:pt x="6068" y="942"/>
                    </a:lnTo>
                    <a:lnTo>
                      <a:pt x="5943" y="859"/>
                    </a:lnTo>
                    <a:lnTo>
                      <a:pt x="5022" y="838"/>
                    </a:lnTo>
                    <a:lnTo>
                      <a:pt x="4980" y="1047"/>
                    </a:lnTo>
                    <a:lnTo>
                      <a:pt x="3327" y="1005"/>
                    </a:lnTo>
                    <a:lnTo>
                      <a:pt x="1402" y="105"/>
                    </a:lnTo>
                    <a:lnTo>
                      <a:pt x="1402" y="64"/>
                    </a:lnTo>
                    <a:lnTo>
                      <a:pt x="1381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41"/>
          <p:cNvSpPr txBox="1"/>
          <p:nvPr/>
        </p:nvSpPr>
        <p:spPr>
          <a:xfrm>
            <a:off x="1005450" y="1007735"/>
            <a:ext cx="7133100" cy="3128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CD4D4D"/>
                </a:solidFill>
                <a:latin typeface="Archivo"/>
                <a:ea typeface="Archivo"/>
                <a:cs typeface="Archivo"/>
                <a:sym typeface="Archivo"/>
              </a:rPr>
              <a:t>Nessa Aula você irá aprender sobre: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Compreender as principais mudanças ocorridas no mundo com as formações dos blocos regionais, entendendo também a organização atual do mundo cada vez mais unido.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Entender porque os países estão se organizando em blocos regionais e como isso influencia nas nossas vidas, mudando alguns costumes, estilos de vida, próprios de outras regiões.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b="1" dirty="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Identificar os principais blocos e suas regiões de atuação e principais objetivos de suas organizações.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42"/>
          <p:cNvSpPr txBox="1">
            <a:spLocks noGrp="1"/>
          </p:cNvSpPr>
          <p:nvPr>
            <p:ph type="subTitle" idx="1"/>
          </p:nvPr>
        </p:nvSpPr>
        <p:spPr>
          <a:xfrm>
            <a:off x="1002128" y="1495255"/>
            <a:ext cx="7323165" cy="5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Cabin" panose="020B0703050202020004" pitchFamily="34" charset="0"/>
              </a:rPr>
              <a:t>Comércio é a troca de produtos. Ele pode ser realizado dentro de um país (comércio interno) ou entre países, o que chamamos de comércio mundial ou comércio internacional. </a:t>
            </a:r>
          </a:p>
        </p:txBody>
      </p:sp>
      <p:sp>
        <p:nvSpPr>
          <p:cNvPr id="2200" name="Google Shape;2200;p42"/>
          <p:cNvSpPr txBox="1">
            <a:spLocks noGrp="1"/>
          </p:cNvSpPr>
          <p:nvPr>
            <p:ph type="title"/>
          </p:nvPr>
        </p:nvSpPr>
        <p:spPr>
          <a:xfrm>
            <a:off x="365898" y="1552826"/>
            <a:ext cx="905618" cy="4380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01 </a:t>
            </a:r>
            <a:endParaRPr sz="1800" dirty="0"/>
          </a:p>
        </p:txBody>
      </p:sp>
      <p:sp>
        <p:nvSpPr>
          <p:cNvPr id="2204" name="Google Shape;2204;p42"/>
          <p:cNvSpPr txBox="1">
            <a:spLocks noGrp="1"/>
          </p:cNvSpPr>
          <p:nvPr>
            <p:ph type="title" idx="6"/>
          </p:nvPr>
        </p:nvSpPr>
        <p:spPr>
          <a:xfrm>
            <a:off x="473122" y="432971"/>
            <a:ext cx="7134600" cy="5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	</a:t>
            </a:r>
            <a:r>
              <a:rPr lang="pt-BR" dirty="0">
                <a:latin typeface="Comic Sans MS" panose="030F0702030302020204" pitchFamily="66" charset="0"/>
              </a:rPr>
              <a:t>Comércio Mundial?</a:t>
            </a:r>
            <a:endParaRPr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Google Shape;2200;p42">
            <a:extLst>
              <a:ext uri="{FF2B5EF4-FFF2-40B4-BE49-F238E27FC236}">
                <a16:creationId xmlns:a16="http://schemas.microsoft.com/office/drawing/2014/main" id="{E6949149-74CF-BC8D-C17B-DC78E33B714E}"/>
              </a:ext>
            </a:extLst>
          </p:cNvPr>
          <p:cNvSpPr txBox="1">
            <a:spLocks/>
          </p:cNvSpPr>
          <p:nvPr/>
        </p:nvSpPr>
        <p:spPr>
          <a:xfrm>
            <a:off x="365898" y="2327356"/>
            <a:ext cx="905618" cy="43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4300" b="1" i="0" u="none" strike="noStrike" cap="none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" sz="1800" dirty="0"/>
              <a:t>02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6FC2916-34B3-BE01-7F29-121A9AB5265D}"/>
              </a:ext>
            </a:extLst>
          </p:cNvPr>
          <p:cNvSpPr txBox="1"/>
          <p:nvPr/>
        </p:nvSpPr>
        <p:spPr>
          <a:xfrm>
            <a:off x="1002127" y="2177053"/>
            <a:ext cx="73231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dirty="0">
                <a:solidFill>
                  <a:srgbClr val="0A4A6E"/>
                </a:solidFill>
                <a:latin typeface="Cabin" panose="020B0703050202020004" pitchFamily="34" charset="0"/>
                <a:cs typeface="Archivo" panose="020B0604020202020204" charset="0"/>
              </a:rPr>
              <a:t>O</a:t>
            </a:r>
            <a:r>
              <a:rPr lang="pt-BR" altLang="pt-BR" sz="1400" dirty="0">
                <a:solidFill>
                  <a:srgbClr val="0A4A6E"/>
                </a:solidFill>
                <a:latin typeface="Cabin" panose="020B0703050202020004" pitchFamily="34" charset="0"/>
                <a:cs typeface="Archivo" panose="020B0604020202020204" charset="0"/>
              </a:rPr>
              <a:t> país se organiza para importar e exportar. </a:t>
            </a:r>
            <a:r>
              <a:rPr lang="pt-BR" altLang="pt-BR" sz="1400" b="1" dirty="0">
                <a:solidFill>
                  <a:srgbClr val="0A4A6E"/>
                </a:solidFill>
                <a:latin typeface="Cabin" panose="020B0703050202020004" pitchFamily="34" charset="0"/>
                <a:cs typeface="Archivo" panose="020B0604020202020204" charset="0"/>
              </a:rPr>
              <a:t>Exportar</a:t>
            </a:r>
            <a:r>
              <a:rPr lang="pt-BR" altLang="pt-BR" sz="1400" dirty="0">
                <a:solidFill>
                  <a:srgbClr val="0A4A6E"/>
                </a:solidFill>
                <a:latin typeface="Cabin" panose="020B0703050202020004" pitchFamily="34" charset="0"/>
                <a:cs typeface="Archivo" panose="020B0604020202020204" charset="0"/>
              </a:rPr>
              <a:t> é quando um produto ou bem é vendido para fora do país e </a:t>
            </a:r>
            <a:r>
              <a:rPr lang="pt-BR" altLang="pt-BR" sz="1400" b="1" dirty="0">
                <a:solidFill>
                  <a:srgbClr val="0A4A6E"/>
                </a:solidFill>
                <a:latin typeface="Cabin" panose="020B0703050202020004" pitchFamily="34" charset="0"/>
                <a:cs typeface="Archivo" panose="020B0604020202020204" charset="0"/>
              </a:rPr>
              <a:t>importar</a:t>
            </a:r>
            <a:r>
              <a:rPr lang="pt-BR" altLang="pt-BR" sz="1400" dirty="0">
                <a:solidFill>
                  <a:srgbClr val="0A4A6E"/>
                </a:solidFill>
                <a:latin typeface="Cabin" panose="020B0703050202020004" pitchFamily="34" charset="0"/>
                <a:cs typeface="Archivo" panose="020B0604020202020204" charset="0"/>
              </a:rPr>
              <a:t> consiste na entrada de um produto estrangeiro no país.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6E8CD5E-A90B-1B63-2F42-10EEF2435EB4}"/>
              </a:ext>
            </a:extLst>
          </p:cNvPr>
          <p:cNvSpPr txBox="1"/>
          <p:nvPr/>
        </p:nvSpPr>
        <p:spPr>
          <a:xfrm>
            <a:off x="1116419" y="3044314"/>
            <a:ext cx="72088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pt-BR" altLang="pt-BR" sz="1400" dirty="0">
                <a:solidFill>
                  <a:srgbClr val="0A4A6E"/>
                </a:solidFill>
                <a:latin typeface="Cabin" panose="020B0703050202020004" pitchFamily="34" charset="0"/>
                <a:cs typeface="Archivo" panose="020B0604020202020204" charset="0"/>
              </a:rPr>
              <a:t>Vivemos hoje num mundo onde predomina o sistema capitalista como organizador das economias da maioria dos países e como regulador do comércio mundial.</a:t>
            </a:r>
          </a:p>
        </p:txBody>
      </p:sp>
      <p:sp>
        <p:nvSpPr>
          <p:cNvPr id="31" name="Google Shape;2200;p42">
            <a:extLst>
              <a:ext uri="{FF2B5EF4-FFF2-40B4-BE49-F238E27FC236}">
                <a16:creationId xmlns:a16="http://schemas.microsoft.com/office/drawing/2014/main" id="{E19C64B2-99A9-0165-5416-7BF477DEF73A}"/>
              </a:ext>
            </a:extLst>
          </p:cNvPr>
          <p:cNvSpPr txBox="1">
            <a:spLocks/>
          </p:cNvSpPr>
          <p:nvPr/>
        </p:nvSpPr>
        <p:spPr>
          <a:xfrm>
            <a:off x="365898" y="3066020"/>
            <a:ext cx="905618" cy="438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4300" b="1" i="0" u="none" strike="noStrike" cap="none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a"/>
              <a:buNone/>
              <a:defRPr sz="30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" sz="1800" dirty="0"/>
              <a:t>03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7" grpId="0" build="p"/>
      <p:bldP spid="2200" grpId="0"/>
      <p:bldP spid="26" grpId="0"/>
      <p:bldP spid="28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9" name="Google Shape;2209;p43"/>
          <p:cNvSpPr txBox="1">
            <a:spLocks noGrp="1"/>
          </p:cNvSpPr>
          <p:nvPr>
            <p:ph type="title"/>
          </p:nvPr>
        </p:nvSpPr>
        <p:spPr>
          <a:xfrm>
            <a:off x="1596896" y="3929005"/>
            <a:ext cx="6749662" cy="7386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latin typeface="Cabin" panose="020B0703050202020004" pitchFamily="34" charset="0"/>
                <a:cs typeface="Archivo" panose="020B0604020202020204" charset="0"/>
              </a:rPr>
              <a:t>Clique na vídeo acima sobre CAPITALISMO: o que é e como surgiu?</a:t>
            </a:r>
            <a:br>
              <a:rPr lang="pt-BR" sz="2800" dirty="0"/>
            </a:br>
            <a:r>
              <a:rPr lang="en" dirty="0"/>
              <a:t> </a:t>
            </a:r>
            <a:endParaRPr dirty="0"/>
          </a:p>
        </p:txBody>
      </p:sp>
      <p:pic>
        <p:nvPicPr>
          <p:cNvPr id="5" name="Imagem 4">
            <a:hlinkClick r:id="rId3"/>
            <a:extLst>
              <a:ext uri="{FF2B5EF4-FFF2-40B4-BE49-F238E27FC236}">
                <a16:creationId xmlns:a16="http://schemas.microsoft.com/office/drawing/2014/main" id="{3DBA11FB-76D5-EF0C-8E04-B55EDFA96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4317" y="1116419"/>
            <a:ext cx="2497322" cy="24973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2" name="Google Shape;2362;p52"/>
          <p:cNvSpPr txBox="1">
            <a:spLocks noGrp="1"/>
          </p:cNvSpPr>
          <p:nvPr>
            <p:ph type="subTitle" idx="2"/>
          </p:nvPr>
        </p:nvSpPr>
        <p:spPr>
          <a:xfrm>
            <a:off x="3903867" y="1387746"/>
            <a:ext cx="4527980" cy="23602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FB549"/>
                </a:solidFill>
                <a:latin typeface="Cabin" panose="020B0703050202020004" pitchFamily="34" charset="0"/>
              </a:rPr>
              <a:t>Nesse comércio mundial existe uma relação entre países conhecido como “jogo de mercado”, ou seja, é a forma como os preços dos produtos são determinados pela oferta ou procura de um produto. Quando muitos países vendem o mesmo produto, existe a concorrência e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FB549"/>
                </a:solidFill>
                <a:latin typeface="Cabin" panose="020B0703050202020004" pitchFamily="34" charset="0"/>
              </a:rPr>
              <a:t>isso leva, muitas vezes, à queda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FB549"/>
                </a:solidFill>
                <a:latin typeface="Cabin" panose="020B0703050202020004" pitchFamily="34" charset="0"/>
              </a:rPr>
              <a:t>do seu preço.</a:t>
            </a:r>
          </a:p>
        </p:txBody>
      </p:sp>
      <p:sp>
        <p:nvSpPr>
          <p:cNvPr id="2365" name="Google Shape;2365;p52"/>
          <p:cNvSpPr txBox="1">
            <a:spLocks noGrp="1"/>
          </p:cNvSpPr>
          <p:nvPr>
            <p:ph type="title"/>
          </p:nvPr>
        </p:nvSpPr>
        <p:spPr>
          <a:xfrm>
            <a:off x="1297544" y="479825"/>
            <a:ext cx="6841806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latin typeface="Comic Sans MS" panose="030F0702030302020204" pitchFamily="66" charset="0"/>
              </a:rPr>
              <a:t>Concorrência e Monopólio</a:t>
            </a:r>
            <a:endParaRPr sz="2800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366" name="Google Shape;2366;p52"/>
          <p:cNvGrpSpPr/>
          <p:nvPr/>
        </p:nvGrpSpPr>
        <p:grpSpPr>
          <a:xfrm>
            <a:off x="1803851" y="1327606"/>
            <a:ext cx="2056302" cy="3280994"/>
            <a:chOff x="6524510" y="3070304"/>
            <a:chExt cx="350269" cy="558911"/>
          </a:xfrm>
        </p:grpSpPr>
        <p:grpSp>
          <p:nvGrpSpPr>
            <p:cNvPr id="2367" name="Google Shape;2367;p52"/>
            <p:cNvGrpSpPr/>
            <p:nvPr/>
          </p:nvGrpSpPr>
          <p:grpSpPr>
            <a:xfrm>
              <a:off x="6565359" y="3116001"/>
              <a:ext cx="309420" cy="306461"/>
              <a:chOff x="2605700" y="3152850"/>
              <a:chExt cx="594125" cy="616250"/>
            </a:xfrm>
          </p:grpSpPr>
          <p:sp>
            <p:nvSpPr>
              <p:cNvPr id="2368" name="Google Shape;2368;p52"/>
              <p:cNvSpPr/>
              <p:nvPr/>
            </p:nvSpPr>
            <p:spPr>
              <a:xfrm>
                <a:off x="2605700" y="3152850"/>
                <a:ext cx="379825" cy="616250"/>
              </a:xfrm>
              <a:custGeom>
                <a:avLst/>
                <a:gdLst/>
                <a:ahLst/>
                <a:cxnLst/>
                <a:rect l="l" t="t" r="r" b="b"/>
                <a:pathLst>
                  <a:path w="15193" h="24650" extrusionOk="0">
                    <a:moveTo>
                      <a:pt x="14024" y="2338"/>
                    </a:moveTo>
                    <a:lnTo>
                      <a:pt x="8818" y="0"/>
                    </a:lnTo>
                    <a:lnTo>
                      <a:pt x="4037" y="1594"/>
                    </a:lnTo>
                    <a:lnTo>
                      <a:pt x="0" y="7225"/>
                    </a:lnTo>
                    <a:lnTo>
                      <a:pt x="2018" y="11156"/>
                    </a:lnTo>
                    <a:lnTo>
                      <a:pt x="7331" y="12325"/>
                    </a:lnTo>
                    <a:lnTo>
                      <a:pt x="10518" y="17531"/>
                    </a:lnTo>
                    <a:lnTo>
                      <a:pt x="11049" y="22843"/>
                    </a:lnTo>
                    <a:lnTo>
                      <a:pt x="13705" y="24650"/>
                    </a:lnTo>
                    <a:lnTo>
                      <a:pt x="15193" y="18700"/>
                    </a:lnTo>
                    <a:lnTo>
                      <a:pt x="12218" y="5844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69" name="Google Shape;2369;p52"/>
              <p:cNvSpPr/>
              <p:nvPr/>
            </p:nvSpPr>
            <p:spPr>
              <a:xfrm>
                <a:off x="2632775" y="3168475"/>
                <a:ext cx="567050" cy="590050"/>
              </a:xfrm>
              <a:custGeom>
                <a:avLst/>
                <a:gdLst/>
                <a:ahLst/>
                <a:cxnLst/>
                <a:rect l="l" t="t" r="r" b="b"/>
                <a:pathLst>
                  <a:path w="22682" h="23602" extrusionOk="0">
                    <a:moveTo>
                      <a:pt x="13852" y="21070"/>
                    </a:moveTo>
                    <a:lnTo>
                      <a:pt x="13894" y="21091"/>
                    </a:lnTo>
                    <a:lnTo>
                      <a:pt x="13977" y="21217"/>
                    </a:lnTo>
                    <a:lnTo>
                      <a:pt x="14103" y="21384"/>
                    </a:lnTo>
                    <a:lnTo>
                      <a:pt x="14166" y="21384"/>
                    </a:lnTo>
                    <a:lnTo>
                      <a:pt x="14208" y="21342"/>
                    </a:lnTo>
                    <a:lnTo>
                      <a:pt x="14228" y="21384"/>
                    </a:lnTo>
                    <a:lnTo>
                      <a:pt x="14228" y="21489"/>
                    </a:lnTo>
                    <a:lnTo>
                      <a:pt x="14187" y="21489"/>
                    </a:lnTo>
                    <a:lnTo>
                      <a:pt x="14124" y="21698"/>
                    </a:lnTo>
                    <a:lnTo>
                      <a:pt x="13998" y="21928"/>
                    </a:lnTo>
                    <a:lnTo>
                      <a:pt x="13873" y="21928"/>
                    </a:lnTo>
                    <a:lnTo>
                      <a:pt x="13852" y="22075"/>
                    </a:lnTo>
                    <a:lnTo>
                      <a:pt x="13789" y="22158"/>
                    </a:lnTo>
                    <a:lnTo>
                      <a:pt x="13768" y="22158"/>
                    </a:lnTo>
                    <a:lnTo>
                      <a:pt x="13643" y="22242"/>
                    </a:lnTo>
                    <a:lnTo>
                      <a:pt x="13559" y="22326"/>
                    </a:lnTo>
                    <a:lnTo>
                      <a:pt x="13559" y="22367"/>
                    </a:lnTo>
                    <a:lnTo>
                      <a:pt x="13454" y="22388"/>
                    </a:lnTo>
                    <a:lnTo>
                      <a:pt x="13392" y="22451"/>
                    </a:lnTo>
                    <a:lnTo>
                      <a:pt x="13392" y="22472"/>
                    </a:lnTo>
                    <a:lnTo>
                      <a:pt x="13329" y="22347"/>
                    </a:lnTo>
                    <a:lnTo>
                      <a:pt x="13371" y="22242"/>
                    </a:lnTo>
                    <a:lnTo>
                      <a:pt x="13454" y="22179"/>
                    </a:lnTo>
                    <a:lnTo>
                      <a:pt x="13454" y="22116"/>
                    </a:lnTo>
                    <a:lnTo>
                      <a:pt x="13559" y="22012"/>
                    </a:lnTo>
                    <a:lnTo>
                      <a:pt x="13559" y="21928"/>
                    </a:lnTo>
                    <a:lnTo>
                      <a:pt x="13601" y="21970"/>
                    </a:lnTo>
                    <a:lnTo>
                      <a:pt x="13684" y="21970"/>
                    </a:lnTo>
                    <a:lnTo>
                      <a:pt x="13789" y="21865"/>
                    </a:lnTo>
                    <a:lnTo>
                      <a:pt x="13789" y="21761"/>
                    </a:lnTo>
                    <a:lnTo>
                      <a:pt x="13810" y="21740"/>
                    </a:lnTo>
                    <a:lnTo>
                      <a:pt x="13810" y="21614"/>
                    </a:lnTo>
                    <a:lnTo>
                      <a:pt x="13873" y="21551"/>
                    </a:lnTo>
                    <a:lnTo>
                      <a:pt x="13915" y="21551"/>
                    </a:lnTo>
                    <a:lnTo>
                      <a:pt x="13977" y="21447"/>
                    </a:lnTo>
                    <a:lnTo>
                      <a:pt x="13956" y="21384"/>
                    </a:lnTo>
                    <a:lnTo>
                      <a:pt x="13894" y="21300"/>
                    </a:lnTo>
                    <a:lnTo>
                      <a:pt x="13894" y="21112"/>
                    </a:lnTo>
                    <a:lnTo>
                      <a:pt x="13852" y="21070"/>
                    </a:lnTo>
                    <a:close/>
                    <a:moveTo>
                      <a:pt x="7617" y="0"/>
                    </a:moveTo>
                    <a:lnTo>
                      <a:pt x="7617" y="147"/>
                    </a:lnTo>
                    <a:lnTo>
                      <a:pt x="7575" y="272"/>
                    </a:lnTo>
                    <a:lnTo>
                      <a:pt x="7282" y="481"/>
                    </a:lnTo>
                    <a:lnTo>
                      <a:pt x="7094" y="502"/>
                    </a:lnTo>
                    <a:lnTo>
                      <a:pt x="6842" y="607"/>
                    </a:lnTo>
                    <a:lnTo>
                      <a:pt x="6738" y="565"/>
                    </a:lnTo>
                    <a:lnTo>
                      <a:pt x="6570" y="586"/>
                    </a:lnTo>
                    <a:lnTo>
                      <a:pt x="6382" y="732"/>
                    </a:lnTo>
                    <a:lnTo>
                      <a:pt x="6215" y="795"/>
                    </a:lnTo>
                    <a:lnTo>
                      <a:pt x="6152" y="732"/>
                    </a:lnTo>
                    <a:lnTo>
                      <a:pt x="5901" y="774"/>
                    </a:lnTo>
                    <a:lnTo>
                      <a:pt x="5692" y="774"/>
                    </a:lnTo>
                    <a:lnTo>
                      <a:pt x="5503" y="670"/>
                    </a:lnTo>
                    <a:lnTo>
                      <a:pt x="5315" y="628"/>
                    </a:lnTo>
                    <a:lnTo>
                      <a:pt x="5169" y="586"/>
                    </a:lnTo>
                    <a:lnTo>
                      <a:pt x="5169" y="586"/>
                    </a:lnTo>
                    <a:lnTo>
                      <a:pt x="5231" y="711"/>
                    </a:lnTo>
                    <a:lnTo>
                      <a:pt x="5378" y="774"/>
                    </a:lnTo>
                    <a:lnTo>
                      <a:pt x="5503" y="879"/>
                    </a:lnTo>
                    <a:lnTo>
                      <a:pt x="5545" y="984"/>
                    </a:lnTo>
                    <a:lnTo>
                      <a:pt x="5399" y="1235"/>
                    </a:lnTo>
                    <a:lnTo>
                      <a:pt x="5420" y="1297"/>
                    </a:lnTo>
                    <a:lnTo>
                      <a:pt x="5441" y="1339"/>
                    </a:lnTo>
                    <a:lnTo>
                      <a:pt x="5420" y="1528"/>
                    </a:lnTo>
                    <a:lnTo>
                      <a:pt x="5692" y="1611"/>
                    </a:lnTo>
                    <a:lnTo>
                      <a:pt x="5859" y="1569"/>
                    </a:lnTo>
                    <a:lnTo>
                      <a:pt x="6047" y="1611"/>
                    </a:lnTo>
                    <a:lnTo>
                      <a:pt x="6047" y="1716"/>
                    </a:lnTo>
                    <a:lnTo>
                      <a:pt x="5922" y="1758"/>
                    </a:lnTo>
                    <a:lnTo>
                      <a:pt x="5650" y="1820"/>
                    </a:lnTo>
                    <a:lnTo>
                      <a:pt x="5608" y="1862"/>
                    </a:lnTo>
                    <a:lnTo>
                      <a:pt x="5545" y="1925"/>
                    </a:lnTo>
                    <a:lnTo>
                      <a:pt x="5503" y="2072"/>
                    </a:lnTo>
                    <a:lnTo>
                      <a:pt x="5210" y="2239"/>
                    </a:lnTo>
                    <a:lnTo>
                      <a:pt x="5106" y="2344"/>
                    </a:lnTo>
                    <a:lnTo>
                      <a:pt x="4897" y="2469"/>
                    </a:lnTo>
                    <a:lnTo>
                      <a:pt x="4771" y="2616"/>
                    </a:lnTo>
                    <a:lnTo>
                      <a:pt x="4541" y="2616"/>
                    </a:lnTo>
                    <a:lnTo>
                      <a:pt x="4394" y="2595"/>
                    </a:lnTo>
                    <a:lnTo>
                      <a:pt x="4164" y="2406"/>
                    </a:lnTo>
                    <a:lnTo>
                      <a:pt x="3955" y="2260"/>
                    </a:lnTo>
                    <a:lnTo>
                      <a:pt x="3809" y="2281"/>
                    </a:lnTo>
                    <a:lnTo>
                      <a:pt x="3809" y="2134"/>
                    </a:lnTo>
                    <a:lnTo>
                      <a:pt x="3767" y="1988"/>
                    </a:lnTo>
                    <a:lnTo>
                      <a:pt x="3662" y="1883"/>
                    </a:lnTo>
                    <a:lnTo>
                      <a:pt x="3641" y="1820"/>
                    </a:lnTo>
                    <a:lnTo>
                      <a:pt x="3495" y="1862"/>
                    </a:lnTo>
                    <a:lnTo>
                      <a:pt x="3390" y="1988"/>
                    </a:lnTo>
                    <a:lnTo>
                      <a:pt x="3306" y="1988"/>
                    </a:lnTo>
                    <a:lnTo>
                      <a:pt x="3244" y="1946"/>
                    </a:lnTo>
                    <a:lnTo>
                      <a:pt x="3139" y="1946"/>
                    </a:lnTo>
                    <a:lnTo>
                      <a:pt x="3076" y="2030"/>
                    </a:lnTo>
                    <a:lnTo>
                      <a:pt x="2407" y="2030"/>
                    </a:lnTo>
                    <a:lnTo>
                      <a:pt x="2386" y="2197"/>
                    </a:lnTo>
                    <a:lnTo>
                      <a:pt x="2448" y="2344"/>
                    </a:lnTo>
                    <a:lnTo>
                      <a:pt x="2658" y="2385"/>
                    </a:lnTo>
                    <a:lnTo>
                      <a:pt x="2720" y="2553"/>
                    </a:lnTo>
                    <a:lnTo>
                      <a:pt x="2679" y="2616"/>
                    </a:lnTo>
                    <a:lnTo>
                      <a:pt x="2762" y="2699"/>
                    </a:lnTo>
                    <a:lnTo>
                      <a:pt x="2720" y="2804"/>
                    </a:lnTo>
                    <a:lnTo>
                      <a:pt x="2595" y="2720"/>
                    </a:lnTo>
                    <a:lnTo>
                      <a:pt x="2197" y="2867"/>
                    </a:lnTo>
                    <a:lnTo>
                      <a:pt x="2239" y="3180"/>
                    </a:lnTo>
                    <a:lnTo>
                      <a:pt x="2344" y="3306"/>
                    </a:lnTo>
                    <a:lnTo>
                      <a:pt x="2553" y="3452"/>
                    </a:lnTo>
                    <a:lnTo>
                      <a:pt x="2679" y="3724"/>
                    </a:lnTo>
                    <a:lnTo>
                      <a:pt x="2679" y="3913"/>
                    </a:lnTo>
                    <a:lnTo>
                      <a:pt x="2679" y="3976"/>
                    </a:lnTo>
                    <a:lnTo>
                      <a:pt x="2365" y="5189"/>
                    </a:lnTo>
                    <a:lnTo>
                      <a:pt x="2260" y="5503"/>
                    </a:lnTo>
                    <a:lnTo>
                      <a:pt x="2281" y="5545"/>
                    </a:lnTo>
                    <a:lnTo>
                      <a:pt x="2239" y="5629"/>
                    </a:lnTo>
                    <a:lnTo>
                      <a:pt x="2093" y="5608"/>
                    </a:lnTo>
                    <a:lnTo>
                      <a:pt x="2093" y="5587"/>
                    </a:lnTo>
                    <a:lnTo>
                      <a:pt x="1967" y="5503"/>
                    </a:lnTo>
                    <a:lnTo>
                      <a:pt x="1821" y="5503"/>
                    </a:lnTo>
                    <a:lnTo>
                      <a:pt x="1758" y="5482"/>
                    </a:lnTo>
                    <a:lnTo>
                      <a:pt x="1716" y="5545"/>
                    </a:lnTo>
                    <a:lnTo>
                      <a:pt x="1319" y="5691"/>
                    </a:lnTo>
                    <a:lnTo>
                      <a:pt x="1026" y="5733"/>
                    </a:lnTo>
                    <a:lnTo>
                      <a:pt x="942" y="5817"/>
                    </a:lnTo>
                    <a:lnTo>
                      <a:pt x="879" y="5838"/>
                    </a:lnTo>
                    <a:lnTo>
                      <a:pt x="733" y="5963"/>
                    </a:lnTo>
                    <a:lnTo>
                      <a:pt x="607" y="6026"/>
                    </a:lnTo>
                    <a:lnTo>
                      <a:pt x="503" y="6110"/>
                    </a:lnTo>
                    <a:lnTo>
                      <a:pt x="523" y="6256"/>
                    </a:lnTo>
                    <a:lnTo>
                      <a:pt x="482" y="6340"/>
                    </a:lnTo>
                    <a:lnTo>
                      <a:pt x="503" y="6424"/>
                    </a:lnTo>
                    <a:lnTo>
                      <a:pt x="356" y="6570"/>
                    </a:lnTo>
                    <a:lnTo>
                      <a:pt x="398" y="6779"/>
                    </a:lnTo>
                    <a:lnTo>
                      <a:pt x="461" y="6884"/>
                    </a:lnTo>
                    <a:lnTo>
                      <a:pt x="356" y="6968"/>
                    </a:lnTo>
                    <a:lnTo>
                      <a:pt x="272" y="6947"/>
                    </a:lnTo>
                    <a:lnTo>
                      <a:pt x="105" y="7051"/>
                    </a:lnTo>
                    <a:lnTo>
                      <a:pt x="105" y="7156"/>
                    </a:lnTo>
                    <a:lnTo>
                      <a:pt x="63" y="7198"/>
                    </a:lnTo>
                    <a:lnTo>
                      <a:pt x="84" y="7282"/>
                    </a:lnTo>
                    <a:lnTo>
                      <a:pt x="63" y="7407"/>
                    </a:lnTo>
                    <a:lnTo>
                      <a:pt x="0" y="7512"/>
                    </a:lnTo>
                    <a:lnTo>
                      <a:pt x="63" y="7616"/>
                    </a:lnTo>
                    <a:lnTo>
                      <a:pt x="42" y="7700"/>
                    </a:lnTo>
                    <a:lnTo>
                      <a:pt x="189" y="7846"/>
                    </a:lnTo>
                    <a:lnTo>
                      <a:pt x="482" y="8307"/>
                    </a:lnTo>
                    <a:lnTo>
                      <a:pt x="314" y="8474"/>
                    </a:lnTo>
                    <a:lnTo>
                      <a:pt x="691" y="8453"/>
                    </a:lnTo>
                    <a:lnTo>
                      <a:pt x="879" y="8474"/>
                    </a:lnTo>
                    <a:lnTo>
                      <a:pt x="1005" y="8662"/>
                    </a:lnTo>
                    <a:lnTo>
                      <a:pt x="1026" y="8830"/>
                    </a:lnTo>
                    <a:lnTo>
                      <a:pt x="1256" y="8830"/>
                    </a:lnTo>
                    <a:lnTo>
                      <a:pt x="1549" y="8851"/>
                    </a:lnTo>
                    <a:lnTo>
                      <a:pt x="1779" y="8621"/>
                    </a:lnTo>
                    <a:lnTo>
                      <a:pt x="1988" y="8474"/>
                    </a:lnTo>
                    <a:lnTo>
                      <a:pt x="2051" y="8537"/>
                    </a:lnTo>
                    <a:lnTo>
                      <a:pt x="2030" y="8662"/>
                    </a:lnTo>
                    <a:lnTo>
                      <a:pt x="1967" y="8725"/>
                    </a:lnTo>
                    <a:lnTo>
                      <a:pt x="1967" y="8934"/>
                    </a:lnTo>
                    <a:lnTo>
                      <a:pt x="1988" y="9269"/>
                    </a:lnTo>
                    <a:lnTo>
                      <a:pt x="1988" y="9395"/>
                    </a:lnTo>
                    <a:lnTo>
                      <a:pt x="2072" y="9478"/>
                    </a:lnTo>
                    <a:lnTo>
                      <a:pt x="2176" y="9458"/>
                    </a:lnTo>
                    <a:lnTo>
                      <a:pt x="2281" y="9416"/>
                    </a:lnTo>
                    <a:lnTo>
                      <a:pt x="2469" y="9416"/>
                    </a:lnTo>
                    <a:lnTo>
                      <a:pt x="2511" y="9458"/>
                    </a:lnTo>
                    <a:lnTo>
                      <a:pt x="3076" y="9458"/>
                    </a:lnTo>
                    <a:lnTo>
                      <a:pt x="3223" y="9353"/>
                    </a:lnTo>
                    <a:lnTo>
                      <a:pt x="3306" y="9353"/>
                    </a:lnTo>
                    <a:lnTo>
                      <a:pt x="3432" y="9248"/>
                    </a:lnTo>
                    <a:lnTo>
                      <a:pt x="3557" y="9248"/>
                    </a:lnTo>
                    <a:lnTo>
                      <a:pt x="3725" y="9186"/>
                    </a:lnTo>
                    <a:lnTo>
                      <a:pt x="3829" y="8934"/>
                    </a:lnTo>
                    <a:lnTo>
                      <a:pt x="4081" y="8746"/>
                    </a:lnTo>
                    <a:lnTo>
                      <a:pt x="4269" y="8725"/>
                    </a:lnTo>
                    <a:lnTo>
                      <a:pt x="4457" y="8621"/>
                    </a:lnTo>
                    <a:lnTo>
                      <a:pt x="4583" y="8621"/>
                    </a:lnTo>
                    <a:lnTo>
                      <a:pt x="4687" y="8683"/>
                    </a:lnTo>
                    <a:lnTo>
                      <a:pt x="4813" y="8621"/>
                    </a:lnTo>
                    <a:lnTo>
                      <a:pt x="4897" y="8662"/>
                    </a:lnTo>
                    <a:lnTo>
                      <a:pt x="4876" y="8788"/>
                    </a:lnTo>
                    <a:lnTo>
                      <a:pt x="4959" y="8997"/>
                    </a:lnTo>
                    <a:lnTo>
                      <a:pt x="5085" y="9374"/>
                    </a:lnTo>
                    <a:lnTo>
                      <a:pt x="5169" y="9646"/>
                    </a:lnTo>
                    <a:lnTo>
                      <a:pt x="5106" y="9751"/>
                    </a:lnTo>
                    <a:lnTo>
                      <a:pt x="5210" y="9960"/>
                    </a:lnTo>
                    <a:lnTo>
                      <a:pt x="5357" y="10002"/>
                    </a:lnTo>
                    <a:lnTo>
                      <a:pt x="5399" y="10190"/>
                    </a:lnTo>
                    <a:lnTo>
                      <a:pt x="5524" y="10274"/>
                    </a:lnTo>
                    <a:lnTo>
                      <a:pt x="5713" y="10357"/>
                    </a:lnTo>
                    <a:lnTo>
                      <a:pt x="5838" y="10462"/>
                    </a:lnTo>
                    <a:lnTo>
                      <a:pt x="5901" y="10420"/>
                    </a:lnTo>
                    <a:lnTo>
                      <a:pt x="6131" y="10357"/>
                    </a:lnTo>
                    <a:lnTo>
                      <a:pt x="6340" y="10587"/>
                    </a:lnTo>
                    <a:lnTo>
                      <a:pt x="6508" y="10525"/>
                    </a:lnTo>
                    <a:lnTo>
                      <a:pt x="6717" y="10755"/>
                    </a:lnTo>
                    <a:lnTo>
                      <a:pt x="6822" y="10755"/>
                    </a:lnTo>
                    <a:lnTo>
                      <a:pt x="7073" y="10839"/>
                    </a:lnTo>
                    <a:lnTo>
                      <a:pt x="7240" y="10880"/>
                    </a:lnTo>
                    <a:lnTo>
                      <a:pt x="7261" y="11048"/>
                    </a:lnTo>
                    <a:lnTo>
                      <a:pt x="7366" y="11069"/>
                    </a:lnTo>
                    <a:lnTo>
                      <a:pt x="7512" y="11152"/>
                    </a:lnTo>
                    <a:lnTo>
                      <a:pt x="7868" y="11131"/>
                    </a:lnTo>
                    <a:lnTo>
                      <a:pt x="8098" y="11257"/>
                    </a:lnTo>
                    <a:lnTo>
                      <a:pt x="8140" y="11362"/>
                    </a:lnTo>
                    <a:lnTo>
                      <a:pt x="8119" y="11634"/>
                    </a:lnTo>
                    <a:lnTo>
                      <a:pt x="8182" y="11843"/>
                    </a:lnTo>
                    <a:lnTo>
                      <a:pt x="8098" y="11968"/>
                    </a:lnTo>
                    <a:lnTo>
                      <a:pt x="8307" y="12324"/>
                    </a:lnTo>
                    <a:lnTo>
                      <a:pt x="8286" y="12596"/>
                    </a:lnTo>
                    <a:lnTo>
                      <a:pt x="9290" y="12617"/>
                    </a:lnTo>
                    <a:lnTo>
                      <a:pt x="9353" y="12973"/>
                    </a:lnTo>
                    <a:lnTo>
                      <a:pt x="9332" y="13224"/>
                    </a:lnTo>
                    <a:lnTo>
                      <a:pt x="9604" y="13287"/>
                    </a:lnTo>
                    <a:lnTo>
                      <a:pt x="9897" y="13810"/>
                    </a:lnTo>
                    <a:lnTo>
                      <a:pt x="9918" y="14103"/>
                    </a:lnTo>
                    <a:lnTo>
                      <a:pt x="9646" y="14688"/>
                    </a:lnTo>
                    <a:lnTo>
                      <a:pt x="9667" y="14772"/>
                    </a:lnTo>
                    <a:lnTo>
                      <a:pt x="9583" y="14856"/>
                    </a:lnTo>
                    <a:lnTo>
                      <a:pt x="9646" y="14919"/>
                    </a:lnTo>
                    <a:lnTo>
                      <a:pt x="9604" y="15044"/>
                    </a:lnTo>
                    <a:lnTo>
                      <a:pt x="9751" y="15149"/>
                    </a:lnTo>
                    <a:lnTo>
                      <a:pt x="9751" y="15337"/>
                    </a:lnTo>
                    <a:lnTo>
                      <a:pt x="9855" y="15525"/>
                    </a:lnTo>
                    <a:lnTo>
                      <a:pt x="9793" y="15860"/>
                    </a:lnTo>
                    <a:lnTo>
                      <a:pt x="9814" y="15986"/>
                    </a:lnTo>
                    <a:lnTo>
                      <a:pt x="9772" y="16111"/>
                    </a:lnTo>
                    <a:lnTo>
                      <a:pt x="9814" y="16258"/>
                    </a:lnTo>
                    <a:lnTo>
                      <a:pt x="10023" y="16216"/>
                    </a:lnTo>
                    <a:lnTo>
                      <a:pt x="10107" y="16279"/>
                    </a:lnTo>
                    <a:lnTo>
                      <a:pt x="10379" y="16258"/>
                    </a:lnTo>
                    <a:lnTo>
                      <a:pt x="10525" y="16300"/>
                    </a:lnTo>
                    <a:lnTo>
                      <a:pt x="10797" y="16195"/>
                    </a:lnTo>
                    <a:lnTo>
                      <a:pt x="10923" y="16300"/>
                    </a:lnTo>
                    <a:lnTo>
                      <a:pt x="11027" y="16321"/>
                    </a:lnTo>
                    <a:lnTo>
                      <a:pt x="11069" y="16467"/>
                    </a:lnTo>
                    <a:lnTo>
                      <a:pt x="11236" y="17095"/>
                    </a:lnTo>
                    <a:lnTo>
                      <a:pt x="11341" y="17304"/>
                    </a:lnTo>
                    <a:lnTo>
                      <a:pt x="11446" y="17325"/>
                    </a:lnTo>
                    <a:lnTo>
                      <a:pt x="11676" y="17199"/>
                    </a:lnTo>
                    <a:lnTo>
                      <a:pt x="11801" y="17241"/>
                    </a:lnTo>
                    <a:lnTo>
                      <a:pt x="11885" y="17325"/>
                    </a:lnTo>
                    <a:lnTo>
                      <a:pt x="11969" y="17346"/>
                    </a:lnTo>
                    <a:lnTo>
                      <a:pt x="11906" y="17450"/>
                    </a:lnTo>
                    <a:lnTo>
                      <a:pt x="11885" y="17994"/>
                    </a:lnTo>
                    <a:lnTo>
                      <a:pt x="11864" y="18057"/>
                    </a:lnTo>
                    <a:lnTo>
                      <a:pt x="11822" y="18078"/>
                    </a:lnTo>
                    <a:lnTo>
                      <a:pt x="11822" y="18162"/>
                    </a:lnTo>
                    <a:lnTo>
                      <a:pt x="11801" y="18204"/>
                    </a:lnTo>
                    <a:lnTo>
                      <a:pt x="11801" y="18287"/>
                    </a:lnTo>
                    <a:lnTo>
                      <a:pt x="11906" y="18204"/>
                    </a:lnTo>
                    <a:lnTo>
                      <a:pt x="12178" y="18245"/>
                    </a:lnTo>
                    <a:lnTo>
                      <a:pt x="12178" y="18350"/>
                    </a:lnTo>
                    <a:lnTo>
                      <a:pt x="12283" y="18580"/>
                    </a:lnTo>
                    <a:lnTo>
                      <a:pt x="12283" y="18769"/>
                    </a:lnTo>
                    <a:lnTo>
                      <a:pt x="12303" y="18999"/>
                    </a:lnTo>
                    <a:lnTo>
                      <a:pt x="12324" y="19208"/>
                    </a:lnTo>
                    <a:lnTo>
                      <a:pt x="12303" y="19292"/>
                    </a:lnTo>
                    <a:lnTo>
                      <a:pt x="12199" y="19292"/>
                    </a:lnTo>
                    <a:lnTo>
                      <a:pt x="12073" y="19354"/>
                    </a:lnTo>
                    <a:lnTo>
                      <a:pt x="12031" y="19417"/>
                    </a:lnTo>
                    <a:lnTo>
                      <a:pt x="11969" y="19501"/>
                    </a:lnTo>
                    <a:lnTo>
                      <a:pt x="11927" y="19459"/>
                    </a:lnTo>
                    <a:lnTo>
                      <a:pt x="11697" y="19626"/>
                    </a:lnTo>
                    <a:lnTo>
                      <a:pt x="11655" y="19710"/>
                    </a:lnTo>
                    <a:lnTo>
                      <a:pt x="11571" y="19731"/>
                    </a:lnTo>
                    <a:lnTo>
                      <a:pt x="11362" y="19919"/>
                    </a:lnTo>
                    <a:lnTo>
                      <a:pt x="11278" y="19940"/>
                    </a:lnTo>
                    <a:lnTo>
                      <a:pt x="11278" y="20066"/>
                    </a:lnTo>
                    <a:lnTo>
                      <a:pt x="11195" y="20087"/>
                    </a:lnTo>
                    <a:lnTo>
                      <a:pt x="11132" y="20087"/>
                    </a:lnTo>
                    <a:lnTo>
                      <a:pt x="10943" y="20338"/>
                    </a:lnTo>
                    <a:lnTo>
                      <a:pt x="10923" y="20401"/>
                    </a:lnTo>
                    <a:lnTo>
                      <a:pt x="10923" y="20547"/>
                    </a:lnTo>
                    <a:lnTo>
                      <a:pt x="10839" y="20568"/>
                    </a:lnTo>
                    <a:lnTo>
                      <a:pt x="10776" y="20652"/>
                    </a:lnTo>
                    <a:lnTo>
                      <a:pt x="10671" y="20861"/>
                    </a:lnTo>
                    <a:lnTo>
                      <a:pt x="10609" y="20924"/>
                    </a:lnTo>
                    <a:lnTo>
                      <a:pt x="10504" y="21091"/>
                    </a:lnTo>
                    <a:lnTo>
                      <a:pt x="10504" y="21133"/>
                    </a:lnTo>
                    <a:lnTo>
                      <a:pt x="10399" y="21217"/>
                    </a:lnTo>
                    <a:lnTo>
                      <a:pt x="10358" y="21279"/>
                    </a:lnTo>
                    <a:lnTo>
                      <a:pt x="10441" y="21279"/>
                    </a:lnTo>
                    <a:lnTo>
                      <a:pt x="10504" y="21300"/>
                    </a:lnTo>
                    <a:lnTo>
                      <a:pt x="10776" y="21217"/>
                    </a:lnTo>
                    <a:lnTo>
                      <a:pt x="10923" y="21300"/>
                    </a:lnTo>
                    <a:lnTo>
                      <a:pt x="11048" y="21489"/>
                    </a:lnTo>
                    <a:lnTo>
                      <a:pt x="11153" y="21530"/>
                    </a:lnTo>
                    <a:lnTo>
                      <a:pt x="11236" y="21698"/>
                    </a:lnTo>
                    <a:lnTo>
                      <a:pt x="11362" y="21928"/>
                    </a:lnTo>
                    <a:lnTo>
                      <a:pt x="11446" y="21928"/>
                    </a:lnTo>
                    <a:lnTo>
                      <a:pt x="11550" y="21803"/>
                    </a:lnTo>
                    <a:lnTo>
                      <a:pt x="11592" y="21803"/>
                    </a:lnTo>
                    <a:lnTo>
                      <a:pt x="11718" y="22012"/>
                    </a:lnTo>
                    <a:lnTo>
                      <a:pt x="11885" y="22075"/>
                    </a:lnTo>
                    <a:lnTo>
                      <a:pt x="12011" y="22116"/>
                    </a:lnTo>
                    <a:lnTo>
                      <a:pt x="12136" y="22242"/>
                    </a:lnTo>
                    <a:lnTo>
                      <a:pt x="12136" y="22388"/>
                    </a:lnTo>
                    <a:lnTo>
                      <a:pt x="12241" y="22367"/>
                    </a:lnTo>
                    <a:lnTo>
                      <a:pt x="12492" y="22472"/>
                    </a:lnTo>
                    <a:lnTo>
                      <a:pt x="12617" y="22639"/>
                    </a:lnTo>
                    <a:lnTo>
                      <a:pt x="12743" y="22849"/>
                    </a:lnTo>
                    <a:lnTo>
                      <a:pt x="12868" y="22911"/>
                    </a:lnTo>
                    <a:lnTo>
                      <a:pt x="12848" y="23079"/>
                    </a:lnTo>
                    <a:lnTo>
                      <a:pt x="12743" y="23225"/>
                    </a:lnTo>
                    <a:lnTo>
                      <a:pt x="12806" y="23414"/>
                    </a:lnTo>
                    <a:lnTo>
                      <a:pt x="12827" y="23476"/>
                    </a:lnTo>
                    <a:lnTo>
                      <a:pt x="12848" y="23497"/>
                    </a:lnTo>
                    <a:lnTo>
                      <a:pt x="12931" y="23581"/>
                    </a:lnTo>
                    <a:lnTo>
                      <a:pt x="12952" y="23602"/>
                    </a:lnTo>
                    <a:lnTo>
                      <a:pt x="13161" y="23414"/>
                    </a:lnTo>
                    <a:lnTo>
                      <a:pt x="13245" y="23225"/>
                    </a:lnTo>
                    <a:lnTo>
                      <a:pt x="13350" y="22849"/>
                    </a:lnTo>
                    <a:lnTo>
                      <a:pt x="13433" y="22577"/>
                    </a:lnTo>
                    <a:lnTo>
                      <a:pt x="13454" y="22535"/>
                    </a:lnTo>
                    <a:lnTo>
                      <a:pt x="13426" y="22507"/>
                    </a:lnTo>
                    <a:lnTo>
                      <a:pt x="13426" y="22507"/>
                    </a:lnTo>
                    <a:lnTo>
                      <a:pt x="13496" y="22535"/>
                    </a:lnTo>
                    <a:lnTo>
                      <a:pt x="13873" y="22242"/>
                    </a:lnTo>
                    <a:lnTo>
                      <a:pt x="14061" y="22033"/>
                    </a:lnTo>
                    <a:lnTo>
                      <a:pt x="14312" y="21551"/>
                    </a:lnTo>
                    <a:lnTo>
                      <a:pt x="14417" y="21321"/>
                    </a:lnTo>
                    <a:lnTo>
                      <a:pt x="14521" y="21028"/>
                    </a:lnTo>
                    <a:lnTo>
                      <a:pt x="14793" y="20547"/>
                    </a:lnTo>
                    <a:lnTo>
                      <a:pt x="15044" y="20233"/>
                    </a:lnTo>
                    <a:lnTo>
                      <a:pt x="15107" y="20129"/>
                    </a:lnTo>
                    <a:lnTo>
                      <a:pt x="15065" y="20087"/>
                    </a:lnTo>
                    <a:lnTo>
                      <a:pt x="15065" y="20024"/>
                    </a:lnTo>
                    <a:lnTo>
                      <a:pt x="15128" y="19982"/>
                    </a:lnTo>
                    <a:lnTo>
                      <a:pt x="15170" y="19857"/>
                    </a:lnTo>
                    <a:lnTo>
                      <a:pt x="15254" y="19815"/>
                    </a:lnTo>
                    <a:lnTo>
                      <a:pt x="15233" y="19710"/>
                    </a:lnTo>
                    <a:lnTo>
                      <a:pt x="15254" y="19626"/>
                    </a:lnTo>
                    <a:lnTo>
                      <a:pt x="15233" y="19606"/>
                    </a:lnTo>
                    <a:lnTo>
                      <a:pt x="15296" y="19585"/>
                    </a:lnTo>
                    <a:lnTo>
                      <a:pt x="15296" y="19480"/>
                    </a:lnTo>
                    <a:lnTo>
                      <a:pt x="15191" y="19313"/>
                    </a:lnTo>
                    <a:lnTo>
                      <a:pt x="15191" y="19229"/>
                    </a:lnTo>
                    <a:lnTo>
                      <a:pt x="15212" y="19166"/>
                    </a:lnTo>
                    <a:lnTo>
                      <a:pt x="15191" y="19082"/>
                    </a:lnTo>
                    <a:lnTo>
                      <a:pt x="15149" y="18915"/>
                    </a:lnTo>
                    <a:lnTo>
                      <a:pt x="15107" y="18748"/>
                    </a:lnTo>
                    <a:lnTo>
                      <a:pt x="15149" y="18685"/>
                    </a:lnTo>
                    <a:lnTo>
                      <a:pt x="15316" y="18664"/>
                    </a:lnTo>
                    <a:lnTo>
                      <a:pt x="15296" y="18559"/>
                    </a:lnTo>
                    <a:lnTo>
                      <a:pt x="15212" y="18497"/>
                    </a:lnTo>
                    <a:lnTo>
                      <a:pt x="15337" y="18476"/>
                    </a:lnTo>
                    <a:lnTo>
                      <a:pt x="15337" y="18371"/>
                    </a:lnTo>
                    <a:lnTo>
                      <a:pt x="15212" y="18308"/>
                    </a:lnTo>
                    <a:lnTo>
                      <a:pt x="15316" y="18287"/>
                    </a:lnTo>
                    <a:lnTo>
                      <a:pt x="15379" y="18183"/>
                    </a:lnTo>
                    <a:lnTo>
                      <a:pt x="15442" y="18245"/>
                    </a:lnTo>
                    <a:lnTo>
                      <a:pt x="15630" y="18057"/>
                    </a:lnTo>
                    <a:lnTo>
                      <a:pt x="15735" y="17973"/>
                    </a:lnTo>
                    <a:lnTo>
                      <a:pt x="15735" y="17932"/>
                    </a:lnTo>
                    <a:lnTo>
                      <a:pt x="15881" y="17785"/>
                    </a:lnTo>
                    <a:lnTo>
                      <a:pt x="16070" y="17681"/>
                    </a:lnTo>
                    <a:lnTo>
                      <a:pt x="16300" y="17429"/>
                    </a:lnTo>
                    <a:lnTo>
                      <a:pt x="16509" y="17409"/>
                    </a:lnTo>
                    <a:lnTo>
                      <a:pt x="16614" y="17304"/>
                    </a:lnTo>
                    <a:lnTo>
                      <a:pt x="16739" y="17199"/>
                    </a:lnTo>
                    <a:lnTo>
                      <a:pt x="16844" y="17199"/>
                    </a:lnTo>
                    <a:lnTo>
                      <a:pt x="16928" y="17241"/>
                    </a:lnTo>
                    <a:lnTo>
                      <a:pt x="17011" y="17283"/>
                    </a:lnTo>
                    <a:lnTo>
                      <a:pt x="17011" y="17199"/>
                    </a:lnTo>
                    <a:lnTo>
                      <a:pt x="17095" y="17032"/>
                    </a:lnTo>
                    <a:lnTo>
                      <a:pt x="17325" y="16885"/>
                    </a:lnTo>
                    <a:lnTo>
                      <a:pt x="17430" y="16865"/>
                    </a:lnTo>
                    <a:lnTo>
                      <a:pt x="17430" y="16802"/>
                    </a:lnTo>
                    <a:lnTo>
                      <a:pt x="17367" y="16781"/>
                    </a:lnTo>
                    <a:lnTo>
                      <a:pt x="17304" y="16739"/>
                    </a:lnTo>
                    <a:lnTo>
                      <a:pt x="17262" y="16676"/>
                    </a:lnTo>
                    <a:lnTo>
                      <a:pt x="17346" y="16634"/>
                    </a:lnTo>
                    <a:lnTo>
                      <a:pt x="17513" y="16572"/>
                    </a:lnTo>
                    <a:lnTo>
                      <a:pt x="17576" y="16593"/>
                    </a:lnTo>
                    <a:lnTo>
                      <a:pt x="17681" y="16593"/>
                    </a:lnTo>
                    <a:lnTo>
                      <a:pt x="17765" y="16530"/>
                    </a:lnTo>
                    <a:lnTo>
                      <a:pt x="17869" y="16530"/>
                    </a:lnTo>
                    <a:lnTo>
                      <a:pt x="17869" y="16593"/>
                    </a:lnTo>
                    <a:lnTo>
                      <a:pt x="17744" y="16676"/>
                    </a:lnTo>
                    <a:lnTo>
                      <a:pt x="17576" y="16697"/>
                    </a:lnTo>
                    <a:lnTo>
                      <a:pt x="17555" y="16718"/>
                    </a:lnTo>
                    <a:lnTo>
                      <a:pt x="17618" y="16739"/>
                    </a:lnTo>
                    <a:lnTo>
                      <a:pt x="17848" y="16676"/>
                    </a:lnTo>
                    <a:lnTo>
                      <a:pt x="18099" y="16572"/>
                    </a:lnTo>
                    <a:lnTo>
                      <a:pt x="18078" y="16509"/>
                    </a:lnTo>
                    <a:lnTo>
                      <a:pt x="18162" y="16467"/>
                    </a:lnTo>
                    <a:lnTo>
                      <a:pt x="18246" y="16467"/>
                    </a:lnTo>
                    <a:lnTo>
                      <a:pt x="18204" y="16509"/>
                    </a:lnTo>
                    <a:cubicBezTo>
                      <a:pt x="18204" y="16509"/>
                      <a:pt x="18204" y="16613"/>
                      <a:pt x="18246" y="16613"/>
                    </a:cubicBezTo>
                    <a:lnTo>
                      <a:pt x="18392" y="16634"/>
                    </a:lnTo>
                    <a:lnTo>
                      <a:pt x="18497" y="16593"/>
                    </a:lnTo>
                    <a:lnTo>
                      <a:pt x="18664" y="16593"/>
                    </a:lnTo>
                    <a:lnTo>
                      <a:pt x="18832" y="16613"/>
                    </a:lnTo>
                    <a:lnTo>
                      <a:pt x="18936" y="16551"/>
                    </a:lnTo>
                    <a:lnTo>
                      <a:pt x="18936" y="16488"/>
                    </a:lnTo>
                    <a:lnTo>
                      <a:pt x="18915" y="16467"/>
                    </a:lnTo>
                    <a:lnTo>
                      <a:pt x="18936" y="16404"/>
                    </a:lnTo>
                    <a:lnTo>
                      <a:pt x="19208" y="16237"/>
                    </a:lnTo>
                    <a:lnTo>
                      <a:pt x="19418" y="16153"/>
                    </a:lnTo>
                    <a:lnTo>
                      <a:pt x="19522" y="16069"/>
                    </a:lnTo>
                    <a:lnTo>
                      <a:pt x="19543" y="15986"/>
                    </a:lnTo>
                    <a:lnTo>
                      <a:pt x="19522" y="15944"/>
                    </a:lnTo>
                    <a:lnTo>
                      <a:pt x="19418" y="15735"/>
                    </a:lnTo>
                    <a:lnTo>
                      <a:pt x="19501" y="15567"/>
                    </a:lnTo>
                    <a:lnTo>
                      <a:pt x="19564" y="15463"/>
                    </a:lnTo>
                    <a:lnTo>
                      <a:pt x="19564" y="15358"/>
                    </a:lnTo>
                    <a:lnTo>
                      <a:pt x="19627" y="15316"/>
                    </a:lnTo>
                    <a:lnTo>
                      <a:pt x="19731" y="15232"/>
                    </a:lnTo>
                    <a:lnTo>
                      <a:pt x="19752" y="15128"/>
                    </a:lnTo>
                    <a:lnTo>
                      <a:pt x="19731" y="15107"/>
                    </a:lnTo>
                    <a:lnTo>
                      <a:pt x="19878" y="14835"/>
                    </a:lnTo>
                    <a:lnTo>
                      <a:pt x="20087" y="14584"/>
                    </a:lnTo>
                    <a:lnTo>
                      <a:pt x="20087" y="14479"/>
                    </a:lnTo>
                    <a:lnTo>
                      <a:pt x="20045" y="14103"/>
                    </a:lnTo>
                    <a:lnTo>
                      <a:pt x="20003" y="14082"/>
                    </a:lnTo>
                    <a:lnTo>
                      <a:pt x="20066" y="13872"/>
                    </a:lnTo>
                    <a:lnTo>
                      <a:pt x="20129" y="13789"/>
                    </a:lnTo>
                    <a:lnTo>
                      <a:pt x="20129" y="13726"/>
                    </a:lnTo>
                    <a:lnTo>
                      <a:pt x="20317" y="13580"/>
                    </a:lnTo>
                    <a:lnTo>
                      <a:pt x="20338" y="13496"/>
                    </a:lnTo>
                    <a:lnTo>
                      <a:pt x="20275" y="13287"/>
                    </a:lnTo>
                    <a:lnTo>
                      <a:pt x="20359" y="13036"/>
                    </a:lnTo>
                    <a:lnTo>
                      <a:pt x="20338" y="12826"/>
                    </a:lnTo>
                    <a:lnTo>
                      <a:pt x="20359" y="12659"/>
                    </a:lnTo>
                    <a:lnTo>
                      <a:pt x="20359" y="12596"/>
                    </a:lnTo>
                    <a:lnTo>
                      <a:pt x="20422" y="12387"/>
                    </a:lnTo>
                    <a:lnTo>
                      <a:pt x="20359" y="11592"/>
                    </a:lnTo>
                    <a:lnTo>
                      <a:pt x="20359" y="11445"/>
                    </a:lnTo>
                    <a:lnTo>
                      <a:pt x="20422" y="11341"/>
                    </a:lnTo>
                    <a:lnTo>
                      <a:pt x="20422" y="11236"/>
                    </a:lnTo>
                    <a:lnTo>
                      <a:pt x="20359" y="11278"/>
                    </a:lnTo>
                    <a:lnTo>
                      <a:pt x="20275" y="11194"/>
                    </a:lnTo>
                    <a:lnTo>
                      <a:pt x="20275" y="11131"/>
                    </a:lnTo>
                    <a:lnTo>
                      <a:pt x="20359" y="10985"/>
                    </a:lnTo>
                    <a:lnTo>
                      <a:pt x="20338" y="10859"/>
                    </a:lnTo>
                    <a:lnTo>
                      <a:pt x="20359" y="10776"/>
                    </a:lnTo>
                    <a:lnTo>
                      <a:pt x="20443" y="10755"/>
                    </a:lnTo>
                    <a:lnTo>
                      <a:pt x="20464" y="10629"/>
                    </a:lnTo>
                    <a:lnTo>
                      <a:pt x="20380" y="10504"/>
                    </a:lnTo>
                    <a:lnTo>
                      <a:pt x="20234" y="10420"/>
                    </a:lnTo>
                    <a:lnTo>
                      <a:pt x="20275" y="10399"/>
                    </a:lnTo>
                    <a:lnTo>
                      <a:pt x="20317" y="10336"/>
                    </a:lnTo>
                    <a:lnTo>
                      <a:pt x="20338" y="10399"/>
                    </a:lnTo>
                    <a:lnTo>
                      <a:pt x="20422" y="10441"/>
                    </a:lnTo>
                    <a:lnTo>
                      <a:pt x="20485" y="10462"/>
                    </a:lnTo>
                    <a:lnTo>
                      <a:pt x="20526" y="10336"/>
                    </a:lnTo>
                    <a:lnTo>
                      <a:pt x="20589" y="10336"/>
                    </a:lnTo>
                    <a:lnTo>
                      <a:pt x="20631" y="10420"/>
                    </a:lnTo>
                    <a:lnTo>
                      <a:pt x="20673" y="10441"/>
                    </a:lnTo>
                    <a:lnTo>
                      <a:pt x="20631" y="10525"/>
                    </a:lnTo>
                    <a:lnTo>
                      <a:pt x="20547" y="10567"/>
                    </a:lnTo>
                    <a:lnTo>
                      <a:pt x="20526" y="10650"/>
                    </a:lnTo>
                    <a:lnTo>
                      <a:pt x="20568" y="10650"/>
                    </a:lnTo>
                    <a:lnTo>
                      <a:pt x="20673" y="10546"/>
                    </a:lnTo>
                    <a:lnTo>
                      <a:pt x="20840" y="10462"/>
                    </a:lnTo>
                    <a:lnTo>
                      <a:pt x="21008" y="10190"/>
                    </a:lnTo>
                    <a:lnTo>
                      <a:pt x="21091" y="9981"/>
                    </a:lnTo>
                    <a:lnTo>
                      <a:pt x="21112" y="9834"/>
                    </a:lnTo>
                    <a:lnTo>
                      <a:pt x="21196" y="9771"/>
                    </a:lnTo>
                    <a:lnTo>
                      <a:pt x="21280" y="9562"/>
                    </a:lnTo>
                    <a:lnTo>
                      <a:pt x="21363" y="9374"/>
                    </a:lnTo>
                    <a:lnTo>
                      <a:pt x="21677" y="9165"/>
                    </a:lnTo>
                    <a:lnTo>
                      <a:pt x="21698" y="9060"/>
                    </a:lnTo>
                    <a:lnTo>
                      <a:pt x="21803" y="9039"/>
                    </a:lnTo>
                    <a:lnTo>
                      <a:pt x="21887" y="8934"/>
                    </a:lnTo>
                    <a:lnTo>
                      <a:pt x="22138" y="8683"/>
                    </a:lnTo>
                    <a:lnTo>
                      <a:pt x="22368" y="8370"/>
                    </a:lnTo>
                    <a:lnTo>
                      <a:pt x="22431" y="8307"/>
                    </a:lnTo>
                    <a:lnTo>
                      <a:pt x="22556" y="7993"/>
                    </a:lnTo>
                    <a:lnTo>
                      <a:pt x="22577" y="7846"/>
                    </a:lnTo>
                    <a:lnTo>
                      <a:pt x="22661" y="7742"/>
                    </a:lnTo>
                    <a:lnTo>
                      <a:pt x="22661" y="7637"/>
                    </a:lnTo>
                    <a:lnTo>
                      <a:pt x="22577" y="7533"/>
                    </a:lnTo>
                    <a:lnTo>
                      <a:pt x="22619" y="7449"/>
                    </a:lnTo>
                    <a:lnTo>
                      <a:pt x="22682" y="7449"/>
                    </a:lnTo>
                    <a:lnTo>
                      <a:pt x="22661" y="7156"/>
                    </a:lnTo>
                    <a:lnTo>
                      <a:pt x="22577" y="7093"/>
                    </a:lnTo>
                    <a:lnTo>
                      <a:pt x="22556" y="6968"/>
                    </a:lnTo>
                    <a:lnTo>
                      <a:pt x="22347" y="6528"/>
                    </a:lnTo>
                    <a:lnTo>
                      <a:pt x="22347" y="6361"/>
                    </a:lnTo>
                    <a:lnTo>
                      <a:pt x="22326" y="6193"/>
                    </a:lnTo>
                    <a:lnTo>
                      <a:pt x="21949" y="6026"/>
                    </a:lnTo>
                    <a:lnTo>
                      <a:pt x="21740" y="6026"/>
                    </a:lnTo>
                    <a:lnTo>
                      <a:pt x="21594" y="6110"/>
                    </a:lnTo>
                    <a:lnTo>
                      <a:pt x="21489" y="5942"/>
                    </a:lnTo>
                    <a:lnTo>
                      <a:pt x="21342" y="5921"/>
                    </a:lnTo>
                    <a:lnTo>
                      <a:pt x="21217" y="5796"/>
                    </a:lnTo>
                    <a:lnTo>
                      <a:pt x="21070" y="5712"/>
                    </a:lnTo>
                    <a:lnTo>
                      <a:pt x="20966" y="5691"/>
                    </a:lnTo>
                    <a:lnTo>
                      <a:pt x="20694" y="5398"/>
                    </a:lnTo>
                    <a:lnTo>
                      <a:pt x="20485" y="5105"/>
                    </a:lnTo>
                    <a:lnTo>
                      <a:pt x="20380" y="5085"/>
                    </a:lnTo>
                    <a:lnTo>
                      <a:pt x="20254" y="4959"/>
                    </a:lnTo>
                    <a:lnTo>
                      <a:pt x="20129" y="4959"/>
                    </a:lnTo>
                    <a:lnTo>
                      <a:pt x="19773" y="4687"/>
                    </a:lnTo>
                    <a:lnTo>
                      <a:pt x="19627" y="4687"/>
                    </a:lnTo>
                    <a:lnTo>
                      <a:pt x="19438" y="4603"/>
                    </a:lnTo>
                    <a:lnTo>
                      <a:pt x="19334" y="4666"/>
                    </a:lnTo>
                    <a:lnTo>
                      <a:pt x="19187" y="4666"/>
                    </a:lnTo>
                    <a:lnTo>
                      <a:pt x="19083" y="4603"/>
                    </a:lnTo>
                    <a:lnTo>
                      <a:pt x="18978" y="4666"/>
                    </a:lnTo>
                    <a:lnTo>
                      <a:pt x="18915" y="4750"/>
                    </a:lnTo>
                    <a:lnTo>
                      <a:pt x="18832" y="4666"/>
                    </a:lnTo>
                    <a:lnTo>
                      <a:pt x="18685" y="4561"/>
                    </a:lnTo>
                    <a:lnTo>
                      <a:pt x="18685" y="4666"/>
                    </a:lnTo>
                    <a:lnTo>
                      <a:pt x="18602" y="4624"/>
                    </a:lnTo>
                    <a:lnTo>
                      <a:pt x="18581" y="4687"/>
                    </a:lnTo>
                    <a:lnTo>
                      <a:pt x="18581" y="4750"/>
                    </a:lnTo>
                    <a:lnTo>
                      <a:pt x="18476" y="4666"/>
                    </a:lnTo>
                    <a:lnTo>
                      <a:pt x="18455" y="4624"/>
                    </a:lnTo>
                    <a:lnTo>
                      <a:pt x="18371" y="4582"/>
                    </a:lnTo>
                    <a:lnTo>
                      <a:pt x="18371" y="4582"/>
                    </a:lnTo>
                    <a:lnTo>
                      <a:pt x="18392" y="4645"/>
                    </a:lnTo>
                    <a:lnTo>
                      <a:pt x="18371" y="4666"/>
                    </a:lnTo>
                    <a:lnTo>
                      <a:pt x="18183" y="4582"/>
                    </a:lnTo>
                    <a:lnTo>
                      <a:pt x="18141" y="4582"/>
                    </a:lnTo>
                    <a:lnTo>
                      <a:pt x="17995" y="4561"/>
                    </a:lnTo>
                    <a:lnTo>
                      <a:pt x="17702" y="4394"/>
                    </a:lnTo>
                    <a:lnTo>
                      <a:pt x="17555" y="4394"/>
                    </a:lnTo>
                    <a:lnTo>
                      <a:pt x="17555" y="4436"/>
                    </a:lnTo>
                    <a:lnTo>
                      <a:pt x="17597" y="4478"/>
                    </a:lnTo>
                    <a:lnTo>
                      <a:pt x="17555" y="4520"/>
                    </a:lnTo>
                    <a:lnTo>
                      <a:pt x="17472" y="4478"/>
                    </a:lnTo>
                    <a:lnTo>
                      <a:pt x="17451" y="4520"/>
                    </a:lnTo>
                    <a:lnTo>
                      <a:pt x="17430" y="4561"/>
                    </a:lnTo>
                    <a:lnTo>
                      <a:pt x="17325" y="4603"/>
                    </a:lnTo>
                    <a:lnTo>
                      <a:pt x="17262" y="4666"/>
                    </a:lnTo>
                    <a:lnTo>
                      <a:pt x="17241" y="4792"/>
                    </a:lnTo>
                    <a:lnTo>
                      <a:pt x="17200" y="4687"/>
                    </a:lnTo>
                    <a:lnTo>
                      <a:pt x="17158" y="4603"/>
                    </a:lnTo>
                    <a:lnTo>
                      <a:pt x="17116" y="4645"/>
                    </a:lnTo>
                    <a:lnTo>
                      <a:pt x="17116" y="4750"/>
                    </a:lnTo>
                    <a:lnTo>
                      <a:pt x="17011" y="4917"/>
                    </a:lnTo>
                    <a:lnTo>
                      <a:pt x="17011" y="5085"/>
                    </a:lnTo>
                    <a:lnTo>
                      <a:pt x="16990" y="4917"/>
                    </a:lnTo>
                    <a:lnTo>
                      <a:pt x="17011" y="4771"/>
                    </a:lnTo>
                    <a:lnTo>
                      <a:pt x="16990" y="4645"/>
                    </a:lnTo>
                    <a:lnTo>
                      <a:pt x="17032" y="4457"/>
                    </a:lnTo>
                    <a:lnTo>
                      <a:pt x="17095" y="4394"/>
                    </a:lnTo>
                    <a:lnTo>
                      <a:pt x="17032" y="4373"/>
                    </a:lnTo>
                    <a:lnTo>
                      <a:pt x="16928" y="4373"/>
                    </a:lnTo>
                    <a:lnTo>
                      <a:pt x="17053" y="4248"/>
                    </a:lnTo>
                    <a:lnTo>
                      <a:pt x="16907" y="4059"/>
                    </a:lnTo>
                    <a:lnTo>
                      <a:pt x="16823" y="3913"/>
                    </a:lnTo>
                    <a:lnTo>
                      <a:pt x="16739" y="3913"/>
                    </a:lnTo>
                    <a:lnTo>
                      <a:pt x="16614" y="3871"/>
                    </a:lnTo>
                    <a:lnTo>
                      <a:pt x="16530" y="3976"/>
                    </a:lnTo>
                    <a:lnTo>
                      <a:pt x="16467" y="4017"/>
                    </a:lnTo>
                    <a:lnTo>
                      <a:pt x="16425" y="3934"/>
                    </a:lnTo>
                    <a:lnTo>
                      <a:pt x="16384" y="3913"/>
                    </a:lnTo>
                    <a:lnTo>
                      <a:pt x="16363" y="3829"/>
                    </a:lnTo>
                    <a:lnTo>
                      <a:pt x="16279" y="3766"/>
                    </a:lnTo>
                    <a:lnTo>
                      <a:pt x="16195" y="3766"/>
                    </a:lnTo>
                    <a:lnTo>
                      <a:pt x="16153" y="3724"/>
                    </a:lnTo>
                    <a:lnTo>
                      <a:pt x="16070" y="3704"/>
                    </a:lnTo>
                    <a:lnTo>
                      <a:pt x="16007" y="3745"/>
                    </a:lnTo>
                    <a:lnTo>
                      <a:pt x="16007" y="3704"/>
                    </a:lnTo>
                    <a:lnTo>
                      <a:pt x="15965" y="3662"/>
                    </a:lnTo>
                    <a:lnTo>
                      <a:pt x="15902" y="3599"/>
                    </a:lnTo>
                    <a:lnTo>
                      <a:pt x="15840" y="3620"/>
                    </a:lnTo>
                    <a:lnTo>
                      <a:pt x="15693" y="3599"/>
                    </a:lnTo>
                    <a:lnTo>
                      <a:pt x="15526" y="3494"/>
                    </a:lnTo>
                    <a:lnTo>
                      <a:pt x="15463" y="3494"/>
                    </a:lnTo>
                    <a:lnTo>
                      <a:pt x="15442" y="3536"/>
                    </a:lnTo>
                    <a:lnTo>
                      <a:pt x="15337" y="3452"/>
                    </a:lnTo>
                    <a:lnTo>
                      <a:pt x="15254" y="3452"/>
                    </a:lnTo>
                    <a:lnTo>
                      <a:pt x="15233" y="3536"/>
                    </a:lnTo>
                    <a:lnTo>
                      <a:pt x="15170" y="3536"/>
                    </a:lnTo>
                    <a:lnTo>
                      <a:pt x="15149" y="3452"/>
                    </a:lnTo>
                    <a:lnTo>
                      <a:pt x="15024" y="3452"/>
                    </a:lnTo>
                    <a:lnTo>
                      <a:pt x="14919" y="3515"/>
                    </a:lnTo>
                    <a:lnTo>
                      <a:pt x="14856" y="3620"/>
                    </a:lnTo>
                    <a:lnTo>
                      <a:pt x="14856" y="3704"/>
                    </a:lnTo>
                    <a:lnTo>
                      <a:pt x="14731" y="3829"/>
                    </a:lnTo>
                    <a:lnTo>
                      <a:pt x="14584" y="3934"/>
                    </a:lnTo>
                    <a:lnTo>
                      <a:pt x="14375" y="4059"/>
                    </a:lnTo>
                    <a:lnTo>
                      <a:pt x="14270" y="4185"/>
                    </a:lnTo>
                    <a:lnTo>
                      <a:pt x="14208" y="4352"/>
                    </a:lnTo>
                    <a:lnTo>
                      <a:pt x="14187" y="4499"/>
                    </a:lnTo>
                    <a:lnTo>
                      <a:pt x="14124" y="4582"/>
                    </a:lnTo>
                    <a:lnTo>
                      <a:pt x="14019" y="4687"/>
                    </a:lnTo>
                    <a:lnTo>
                      <a:pt x="14019" y="4771"/>
                    </a:lnTo>
                    <a:lnTo>
                      <a:pt x="14061" y="4896"/>
                    </a:lnTo>
                    <a:lnTo>
                      <a:pt x="14019" y="5105"/>
                    </a:lnTo>
                    <a:lnTo>
                      <a:pt x="13998" y="4980"/>
                    </a:lnTo>
                    <a:lnTo>
                      <a:pt x="13915" y="4854"/>
                    </a:lnTo>
                    <a:lnTo>
                      <a:pt x="13915" y="4750"/>
                    </a:lnTo>
                    <a:lnTo>
                      <a:pt x="13998" y="4645"/>
                    </a:lnTo>
                    <a:lnTo>
                      <a:pt x="14103" y="4561"/>
                    </a:lnTo>
                    <a:lnTo>
                      <a:pt x="14082" y="4394"/>
                    </a:lnTo>
                    <a:lnTo>
                      <a:pt x="14124" y="4269"/>
                    </a:lnTo>
                    <a:lnTo>
                      <a:pt x="14124" y="4185"/>
                    </a:lnTo>
                    <a:lnTo>
                      <a:pt x="14061" y="4185"/>
                    </a:lnTo>
                    <a:lnTo>
                      <a:pt x="13915" y="4248"/>
                    </a:lnTo>
                    <a:lnTo>
                      <a:pt x="13768" y="4185"/>
                    </a:lnTo>
                    <a:lnTo>
                      <a:pt x="13643" y="4185"/>
                    </a:lnTo>
                    <a:lnTo>
                      <a:pt x="13538" y="4227"/>
                    </a:lnTo>
                    <a:lnTo>
                      <a:pt x="13454" y="4164"/>
                    </a:lnTo>
                    <a:lnTo>
                      <a:pt x="13538" y="4164"/>
                    </a:lnTo>
                    <a:lnTo>
                      <a:pt x="13643" y="4080"/>
                    </a:lnTo>
                    <a:lnTo>
                      <a:pt x="13747" y="4059"/>
                    </a:lnTo>
                    <a:lnTo>
                      <a:pt x="13915" y="4080"/>
                    </a:lnTo>
                    <a:lnTo>
                      <a:pt x="14019" y="4059"/>
                    </a:lnTo>
                    <a:lnTo>
                      <a:pt x="14103" y="3955"/>
                    </a:lnTo>
                    <a:lnTo>
                      <a:pt x="14166" y="3955"/>
                    </a:lnTo>
                    <a:lnTo>
                      <a:pt x="14208" y="4017"/>
                    </a:lnTo>
                    <a:lnTo>
                      <a:pt x="14270" y="3976"/>
                    </a:lnTo>
                    <a:lnTo>
                      <a:pt x="14375" y="3934"/>
                    </a:lnTo>
                    <a:lnTo>
                      <a:pt x="14521" y="3871"/>
                    </a:lnTo>
                    <a:lnTo>
                      <a:pt x="14521" y="3745"/>
                    </a:lnTo>
                    <a:lnTo>
                      <a:pt x="14689" y="3557"/>
                    </a:lnTo>
                    <a:lnTo>
                      <a:pt x="14689" y="3432"/>
                    </a:lnTo>
                    <a:lnTo>
                      <a:pt x="14731" y="3348"/>
                    </a:lnTo>
                    <a:lnTo>
                      <a:pt x="14731" y="3243"/>
                    </a:lnTo>
                    <a:lnTo>
                      <a:pt x="14584" y="3222"/>
                    </a:lnTo>
                    <a:lnTo>
                      <a:pt x="14438" y="3118"/>
                    </a:lnTo>
                    <a:lnTo>
                      <a:pt x="14333" y="3118"/>
                    </a:lnTo>
                    <a:lnTo>
                      <a:pt x="14187" y="3222"/>
                    </a:lnTo>
                    <a:lnTo>
                      <a:pt x="14061" y="3222"/>
                    </a:lnTo>
                    <a:lnTo>
                      <a:pt x="13852" y="3139"/>
                    </a:lnTo>
                    <a:lnTo>
                      <a:pt x="13643" y="3118"/>
                    </a:lnTo>
                    <a:lnTo>
                      <a:pt x="13475" y="3285"/>
                    </a:lnTo>
                    <a:lnTo>
                      <a:pt x="13475" y="3348"/>
                    </a:lnTo>
                    <a:lnTo>
                      <a:pt x="13538" y="3390"/>
                    </a:lnTo>
                    <a:lnTo>
                      <a:pt x="13559" y="3432"/>
                    </a:lnTo>
                    <a:lnTo>
                      <a:pt x="13475" y="3432"/>
                    </a:lnTo>
                    <a:lnTo>
                      <a:pt x="13433" y="3452"/>
                    </a:lnTo>
                    <a:lnTo>
                      <a:pt x="13371" y="3557"/>
                    </a:lnTo>
                    <a:lnTo>
                      <a:pt x="13350" y="3494"/>
                    </a:lnTo>
                    <a:lnTo>
                      <a:pt x="13287" y="3452"/>
                    </a:lnTo>
                    <a:lnTo>
                      <a:pt x="13161" y="3515"/>
                    </a:lnTo>
                    <a:lnTo>
                      <a:pt x="13036" y="3704"/>
                    </a:lnTo>
                    <a:lnTo>
                      <a:pt x="12848" y="3913"/>
                    </a:lnTo>
                    <a:lnTo>
                      <a:pt x="12973" y="3724"/>
                    </a:lnTo>
                    <a:lnTo>
                      <a:pt x="12973" y="3599"/>
                    </a:lnTo>
                    <a:lnTo>
                      <a:pt x="13015" y="3515"/>
                    </a:lnTo>
                    <a:lnTo>
                      <a:pt x="13015" y="3432"/>
                    </a:lnTo>
                    <a:lnTo>
                      <a:pt x="12952" y="3432"/>
                    </a:lnTo>
                    <a:lnTo>
                      <a:pt x="12848" y="3536"/>
                    </a:lnTo>
                    <a:lnTo>
                      <a:pt x="12806" y="3662"/>
                    </a:lnTo>
                    <a:lnTo>
                      <a:pt x="12743" y="3829"/>
                    </a:lnTo>
                    <a:lnTo>
                      <a:pt x="12638" y="3871"/>
                    </a:lnTo>
                    <a:lnTo>
                      <a:pt x="12722" y="3704"/>
                    </a:lnTo>
                    <a:lnTo>
                      <a:pt x="12743" y="3557"/>
                    </a:lnTo>
                    <a:lnTo>
                      <a:pt x="12952" y="3306"/>
                    </a:lnTo>
                    <a:lnTo>
                      <a:pt x="13015" y="3118"/>
                    </a:lnTo>
                    <a:lnTo>
                      <a:pt x="13078" y="3013"/>
                    </a:lnTo>
                    <a:lnTo>
                      <a:pt x="13182" y="2971"/>
                    </a:lnTo>
                    <a:lnTo>
                      <a:pt x="13329" y="2888"/>
                    </a:lnTo>
                    <a:lnTo>
                      <a:pt x="13392" y="2867"/>
                    </a:lnTo>
                    <a:lnTo>
                      <a:pt x="13496" y="2699"/>
                    </a:lnTo>
                    <a:lnTo>
                      <a:pt x="13768" y="2448"/>
                    </a:lnTo>
                    <a:lnTo>
                      <a:pt x="13789" y="2364"/>
                    </a:lnTo>
                    <a:lnTo>
                      <a:pt x="13852" y="2302"/>
                    </a:lnTo>
                    <a:lnTo>
                      <a:pt x="13789" y="2239"/>
                    </a:lnTo>
                    <a:lnTo>
                      <a:pt x="13810" y="2155"/>
                    </a:lnTo>
                    <a:lnTo>
                      <a:pt x="13852" y="2134"/>
                    </a:lnTo>
                    <a:lnTo>
                      <a:pt x="13852" y="2030"/>
                    </a:lnTo>
                    <a:lnTo>
                      <a:pt x="13747" y="1946"/>
                    </a:lnTo>
                    <a:lnTo>
                      <a:pt x="13601" y="1946"/>
                    </a:lnTo>
                    <a:lnTo>
                      <a:pt x="13580" y="1988"/>
                    </a:lnTo>
                    <a:lnTo>
                      <a:pt x="13538" y="1883"/>
                    </a:lnTo>
                    <a:lnTo>
                      <a:pt x="13454" y="1674"/>
                    </a:lnTo>
                    <a:lnTo>
                      <a:pt x="13329" y="1360"/>
                    </a:lnTo>
                    <a:lnTo>
                      <a:pt x="13224" y="1214"/>
                    </a:lnTo>
                    <a:lnTo>
                      <a:pt x="13140" y="1004"/>
                    </a:lnTo>
                    <a:lnTo>
                      <a:pt x="13140" y="879"/>
                    </a:lnTo>
                    <a:lnTo>
                      <a:pt x="13120" y="732"/>
                    </a:lnTo>
                    <a:lnTo>
                      <a:pt x="13057" y="691"/>
                    </a:lnTo>
                    <a:lnTo>
                      <a:pt x="13036" y="586"/>
                    </a:lnTo>
                    <a:lnTo>
                      <a:pt x="12952" y="460"/>
                    </a:lnTo>
                    <a:lnTo>
                      <a:pt x="12931" y="481"/>
                    </a:lnTo>
                    <a:lnTo>
                      <a:pt x="12931" y="565"/>
                    </a:lnTo>
                    <a:lnTo>
                      <a:pt x="12868" y="628"/>
                    </a:lnTo>
                    <a:lnTo>
                      <a:pt x="12743" y="711"/>
                    </a:lnTo>
                    <a:lnTo>
                      <a:pt x="12701" y="795"/>
                    </a:lnTo>
                    <a:lnTo>
                      <a:pt x="12555" y="984"/>
                    </a:lnTo>
                    <a:lnTo>
                      <a:pt x="12408" y="1151"/>
                    </a:lnTo>
                    <a:lnTo>
                      <a:pt x="12408" y="1256"/>
                    </a:lnTo>
                    <a:lnTo>
                      <a:pt x="12303" y="1507"/>
                    </a:lnTo>
                    <a:lnTo>
                      <a:pt x="12199" y="1653"/>
                    </a:lnTo>
                    <a:lnTo>
                      <a:pt x="12115" y="1779"/>
                    </a:lnTo>
                    <a:lnTo>
                      <a:pt x="12011" y="1820"/>
                    </a:lnTo>
                    <a:lnTo>
                      <a:pt x="11969" y="1862"/>
                    </a:lnTo>
                    <a:lnTo>
                      <a:pt x="11927" y="1967"/>
                    </a:lnTo>
                    <a:lnTo>
                      <a:pt x="11822" y="2051"/>
                    </a:lnTo>
                    <a:lnTo>
                      <a:pt x="11759" y="2030"/>
                    </a:lnTo>
                    <a:lnTo>
                      <a:pt x="11759" y="1862"/>
                    </a:lnTo>
                    <a:lnTo>
                      <a:pt x="11697" y="1841"/>
                    </a:lnTo>
                    <a:lnTo>
                      <a:pt x="11676" y="1779"/>
                    </a:lnTo>
                    <a:lnTo>
                      <a:pt x="11613" y="1779"/>
                    </a:lnTo>
                    <a:lnTo>
                      <a:pt x="11550" y="1820"/>
                    </a:lnTo>
                    <a:lnTo>
                      <a:pt x="11487" y="1883"/>
                    </a:lnTo>
                    <a:lnTo>
                      <a:pt x="11383" y="1862"/>
                    </a:lnTo>
                    <a:lnTo>
                      <a:pt x="11299" y="1779"/>
                    </a:lnTo>
                    <a:lnTo>
                      <a:pt x="11299" y="1737"/>
                    </a:lnTo>
                    <a:lnTo>
                      <a:pt x="11278" y="1716"/>
                    </a:lnTo>
                    <a:lnTo>
                      <a:pt x="11257" y="1611"/>
                    </a:lnTo>
                    <a:lnTo>
                      <a:pt x="11236" y="1548"/>
                    </a:lnTo>
                    <a:lnTo>
                      <a:pt x="11153" y="1528"/>
                    </a:lnTo>
                    <a:lnTo>
                      <a:pt x="11048" y="1423"/>
                    </a:lnTo>
                    <a:lnTo>
                      <a:pt x="10881" y="1423"/>
                    </a:lnTo>
                    <a:lnTo>
                      <a:pt x="10776" y="1465"/>
                    </a:lnTo>
                    <a:lnTo>
                      <a:pt x="10546" y="1465"/>
                    </a:lnTo>
                    <a:lnTo>
                      <a:pt x="10420" y="1444"/>
                    </a:lnTo>
                    <a:lnTo>
                      <a:pt x="10316" y="1528"/>
                    </a:lnTo>
                    <a:lnTo>
                      <a:pt x="10295" y="1632"/>
                    </a:lnTo>
                    <a:lnTo>
                      <a:pt x="10399" y="1737"/>
                    </a:lnTo>
                    <a:lnTo>
                      <a:pt x="10420" y="1820"/>
                    </a:lnTo>
                    <a:lnTo>
                      <a:pt x="10462" y="1946"/>
                    </a:lnTo>
                    <a:lnTo>
                      <a:pt x="10441" y="1988"/>
                    </a:lnTo>
                    <a:lnTo>
                      <a:pt x="10337" y="1988"/>
                    </a:lnTo>
                    <a:lnTo>
                      <a:pt x="10190" y="1946"/>
                    </a:lnTo>
                    <a:lnTo>
                      <a:pt x="10148" y="1925"/>
                    </a:lnTo>
                    <a:lnTo>
                      <a:pt x="9918" y="1925"/>
                    </a:lnTo>
                    <a:lnTo>
                      <a:pt x="9814" y="1946"/>
                    </a:lnTo>
                    <a:lnTo>
                      <a:pt x="9772" y="1883"/>
                    </a:lnTo>
                    <a:lnTo>
                      <a:pt x="9604" y="1883"/>
                    </a:lnTo>
                    <a:lnTo>
                      <a:pt x="9479" y="1946"/>
                    </a:lnTo>
                    <a:lnTo>
                      <a:pt x="9395" y="2134"/>
                    </a:lnTo>
                    <a:lnTo>
                      <a:pt x="9165" y="2134"/>
                    </a:lnTo>
                    <a:lnTo>
                      <a:pt x="9039" y="2155"/>
                    </a:lnTo>
                    <a:lnTo>
                      <a:pt x="8998" y="2197"/>
                    </a:lnTo>
                    <a:lnTo>
                      <a:pt x="8935" y="2302"/>
                    </a:lnTo>
                    <a:lnTo>
                      <a:pt x="8788" y="2302"/>
                    </a:lnTo>
                    <a:lnTo>
                      <a:pt x="8767" y="2281"/>
                    </a:lnTo>
                    <a:lnTo>
                      <a:pt x="8684" y="2302"/>
                    </a:lnTo>
                    <a:lnTo>
                      <a:pt x="8621" y="2385"/>
                    </a:lnTo>
                    <a:lnTo>
                      <a:pt x="8537" y="2364"/>
                    </a:lnTo>
                    <a:lnTo>
                      <a:pt x="8307" y="2176"/>
                    </a:lnTo>
                    <a:lnTo>
                      <a:pt x="8223" y="2072"/>
                    </a:lnTo>
                    <a:lnTo>
                      <a:pt x="8223" y="1988"/>
                    </a:lnTo>
                    <a:lnTo>
                      <a:pt x="8098" y="1862"/>
                    </a:lnTo>
                    <a:lnTo>
                      <a:pt x="7993" y="1758"/>
                    </a:lnTo>
                    <a:lnTo>
                      <a:pt x="7993" y="1653"/>
                    </a:lnTo>
                    <a:lnTo>
                      <a:pt x="8014" y="1569"/>
                    </a:lnTo>
                    <a:lnTo>
                      <a:pt x="7993" y="1528"/>
                    </a:lnTo>
                    <a:lnTo>
                      <a:pt x="8014" y="1423"/>
                    </a:lnTo>
                    <a:lnTo>
                      <a:pt x="8056" y="1339"/>
                    </a:lnTo>
                    <a:lnTo>
                      <a:pt x="8056" y="1214"/>
                    </a:lnTo>
                    <a:lnTo>
                      <a:pt x="8161" y="1025"/>
                    </a:lnTo>
                    <a:lnTo>
                      <a:pt x="8202" y="879"/>
                    </a:lnTo>
                    <a:lnTo>
                      <a:pt x="8307" y="732"/>
                    </a:lnTo>
                    <a:lnTo>
                      <a:pt x="8307" y="691"/>
                    </a:lnTo>
                    <a:lnTo>
                      <a:pt x="8202" y="691"/>
                    </a:lnTo>
                    <a:lnTo>
                      <a:pt x="8140" y="607"/>
                    </a:lnTo>
                    <a:lnTo>
                      <a:pt x="8119" y="523"/>
                    </a:lnTo>
                    <a:lnTo>
                      <a:pt x="7993" y="523"/>
                    </a:lnTo>
                    <a:lnTo>
                      <a:pt x="7889" y="481"/>
                    </a:lnTo>
                    <a:lnTo>
                      <a:pt x="7930" y="398"/>
                    </a:lnTo>
                    <a:lnTo>
                      <a:pt x="8014" y="293"/>
                    </a:lnTo>
                    <a:lnTo>
                      <a:pt x="8014" y="147"/>
                    </a:lnTo>
                    <a:lnTo>
                      <a:pt x="7910" y="0"/>
                    </a:lnTo>
                    <a:lnTo>
                      <a:pt x="7784" y="0"/>
                    </a:lnTo>
                    <a:lnTo>
                      <a:pt x="7721" y="63"/>
                    </a:lnTo>
                    <a:lnTo>
                      <a:pt x="7679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6B65"/>
                  </a:solidFill>
                </a:endParaRPr>
              </a:p>
            </p:txBody>
          </p:sp>
        </p:grpSp>
        <p:grpSp>
          <p:nvGrpSpPr>
            <p:cNvPr id="2370" name="Google Shape;2370;p52"/>
            <p:cNvGrpSpPr/>
            <p:nvPr/>
          </p:nvGrpSpPr>
          <p:grpSpPr>
            <a:xfrm>
              <a:off x="6604250" y="3250745"/>
              <a:ext cx="95293" cy="378470"/>
              <a:chOff x="2680375" y="3423800"/>
              <a:chExt cx="182975" cy="761050"/>
            </a:xfrm>
          </p:grpSpPr>
          <p:sp>
            <p:nvSpPr>
              <p:cNvPr id="2371" name="Google Shape;2371;p52"/>
              <p:cNvSpPr/>
              <p:nvPr/>
            </p:nvSpPr>
            <p:spPr>
              <a:xfrm>
                <a:off x="2698650" y="3423800"/>
                <a:ext cx="164700" cy="703875"/>
              </a:xfrm>
              <a:custGeom>
                <a:avLst/>
                <a:gdLst/>
                <a:ahLst/>
                <a:cxnLst/>
                <a:rect l="l" t="t" r="r" b="b"/>
                <a:pathLst>
                  <a:path w="6588" h="28155" extrusionOk="0">
                    <a:moveTo>
                      <a:pt x="319" y="4568"/>
                    </a:moveTo>
                    <a:lnTo>
                      <a:pt x="107" y="1274"/>
                    </a:lnTo>
                    <a:lnTo>
                      <a:pt x="319" y="0"/>
                    </a:lnTo>
                    <a:lnTo>
                      <a:pt x="6588" y="4356"/>
                    </a:lnTo>
                    <a:lnTo>
                      <a:pt x="4994" y="7331"/>
                    </a:lnTo>
                    <a:lnTo>
                      <a:pt x="1913" y="16149"/>
                    </a:lnTo>
                    <a:lnTo>
                      <a:pt x="2656" y="24330"/>
                    </a:lnTo>
                    <a:lnTo>
                      <a:pt x="4144" y="28155"/>
                    </a:lnTo>
                    <a:lnTo>
                      <a:pt x="1700" y="27836"/>
                    </a:lnTo>
                    <a:lnTo>
                      <a:pt x="532" y="25605"/>
                    </a:lnTo>
                    <a:lnTo>
                      <a:pt x="1063" y="22736"/>
                    </a:lnTo>
                    <a:lnTo>
                      <a:pt x="0" y="17530"/>
                    </a:lnTo>
                    <a:lnTo>
                      <a:pt x="638" y="14024"/>
                    </a:lnTo>
                    <a:lnTo>
                      <a:pt x="213" y="11793"/>
                    </a:lnTo>
                    <a:lnTo>
                      <a:pt x="744" y="7756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72" name="Google Shape;2372;p52"/>
              <p:cNvSpPr/>
              <p:nvPr/>
            </p:nvSpPr>
            <p:spPr>
              <a:xfrm>
                <a:off x="2680375" y="3510050"/>
                <a:ext cx="137075" cy="674800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26992" extrusionOk="0">
                    <a:moveTo>
                      <a:pt x="984" y="23016"/>
                    </a:moveTo>
                    <a:lnTo>
                      <a:pt x="984" y="23121"/>
                    </a:lnTo>
                    <a:lnTo>
                      <a:pt x="1026" y="23058"/>
                    </a:lnTo>
                    <a:lnTo>
                      <a:pt x="1088" y="23016"/>
                    </a:lnTo>
                    <a:close/>
                    <a:moveTo>
                      <a:pt x="1047" y="0"/>
                    </a:moveTo>
                    <a:lnTo>
                      <a:pt x="984" y="105"/>
                    </a:lnTo>
                    <a:lnTo>
                      <a:pt x="963" y="209"/>
                    </a:lnTo>
                    <a:lnTo>
                      <a:pt x="1068" y="314"/>
                    </a:lnTo>
                    <a:lnTo>
                      <a:pt x="1005" y="419"/>
                    </a:lnTo>
                    <a:lnTo>
                      <a:pt x="900" y="502"/>
                    </a:lnTo>
                    <a:lnTo>
                      <a:pt x="837" y="461"/>
                    </a:lnTo>
                    <a:lnTo>
                      <a:pt x="691" y="544"/>
                    </a:lnTo>
                    <a:lnTo>
                      <a:pt x="565" y="628"/>
                    </a:lnTo>
                    <a:lnTo>
                      <a:pt x="628" y="670"/>
                    </a:lnTo>
                    <a:lnTo>
                      <a:pt x="628" y="837"/>
                    </a:lnTo>
                    <a:lnTo>
                      <a:pt x="586" y="963"/>
                    </a:lnTo>
                    <a:lnTo>
                      <a:pt x="628" y="1130"/>
                    </a:lnTo>
                    <a:lnTo>
                      <a:pt x="733" y="1549"/>
                    </a:lnTo>
                    <a:lnTo>
                      <a:pt x="733" y="1695"/>
                    </a:lnTo>
                    <a:lnTo>
                      <a:pt x="691" y="1800"/>
                    </a:lnTo>
                    <a:lnTo>
                      <a:pt x="649" y="1883"/>
                    </a:lnTo>
                    <a:lnTo>
                      <a:pt x="691" y="2093"/>
                    </a:lnTo>
                    <a:lnTo>
                      <a:pt x="775" y="2302"/>
                    </a:lnTo>
                    <a:lnTo>
                      <a:pt x="858" y="2490"/>
                    </a:lnTo>
                    <a:lnTo>
                      <a:pt x="858" y="2762"/>
                    </a:lnTo>
                    <a:lnTo>
                      <a:pt x="837" y="2846"/>
                    </a:lnTo>
                    <a:lnTo>
                      <a:pt x="796" y="2909"/>
                    </a:lnTo>
                    <a:lnTo>
                      <a:pt x="837" y="3327"/>
                    </a:lnTo>
                    <a:lnTo>
                      <a:pt x="837" y="3432"/>
                    </a:lnTo>
                    <a:lnTo>
                      <a:pt x="754" y="3474"/>
                    </a:lnTo>
                    <a:lnTo>
                      <a:pt x="670" y="3536"/>
                    </a:lnTo>
                    <a:lnTo>
                      <a:pt x="670" y="3766"/>
                    </a:lnTo>
                    <a:lnTo>
                      <a:pt x="691" y="3829"/>
                    </a:lnTo>
                    <a:lnTo>
                      <a:pt x="775" y="3766"/>
                    </a:lnTo>
                    <a:lnTo>
                      <a:pt x="837" y="3829"/>
                    </a:lnTo>
                    <a:lnTo>
                      <a:pt x="754" y="3892"/>
                    </a:lnTo>
                    <a:lnTo>
                      <a:pt x="754" y="4499"/>
                    </a:lnTo>
                    <a:lnTo>
                      <a:pt x="837" y="4729"/>
                    </a:lnTo>
                    <a:lnTo>
                      <a:pt x="858" y="4917"/>
                    </a:lnTo>
                    <a:lnTo>
                      <a:pt x="837" y="5064"/>
                    </a:lnTo>
                    <a:lnTo>
                      <a:pt x="733" y="5231"/>
                    </a:lnTo>
                    <a:lnTo>
                      <a:pt x="733" y="5399"/>
                    </a:lnTo>
                    <a:lnTo>
                      <a:pt x="837" y="5566"/>
                    </a:lnTo>
                    <a:lnTo>
                      <a:pt x="796" y="5712"/>
                    </a:lnTo>
                    <a:lnTo>
                      <a:pt x="796" y="5984"/>
                    </a:lnTo>
                    <a:lnTo>
                      <a:pt x="754" y="6089"/>
                    </a:lnTo>
                    <a:lnTo>
                      <a:pt x="754" y="6256"/>
                    </a:lnTo>
                    <a:lnTo>
                      <a:pt x="775" y="6340"/>
                    </a:lnTo>
                    <a:lnTo>
                      <a:pt x="775" y="6403"/>
                    </a:lnTo>
                    <a:lnTo>
                      <a:pt x="670" y="6570"/>
                    </a:lnTo>
                    <a:lnTo>
                      <a:pt x="670" y="6717"/>
                    </a:lnTo>
                    <a:lnTo>
                      <a:pt x="628" y="6821"/>
                    </a:lnTo>
                    <a:lnTo>
                      <a:pt x="649" y="7010"/>
                    </a:lnTo>
                    <a:lnTo>
                      <a:pt x="628" y="7093"/>
                    </a:lnTo>
                    <a:lnTo>
                      <a:pt x="524" y="7303"/>
                    </a:lnTo>
                    <a:lnTo>
                      <a:pt x="524" y="7407"/>
                    </a:lnTo>
                    <a:lnTo>
                      <a:pt x="628" y="7554"/>
                    </a:lnTo>
                    <a:lnTo>
                      <a:pt x="649" y="7721"/>
                    </a:lnTo>
                    <a:lnTo>
                      <a:pt x="733" y="7826"/>
                    </a:lnTo>
                    <a:lnTo>
                      <a:pt x="649" y="7867"/>
                    </a:lnTo>
                    <a:lnTo>
                      <a:pt x="586" y="8014"/>
                    </a:lnTo>
                    <a:lnTo>
                      <a:pt x="670" y="8119"/>
                    </a:lnTo>
                    <a:lnTo>
                      <a:pt x="586" y="8202"/>
                    </a:lnTo>
                    <a:lnTo>
                      <a:pt x="524" y="8244"/>
                    </a:lnTo>
                    <a:lnTo>
                      <a:pt x="524" y="8391"/>
                    </a:lnTo>
                    <a:lnTo>
                      <a:pt x="544" y="8537"/>
                    </a:lnTo>
                    <a:lnTo>
                      <a:pt x="544" y="8663"/>
                    </a:lnTo>
                    <a:lnTo>
                      <a:pt x="670" y="8997"/>
                    </a:lnTo>
                    <a:lnTo>
                      <a:pt x="670" y="9186"/>
                    </a:lnTo>
                    <a:lnTo>
                      <a:pt x="628" y="9228"/>
                    </a:lnTo>
                    <a:lnTo>
                      <a:pt x="628" y="9332"/>
                    </a:lnTo>
                    <a:lnTo>
                      <a:pt x="754" y="9520"/>
                    </a:lnTo>
                    <a:lnTo>
                      <a:pt x="754" y="9730"/>
                    </a:lnTo>
                    <a:lnTo>
                      <a:pt x="733" y="9855"/>
                    </a:lnTo>
                    <a:lnTo>
                      <a:pt x="733" y="9918"/>
                    </a:lnTo>
                    <a:lnTo>
                      <a:pt x="754" y="10023"/>
                    </a:lnTo>
                    <a:lnTo>
                      <a:pt x="733" y="10106"/>
                    </a:lnTo>
                    <a:lnTo>
                      <a:pt x="691" y="10211"/>
                    </a:lnTo>
                    <a:lnTo>
                      <a:pt x="733" y="10253"/>
                    </a:lnTo>
                    <a:lnTo>
                      <a:pt x="858" y="10441"/>
                    </a:lnTo>
                    <a:lnTo>
                      <a:pt x="879" y="10546"/>
                    </a:lnTo>
                    <a:lnTo>
                      <a:pt x="837" y="10650"/>
                    </a:lnTo>
                    <a:lnTo>
                      <a:pt x="754" y="10692"/>
                    </a:lnTo>
                    <a:lnTo>
                      <a:pt x="670" y="10860"/>
                    </a:lnTo>
                    <a:lnTo>
                      <a:pt x="670" y="10901"/>
                    </a:lnTo>
                    <a:lnTo>
                      <a:pt x="733" y="10964"/>
                    </a:lnTo>
                    <a:lnTo>
                      <a:pt x="670" y="11090"/>
                    </a:lnTo>
                    <a:lnTo>
                      <a:pt x="586" y="11173"/>
                    </a:lnTo>
                    <a:lnTo>
                      <a:pt x="586" y="11278"/>
                    </a:lnTo>
                    <a:lnTo>
                      <a:pt x="565" y="11466"/>
                    </a:lnTo>
                    <a:lnTo>
                      <a:pt x="524" y="11571"/>
                    </a:lnTo>
                    <a:lnTo>
                      <a:pt x="524" y="11676"/>
                    </a:lnTo>
                    <a:lnTo>
                      <a:pt x="482" y="11717"/>
                    </a:lnTo>
                    <a:lnTo>
                      <a:pt x="482" y="11843"/>
                    </a:lnTo>
                    <a:lnTo>
                      <a:pt x="419" y="11927"/>
                    </a:lnTo>
                    <a:lnTo>
                      <a:pt x="419" y="11989"/>
                    </a:lnTo>
                    <a:lnTo>
                      <a:pt x="461" y="12052"/>
                    </a:lnTo>
                    <a:lnTo>
                      <a:pt x="377" y="12157"/>
                    </a:lnTo>
                    <a:lnTo>
                      <a:pt x="377" y="12324"/>
                    </a:lnTo>
                    <a:lnTo>
                      <a:pt x="377" y="12429"/>
                    </a:lnTo>
                    <a:lnTo>
                      <a:pt x="314" y="12471"/>
                    </a:lnTo>
                    <a:lnTo>
                      <a:pt x="314" y="12575"/>
                    </a:lnTo>
                    <a:lnTo>
                      <a:pt x="272" y="12659"/>
                    </a:lnTo>
                    <a:lnTo>
                      <a:pt x="272" y="12743"/>
                    </a:lnTo>
                    <a:lnTo>
                      <a:pt x="314" y="12847"/>
                    </a:lnTo>
                    <a:lnTo>
                      <a:pt x="314" y="12952"/>
                    </a:lnTo>
                    <a:lnTo>
                      <a:pt x="231" y="13057"/>
                    </a:lnTo>
                    <a:lnTo>
                      <a:pt x="147" y="13057"/>
                    </a:lnTo>
                    <a:lnTo>
                      <a:pt x="63" y="12994"/>
                    </a:lnTo>
                    <a:lnTo>
                      <a:pt x="0" y="13015"/>
                    </a:lnTo>
                    <a:lnTo>
                      <a:pt x="0" y="13098"/>
                    </a:lnTo>
                    <a:lnTo>
                      <a:pt x="21" y="13224"/>
                    </a:lnTo>
                    <a:lnTo>
                      <a:pt x="21" y="13412"/>
                    </a:lnTo>
                    <a:lnTo>
                      <a:pt x="105" y="13517"/>
                    </a:lnTo>
                    <a:lnTo>
                      <a:pt x="231" y="13621"/>
                    </a:lnTo>
                    <a:lnTo>
                      <a:pt x="252" y="13747"/>
                    </a:lnTo>
                    <a:lnTo>
                      <a:pt x="231" y="13914"/>
                    </a:lnTo>
                    <a:lnTo>
                      <a:pt x="398" y="14228"/>
                    </a:lnTo>
                    <a:lnTo>
                      <a:pt x="440" y="14312"/>
                    </a:lnTo>
                    <a:lnTo>
                      <a:pt x="524" y="14375"/>
                    </a:lnTo>
                    <a:lnTo>
                      <a:pt x="524" y="14563"/>
                    </a:lnTo>
                    <a:lnTo>
                      <a:pt x="461" y="14835"/>
                    </a:lnTo>
                    <a:lnTo>
                      <a:pt x="419" y="14856"/>
                    </a:lnTo>
                    <a:lnTo>
                      <a:pt x="440" y="14940"/>
                    </a:lnTo>
                    <a:lnTo>
                      <a:pt x="419" y="15002"/>
                    </a:lnTo>
                    <a:lnTo>
                      <a:pt x="356" y="14982"/>
                    </a:lnTo>
                    <a:lnTo>
                      <a:pt x="314" y="14982"/>
                    </a:lnTo>
                    <a:lnTo>
                      <a:pt x="272" y="15086"/>
                    </a:lnTo>
                    <a:lnTo>
                      <a:pt x="314" y="15191"/>
                    </a:lnTo>
                    <a:lnTo>
                      <a:pt x="377" y="15254"/>
                    </a:lnTo>
                    <a:lnTo>
                      <a:pt x="335" y="15484"/>
                    </a:lnTo>
                    <a:lnTo>
                      <a:pt x="356" y="15588"/>
                    </a:lnTo>
                    <a:lnTo>
                      <a:pt x="314" y="15672"/>
                    </a:lnTo>
                    <a:lnTo>
                      <a:pt x="356" y="15714"/>
                    </a:lnTo>
                    <a:lnTo>
                      <a:pt x="335" y="15798"/>
                    </a:lnTo>
                    <a:lnTo>
                      <a:pt x="314" y="15818"/>
                    </a:lnTo>
                    <a:lnTo>
                      <a:pt x="335" y="15881"/>
                    </a:lnTo>
                    <a:lnTo>
                      <a:pt x="524" y="16153"/>
                    </a:lnTo>
                    <a:lnTo>
                      <a:pt x="565" y="16216"/>
                    </a:lnTo>
                    <a:lnTo>
                      <a:pt x="565" y="16362"/>
                    </a:lnTo>
                    <a:lnTo>
                      <a:pt x="524" y="16342"/>
                    </a:lnTo>
                    <a:lnTo>
                      <a:pt x="377" y="16342"/>
                    </a:lnTo>
                    <a:lnTo>
                      <a:pt x="314" y="16425"/>
                    </a:lnTo>
                    <a:lnTo>
                      <a:pt x="314" y="16467"/>
                    </a:lnTo>
                    <a:lnTo>
                      <a:pt x="356" y="16530"/>
                    </a:lnTo>
                    <a:lnTo>
                      <a:pt x="356" y="16614"/>
                    </a:lnTo>
                    <a:lnTo>
                      <a:pt x="314" y="16655"/>
                    </a:lnTo>
                    <a:lnTo>
                      <a:pt x="272" y="16739"/>
                    </a:lnTo>
                    <a:lnTo>
                      <a:pt x="314" y="16823"/>
                    </a:lnTo>
                    <a:lnTo>
                      <a:pt x="335" y="16844"/>
                    </a:lnTo>
                    <a:lnTo>
                      <a:pt x="377" y="16969"/>
                    </a:lnTo>
                    <a:lnTo>
                      <a:pt x="419" y="17304"/>
                    </a:lnTo>
                    <a:lnTo>
                      <a:pt x="356" y="17451"/>
                    </a:lnTo>
                    <a:lnTo>
                      <a:pt x="482" y="17492"/>
                    </a:lnTo>
                    <a:lnTo>
                      <a:pt x="670" y="17471"/>
                    </a:lnTo>
                    <a:lnTo>
                      <a:pt x="670" y="17409"/>
                    </a:lnTo>
                    <a:lnTo>
                      <a:pt x="670" y="17283"/>
                    </a:lnTo>
                    <a:lnTo>
                      <a:pt x="733" y="17199"/>
                    </a:lnTo>
                    <a:lnTo>
                      <a:pt x="837" y="17241"/>
                    </a:lnTo>
                    <a:lnTo>
                      <a:pt x="858" y="17199"/>
                    </a:lnTo>
                    <a:lnTo>
                      <a:pt x="733" y="17095"/>
                    </a:lnTo>
                    <a:lnTo>
                      <a:pt x="775" y="17053"/>
                    </a:lnTo>
                    <a:lnTo>
                      <a:pt x="649" y="16927"/>
                    </a:lnTo>
                    <a:lnTo>
                      <a:pt x="649" y="16844"/>
                    </a:lnTo>
                    <a:lnTo>
                      <a:pt x="733" y="16844"/>
                    </a:lnTo>
                    <a:lnTo>
                      <a:pt x="837" y="16886"/>
                    </a:lnTo>
                    <a:lnTo>
                      <a:pt x="837" y="16865"/>
                    </a:lnTo>
                    <a:lnTo>
                      <a:pt x="775" y="16823"/>
                    </a:lnTo>
                    <a:lnTo>
                      <a:pt x="649" y="16718"/>
                    </a:lnTo>
                    <a:lnTo>
                      <a:pt x="775" y="16739"/>
                    </a:lnTo>
                    <a:lnTo>
                      <a:pt x="775" y="16634"/>
                    </a:lnTo>
                    <a:lnTo>
                      <a:pt x="754" y="16572"/>
                    </a:lnTo>
                    <a:lnTo>
                      <a:pt x="754" y="16425"/>
                    </a:lnTo>
                    <a:lnTo>
                      <a:pt x="733" y="16362"/>
                    </a:lnTo>
                    <a:cubicBezTo>
                      <a:pt x="733" y="16321"/>
                      <a:pt x="754" y="16258"/>
                      <a:pt x="775" y="16237"/>
                    </a:cubicBezTo>
                    <a:lnTo>
                      <a:pt x="837" y="16258"/>
                    </a:lnTo>
                    <a:lnTo>
                      <a:pt x="879" y="16237"/>
                    </a:lnTo>
                    <a:cubicBezTo>
                      <a:pt x="879" y="16342"/>
                      <a:pt x="900" y="16467"/>
                      <a:pt x="900" y="16572"/>
                    </a:cubicBezTo>
                    <a:lnTo>
                      <a:pt x="1068" y="17764"/>
                    </a:lnTo>
                    <a:lnTo>
                      <a:pt x="1047" y="17785"/>
                    </a:lnTo>
                    <a:lnTo>
                      <a:pt x="1068" y="17869"/>
                    </a:lnTo>
                    <a:lnTo>
                      <a:pt x="1068" y="18036"/>
                    </a:lnTo>
                    <a:lnTo>
                      <a:pt x="1005" y="18078"/>
                    </a:lnTo>
                    <a:lnTo>
                      <a:pt x="1047" y="18120"/>
                    </a:lnTo>
                    <a:lnTo>
                      <a:pt x="1047" y="18287"/>
                    </a:lnTo>
                    <a:lnTo>
                      <a:pt x="1005" y="18350"/>
                    </a:lnTo>
                    <a:lnTo>
                      <a:pt x="1047" y="18434"/>
                    </a:lnTo>
                    <a:lnTo>
                      <a:pt x="1047" y="18455"/>
                    </a:lnTo>
                    <a:cubicBezTo>
                      <a:pt x="1047" y="18643"/>
                      <a:pt x="1005" y="18852"/>
                      <a:pt x="963" y="19041"/>
                    </a:cubicBezTo>
                    <a:cubicBezTo>
                      <a:pt x="921" y="19187"/>
                      <a:pt x="900" y="19334"/>
                      <a:pt x="858" y="19459"/>
                    </a:cubicBezTo>
                    <a:lnTo>
                      <a:pt x="796" y="19480"/>
                    </a:lnTo>
                    <a:lnTo>
                      <a:pt x="691" y="19564"/>
                    </a:lnTo>
                    <a:lnTo>
                      <a:pt x="649" y="19564"/>
                    </a:lnTo>
                    <a:lnTo>
                      <a:pt x="649" y="19501"/>
                    </a:lnTo>
                    <a:lnTo>
                      <a:pt x="754" y="19480"/>
                    </a:lnTo>
                    <a:lnTo>
                      <a:pt x="837" y="19438"/>
                    </a:lnTo>
                    <a:lnTo>
                      <a:pt x="837" y="19271"/>
                    </a:lnTo>
                    <a:lnTo>
                      <a:pt x="775" y="19250"/>
                    </a:lnTo>
                    <a:lnTo>
                      <a:pt x="670" y="19292"/>
                    </a:lnTo>
                    <a:lnTo>
                      <a:pt x="461" y="19292"/>
                    </a:lnTo>
                    <a:lnTo>
                      <a:pt x="377" y="19271"/>
                    </a:lnTo>
                    <a:lnTo>
                      <a:pt x="293" y="19292"/>
                    </a:lnTo>
                    <a:lnTo>
                      <a:pt x="293" y="19375"/>
                    </a:lnTo>
                    <a:lnTo>
                      <a:pt x="356" y="19501"/>
                    </a:lnTo>
                    <a:lnTo>
                      <a:pt x="398" y="19501"/>
                    </a:lnTo>
                    <a:lnTo>
                      <a:pt x="440" y="19585"/>
                    </a:lnTo>
                    <a:lnTo>
                      <a:pt x="356" y="19585"/>
                    </a:lnTo>
                    <a:lnTo>
                      <a:pt x="335" y="19689"/>
                    </a:lnTo>
                    <a:lnTo>
                      <a:pt x="252" y="19752"/>
                    </a:lnTo>
                    <a:lnTo>
                      <a:pt x="189" y="19857"/>
                    </a:lnTo>
                    <a:lnTo>
                      <a:pt x="42" y="19919"/>
                    </a:lnTo>
                    <a:lnTo>
                      <a:pt x="42" y="20003"/>
                    </a:lnTo>
                    <a:lnTo>
                      <a:pt x="189" y="20192"/>
                    </a:lnTo>
                    <a:lnTo>
                      <a:pt x="272" y="20192"/>
                    </a:lnTo>
                    <a:lnTo>
                      <a:pt x="335" y="20129"/>
                    </a:lnTo>
                    <a:lnTo>
                      <a:pt x="335" y="20066"/>
                    </a:lnTo>
                    <a:lnTo>
                      <a:pt x="231" y="20024"/>
                    </a:lnTo>
                    <a:lnTo>
                      <a:pt x="231" y="19982"/>
                    </a:lnTo>
                    <a:lnTo>
                      <a:pt x="272" y="19878"/>
                    </a:lnTo>
                    <a:lnTo>
                      <a:pt x="440" y="19878"/>
                    </a:lnTo>
                    <a:lnTo>
                      <a:pt x="461" y="19857"/>
                    </a:lnTo>
                    <a:lnTo>
                      <a:pt x="482" y="19982"/>
                    </a:lnTo>
                    <a:lnTo>
                      <a:pt x="586" y="20066"/>
                    </a:lnTo>
                    <a:lnTo>
                      <a:pt x="712" y="20066"/>
                    </a:lnTo>
                    <a:lnTo>
                      <a:pt x="754" y="20003"/>
                    </a:lnTo>
                    <a:lnTo>
                      <a:pt x="754" y="20003"/>
                    </a:lnTo>
                    <a:cubicBezTo>
                      <a:pt x="670" y="20317"/>
                      <a:pt x="649" y="20631"/>
                      <a:pt x="649" y="20924"/>
                    </a:cubicBezTo>
                    <a:lnTo>
                      <a:pt x="586" y="20966"/>
                    </a:lnTo>
                    <a:lnTo>
                      <a:pt x="649" y="21008"/>
                    </a:lnTo>
                    <a:lnTo>
                      <a:pt x="649" y="21154"/>
                    </a:lnTo>
                    <a:lnTo>
                      <a:pt x="565" y="21028"/>
                    </a:lnTo>
                    <a:lnTo>
                      <a:pt x="461" y="21008"/>
                    </a:lnTo>
                    <a:lnTo>
                      <a:pt x="440" y="21049"/>
                    </a:lnTo>
                    <a:lnTo>
                      <a:pt x="440" y="21133"/>
                    </a:lnTo>
                    <a:lnTo>
                      <a:pt x="461" y="21259"/>
                    </a:lnTo>
                    <a:lnTo>
                      <a:pt x="565" y="21280"/>
                    </a:lnTo>
                    <a:lnTo>
                      <a:pt x="649" y="21342"/>
                    </a:lnTo>
                    <a:lnTo>
                      <a:pt x="649" y="21384"/>
                    </a:lnTo>
                    <a:lnTo>
                      <a:pt x="691" y="21552"/>
                    </a:lnTo>
                    <a:lnTo>
                      <a:pt x="754" y="21572"/>
                    </a:lnTo>
                    <a:cubicBezTo>
                      <a:pt x="754" y="21635"/>
                      <a:pt x="775" y="21656"/>
                      <a:pt x="796" y="21698"/>
                    </a:cubicBezTo>
                    <a:lnTo>
                      <a:pt x="670" y="21656"/>
                    </a:lnTo>
                    <a:lnTo>
                      <a:pt x="649" y="21635"/>
                    </a:lnTo>
                    <a:lnTo>
                      <a:pt x="586" y="21677"/>
                    </a:lnTo>
                    <a:lnTo>
                      <a:pt x="649" y="21865"/>
                    </a:lnTo>
                    <a:lnTo>
                      <a:pt x="649" y="21949"/>
                    </a:lnTo>
                    <a:lnTo>
                      <a:pt x="691" y="21970"/>
                    </a:lnTo>
                    <a:lnTo>
                      <a:pt x="796" y="21803"/>
                    </a:lnTo>
                    <a:lnTo>
                      <a:pt x="858" y="21782"/>
                    </a:lnTo>
                    <a:cubicBezTo>
                      <a:pt x="879" y="21844"/>
                      <a:pt x="900" y="21886"/>
                      <a:pt x="921" y="21970"/>
                    </a:cubicBezTo>
                    <a:lnTo>
                      <a:pt x="921" y="22012"/>
                    </a:lnTo>
                    <a:lnTo>
                      <a:pt x="816" y="22054"/>
                    </a:lnTo>
                    <a:lnTo>
                      <a:pt x="921" y="22284"/>
                    </a:lnTo>
                    <a:lnTo>
                      <a:pt x="963" y="22409"/>
                    </a:lnTo>
                    <a:cubicBezTo>
                      <a:pt x="963" y="22493"/>
                      <a:pt x="984" y="22577"/>
                      <a:pt x="1005" y="22640"/>
                    </a:cubicBezTo>
                    <a:lnTo>
                      <a:pt x="984" y="22681"/>
                    </a:lnTo>
                    <a:lnTo>
                      <a:pt x="984" y="22744"/>
                    </a:lnTo>
                    <a:lnTo>
                      <a:pt x="921" y="22807"/>
                    </a:lnTo>
                    <a:lnTo>
                      <a:pt x="1005" y="22849"/>
                    </a:lnTo>
                    <a:lnTo>
                      <a:pt x="1026" y="22932"/>
                    </a:lnTo>
                    <a:lnTo>
                      <a:pt x="1068" y="22932"/>
                    </a:lnTo>
                    <a:cubicBezTo>
                      <a:pt x="1068" y="22953"/>
                      <a:pt x="1068" y="22995"/>
                      <a:pt x="1088" y="23016"/>
                    </a:cubicBezTo>
                    <a:cubicBezTo>
                      <a:pt x="1130" y="23163"/>
                      <a:pt x="1193" y="23330"/>
                      <a:pt x="1235" y="23456"/>
                    </a:cubicBezTo>
                    <a:lnTo>
                      <a:pt x="1277" y="23518"/>
                    </a:lnTo>
                    <a:cubicBezTo>
                      <a:pt x="1277" y="23539"/>
                      <a:pt x="1277" y="23539"/>
                      <a:pt x="1298" y="23560"/>
                    </a:cubicBezTo>
                    <a:lnTo>
                      <a:pt x="1235" y="23665"/>
                    </a:lnTo>
                    <a:lnTo>
                      <a:pt x="1193" y="23728"/>
                    </a:lnTo>
                    <a:lnTo>
                      <a:pt x="1235" y="23749"/>
                    </a:lnTo>
                    <a:lnTo>
                      <a:pt x="1381" y="23728"/>
                    </a:lnTo>
                    <a:lnTo>
                      <a:pt x="1444" y="23874"/>
                    </a:lnTo>
                    <a:lnTo>
                      <a:pt x="1423" y="23874"/>
                    </a:lnTo>
                    <a:lnTo>
                      <a:pt x="1444" y="23937"/>
                    </a:lnTo>
                    <a:lnTo>
                      <a:pt x="1486" y="23958"/>
                    </a:lnTo>
                    <a:lnTo>
                      <a:pt x="1423" y="24000"/>
                    </a:lnTo>
                    <a:lnTo>
                      <a:pt x="1402" y="24062"/>
                    </a:lnTo>
                    <a:lnTo>
                      <a:pt x="1423" y="24146"/>
                    </a:lnTo>
                    <a:lnTo>
                      <a:pt x="1486" y="24167"/>
                    </a:lnTo>
                    <a:lnTo>
                      <a:pt x="1549" y="24188"/>
                    </a:lnTo>
                    <a:lnTo>
                      <a:pt x="1507" y="24104"/>
                    </a:lnTo>
                    <a:lnTo>
                      <a:pt x="1549" y="24083"/>
                    </a:lnTo>
                    <a:cubicBezTo>
                      <a:pt x="1612" y="24167"/>
                      <a:pt x="1653" y="24272"/>
                      <a:pt x="1716" y="24355"/>
                    </a:cubicBezTo>
                    <a:lnTo>
                      <a:pt x="1716" y="24397"/>
                    </a:lnTo>
                    <a:lnTo>
                      <a:pt x="1653" y="24460"/>
                    </a:lnTo>
                    <a:lnTo>
                      <a:pt x="1695" y="24481"/>
                    </a:lnTo>
                    <a:lnTo>
                      <a:pt x="1737" y="24460"/>
                    </a:lnTo>
                    <a:lnTo>
                      <a:pt x="1758" y="24418"/>
                    </a:lnTo>
                    <a:cubicBezTo>
                      <a:pt x="1967" y="24753"/>
                      <a:pt x="2218" y="25004"/>
                      <a:pt x="2469" y="25234"/>
                    </a:cubicBezTo>
                    <a:lnTo>
                      <a:pt x="2449" y="25234"/>
                    </a:lnTo>
                    <a:lnTo>
                      <a:pt x="2365" y="25192"/>
                    </a:lnTo>
                    <a:lnTo>
                      <a:pt x="2260" y="25150"/>
                    </a:lnTo>
                    <a:lnTo>
                      <a:pt x="2156" y="25150"/>
                    </a:lnTo>
                    <a:lnTo>
                      <a:pt x="2072" y="25109"/>
                    </a:lnTo>
                    <a:lnTo>
                      <a:pt x="1946" y="24983"/>
                    </a:lnTo>
                    <a:lnTo>
                      <a:pt x="1863" y="24920"/>
                    </a:lnTo>
                    <a:lnTo>
                      <a:pt x="1842" y="24983"/>
                    </a:lnTo>
                    <a:lnTo>
                      <a:pt x="1863" y="25088"/>
                    </a:lnTo>
                    <a:lnTo>
                      <a:pt x="1946" y="25213"/>
                    </a:lnTo>
                    <a:lnTo>
                      <a:pt x="2072" y="25234"/>
                    </a:lnTo>
                    <a:lnTo>
                      <a:pt x="2239" y="25318"/>
                    </a:lnTo>
                    <a:lnTo>
                      <a:pt x="2281" y="25401"/>
                    </a:lnTo>
                    <a:lnTo>
                      <a:pt x="2365" y="25401"/>
                    </a:lnTo>
                    <a:lnTo>
                      <a:pt x="2428" y="25360"/>
                    </a:lnTo>
                    <a:lnTo>
                      <a:pt x="2574" y="25422"/>
                    </a:lnTo>
                    <a:lnTo>
                      <a:pt x="2679" y="25464"/>
                    </a:lnTo>
                    <a:lnTo>
                      <a:pt x="2783" y="25464"/>
                    </a:lnTo>
                    <a:cubicBezTo>
                      <a:pt x="2804" y="25464"/>
                      <a:pt x="2846" y="25506"/>
                      <a:pt x="2846" y="25527"/>
                    </a:cubicBezTo>
                    <a:lnTo>
                      <a:pt x="2804" y="25527"/>
                    </a:lnTo>
                    <a:lnTo>
                      <a:pt x="2700" y="25569"/>
                    </a:lnTo>
                    <a:lnTo>
                      <a:pt x="2658" y="25548"/>
                    </a:lnTo>
                    <a:lnTo>
                      <a:pt x="2595" y="25506"/>
                    </a:lnTo>
                    <a:lnTo>
                      <a:pt x="2532" y="25506"/>
                    </a:lnTo>
                    <a:lnTo>
                      <a:pt x="2490" y="25548"/>
                    </a:lnTo>
                    <a:lnTo>
                      <a:pt x="2490" y="25611"/>
                    </a:lnTo>
                    <a:lnTo>
                      <a:pt x="2595" y="25653"/>
                    </a:lnTo>
                    <a:lnTo>
                      <a:pt x="2658" y="25757"/>
                    </a:lnTo>
                    <a:lnTo>
                      <a:pt x="2762" y="25799"/>
                    </a:lnTo>
                    <a:lnTo>
                      <a:pt x="2867" y="25925"/>
                    </a:lnTo>
                    <a:lnTo>
                      <a:pt x="2951" y="25945"/>
                    </a:lnTo>
                    <a:lnTo>
                      <a:pt x="3076" y="25925"/>
                    </a:lnTo>
                    <a:lnTo>
                      <a:pt x="3118" y="25945"/>
                    </a:lnTo>
                    <a:lnTo>
                      <a:pt x="3118" y="26029"/>
                    </a:lnTo>
                    <a:lnTo>
                      <a:pt x="3202" y="26092"/>
                    </a:lnTo>
                    <a:lnTo>
                      <a:pt x="3285" y="26071"/>
                    </a:lnTo>
                    <a:lnTo>
                      <a:pt x="3265" y="26029"/>
                    </a:lnTo>
                    <a:lnTo>
                      <a:pt x="3327" y="25945"/>
                    </a:lnTo>
                    <a:lnTo>
                      <a:pt x="3327" y="25883"/>
                    </a:lnTo>
                    <a:lnTo>
                      <a:pt x="3285" y="25862"/>
                    </a:lnTo>
                    <a:lnTo>
                      <a:pt x="3327" y="25841"/>
                    </a:lnTo>
                    <a:lnTo>
                      <a:pt x="3411" y="25841"/>
                    </a:lnTo>
                    <a:lnTo>
                      <a:pt x="3369" y="25757"/>
                    </a:lnTo>
                    <a:lnTo>
                      <a:pt x="3285" y="25736"/>
                    </a:lnTo>
                    <a:lnTo>
                      <a:pt x="3160" y="25757"/>
                    </a:lnTo>
                    <a:lnTo>
                      <a:pt x="3118" y="25715"/>
                    </a:lnTo>
                    <a:lnTo>
                      <a:pt x="3118" y="25715"/>
                    </a:lnTo>
                    <a:cubicBezTo>
                      <a:pt x="3141" y="25721"/>
                      <a:pt x="3164" y="25724"/>
                      <a:pt x="3189" y="25724"/>
                    </a:cubicBezTo>
                    <a:cubicBezTo>
                      <a:pt x="3256" y="25724"/>
                      <a:pt x="3329" y="25704"/>
                      <a:pt x="3390" y="25673"/>
                    </a:cubicBezTo>
                    <a:lnTo>
                      <a:pt x="3411" y="25715"/>
                    </a:lnTo>
                    <a:lnTo>
                      <a:pt x="3578" y="25736"/>
                    </a:lnTo>
                    <a:lnTo>
                      <a:pt x="3683" y="25778"/>
                    </a:lnTo>
                    <a:lnTo>
                      <a:pt x="3746" y="25778"/>
                    </a:lnTo>
                    <a:lnTo>
                      <a:pt x="3829" y="25841"/>
                    </a:lnTo>
                    <a:lnTo>
                      <a:pt x="3892" y="25778"/>
                    </a:lnTo>
                    <a:lnTo>
                      <a:pt x="3955" y="25653"/>
                    </a:lnTo>
                    <a:lnTo>
                      <a:pt x="3913" y="25464"/>
                    </a:lnTo>
                    <a:lnTo>
                      <a:pt x="3934" y="25401"/>
                    </a:lnTo>
                    <a:lnTo>
                      <a:pt x="3934" y="25318"/>
                    </a:lnTo>
                    <a:lnTo>
                      <a:pt x="3955" y="25150"/>
                    </a:lnTo>
                    <a:lnTo>
                      <a:pt x="3955" y="25109"/>
                    </a:lnTo>
                    <a:cubicBezTo>
                      <a:pt x="4018" y="25213"/>
                      <a:pt x="4060" y="25318"/>
                      <a:pt x="4143" y="25422"/>
                    </a:cubicBezTo>
                    <a:lnTo>
                      <a:pt x="4122" y="25527"/>
                    </a:lnTo>
                    <a:lnTo>
                      <a:pt x="4060" y="25632"/>
                    </a:lnTo>
                    <a:lnTo>
                      <a:pt x="4122" y="25736"/>
                    </a:lnTo>
                    <a:lnTo>
                      <a:pt x="4060" y="25820"/>
                    </a:lnTo>
                    <a:lnTo>
                      <a:pt x="4060" y="25883"/>
                    </a:lnTo>
                    <a:lnTo>
                      <a:pt x="4164" y="25945"/>
                    </a:lnTo>
                    <a:lnTo>
                      <a:pt x="4269" y="25966"/>
                    </a:lnTo>
                    <a:lnTo>
                      <a:pt x="4332" y="25987"/>
                    </a:lnTo>
                    <a:lnTo>
                      <a:pt x="4373" y="25945"/>
                    </a:lnTo>
                    <a:lnTo>
                      <a:pt x="4248" y="25841"/>
                    </a:lnTo>
                    <a:lnTo>
                      <a:pt x="4332" y="25757"/>
                    </a:lnTo>
                    <a:lnTo>
                      <a:pt x="4562" y="26155"/>
                    </a:lnTo>
                    <a:lnTo>
                      <a:pt x="4562" y="26155"/>
                    </a:lnTo>
                    <a:lnTo>
                      <a:pt x="4520" y="26134"/>
                    </a:lnTo>
                    <a:lnTo>
                      <a:pt x="4332" y="26050"/>
                    </a:lnTo>
                    <a:lnTo>
                      <a:pt x="4227" y="25987"/>
                    </a:lnTo>
                    <a:lnTo>
                      <a:pt x="4206" y="26029"/>
                    </a:lnTo>
                    <a:lnTo>
                      <a:pt x="4248" y="26071"/>
                    </a:lnTo>
                    <a:lnTo>
                      <a:pt x="4520" y="26197"/>
                    </a:lnTo>
                    <a:lnTo>
                      <a:pt x="4541" y="26259"/>
                    </a:lnTo>
                    <a:lnTo>
                      <a:pt x="4436" y="26259"/>
                    </a:lnTo>
                    <a:lnTo>
                      <a:pt x="4436" y="26322"/>
                    </a:lnTo>
                    <a:lnTo>
                      <a:pt x="4373" y="26322"/>
                    </a:lnTo>
                    <a:lnTo>
                      <a:pt x="4353" y="26238"/>
                    </a:lnTo>
                    <a:lnTo>
                      <a:pt x="4227" y="26155"/>
                    </a:lnTo>
                    <a:lnTo>
                      <a:pt x="4206" y="26176"/>
                    </a:lnTo>
                    <a:lnTo>
                      <a:pt x="4206" y="26259"/>
                    </a:lnTo>
                    <a:lnTo>
                      <a:pt x="4122" y="26259"/>
                    </a:lnTo>
                    <a:lnTo>
                      <a:pt x="3934" y="26280"/>
                    </a:lnTo>
                    <a:lnTo>
                      <a:pt x="3892" y="26322"/>
                    </a:lnTo>
                    <a:lnTo>
                      <a:pt x="3934" y="26364"/>
                    </a:lnTo>
                    <a:lnTo>
                      <a:pt x="3913" y="26385"/>
                    </a:lnTo>
                    <a:lnTo>
                      <a:pt x="3809" y="26364"/>
                    </a:lnTo>
                    <a:lnTo>
                      <a:pt x="3704" y="26385"/>
                    </a:lnTo>
                    <a:lnTo>
                      <a:pt x="3725" y="26448"/>
                    </a:lnTo>
                    <a:lnTo>
                      <a:pt x="3850" y="26469"/>
                    </a:lnTo>
                    <a:lnTo>
                      <a:pt x="3955" y="26469"/>
                    </a:lnTo>
                    <a:lnTo>
                      <a:pt x="3997" y="26427"/>
                    </a:lnTo>
                    <a:lnTo>
                      <a:pt x="4018" y="26385"/>
                    </a:lnTo>
                    <a:lnTo>
                      <a:pt x="4101" y="26427"/>
                    </a:lnTo>
                    <a:lnTo>
                      <a:pt x="4206" y="26490"/>
                    </a:lnTo>
                    <a:lnTo>
                      <a:pt x="4248" y="26469"/>
                    </a:lnTo>
                    <a:lnTo>
                      <a:pt x="4269" y="26531"/>
                    </a:lnTo>
                    <a:lnTo>
                      <a:pt x="4269" y="26573"/>
                    </a:lnTo>
                    <a:lnTo>
                      <a:pt x="4353" y="26636"/>
                    </a:lnTo>
                    <a:lnTo>
                      <a:pt x="4269" y="26678"/>
                    </a:lnTo>
                    <a:lnTo>
                      <a:pt x="4227" y="26782"/>
                    </a:lnTo>
                    <a:lnTo>
                      <a:pt x="4269" y="26866"/>
                    </a:lnTo>
                    <a:lnTo>
                      <a:pt x="4353" y="26866"/>
                    </a:lnTo>
                    <a:lnTo>
                      <a:pt x="4436" y="26887"/>
                    </a:lnTo>
                    <a:lnTo>
                      <a:pt x="4541" y="26992"/>
                    </a:lnTo>
                    <a:lnTo>
                      <a:pt x="4625" y="26992"/>
                    </a:lnTo>
                    <a:lnTo>
                      <a:pt x="4646" y="26971"/>
                    </a:lnTo>
                    <a:lnTo>
                      <a:pt x="4562" y="26908"/>
                    </a:lnTo>
                    <a:lnTo>
                      <a:pt x="4457" y="26845"/>
                    </a:lnTo>
                    <a:lnTo>
                      <a:pt x="4436" y="26782"/>
                    </a:lnTo>
                    <a:lnTo>
                      <a:pt x="4457" y="26782"/>
                    </a:lnTo>
                    <a:lnTo>
                      <a:pt x="4541" y="26803"/>
                    </a:lnTo>
                    <a:lnTo>
                      <a:pt x="4625" y="26762"/>
                    </a:lnTo>
                    <a:lnTo>
                      <a:pt x="4646" y="26699"/>
                    </a:lnTo>
                    <a:lnTo>
                      <a:pt x="4562" y="26678"/>
                    </a:lnTo>
                    <a:lnTo>
                      <a:pt x="4520" y="26636"/>
                    </a:lnTo>
                    <a:lnTo>
                      <a:pt x="4750" y="26531"/>
                    </a:lnTo>
                    <a:lnTo>
                      <a:pt x="4855" y="26469"/>
                    </a:lnTo>
                    <a:lnTo>
                      <a:pt x="4938" y="26490"/>
                    </a:lnTo>
                    <a:cubicBezTo>
                      <a:pt x="4959" y="26531"/>
                      <a:pt x="4959" y="26552"/>
                      <a:pt x="4980" y="26552"/>
                    </a:cubicBezTo>
                    <a:lnTo>
                      <a:pt x="5001" y="26552"/>
                    </a:lnTo>
                    <a:lnTo>
                      <a:pt x="5001" y="26531"/>
                    </a:lnTo>
                    <a:lnTo>
                      <a:pt x="5294" y="26594"/>
                    </a:lnTo>
                    <a:lnTo>
                      <a:pt x="5357" y="26573"/>
                    </a:lnTo>
                    <a:lnTo>
                      <a:pt x="5357" y="26510"/>
                    </a:lnTo>
                    <a:lnTo>
                      <a:pt x="5482" y="26510"/>
                    </a:lnTo>
                    <a:lnTo>
                      <a:pt x="5420" y="26322"/>
                    </a:lnTo>
                    <a:lnTo>
                      <a:pt x="5357" y="26322"/>
                    </a:lnTo>
                    <a:lnTo>
                      <a:pt x="5252" y="26238"/>
                    </a:lnTo>
                    <a:lnTo>
                      <a:pt x="5106" y="26176"/>
                    </a:lnTo>
                    <a:lnTo>
                      <a:pt x="5106" y="26113"/>
                    </a:lnTo>
                    <a:lnTo>
                      <a:pt x="5273" y="26218"/>
                    </a:lnTo>
                    <a:lnTo>
                      <a:pt x="5399" y="26238"/>
                    </a:lnTo>
                    <a:lnTo>
                      <a:pt x="5148" y="25171"/>
                    </a:lnTo>
                    <a:lnTo>
                      <a:pt x="5106" y="25171"/>
                    </a:lnTo>
                    <a:lnTo>
                      <a:pt x="5106" y="25129"/>
                    </a:lnTo>
                    <a:lnTo>
                      <a:pt x="4959" y="24481"/>
                    </a:lnTo>
                    <a:lnTo>
                      <a:pt x="4792" y="24544"/>
                    </a:lnTo>
                    <a:lnTo>
                      <a:pt x="4750" y="24585"/>
                    </a:lnTo>
                    <a:lnTo>
                      <a:pt x="4666" y="24502"/>
                    </a:lnTo>
                    <a:lnTo>
                      <a:pt x="4583" y="24481"/>
                    </a:lnTo>
                    <a:lnTo>
                      <a:pt x="4562" y="24544"/>
                    </a:lnTo>
                    <a:cubicBezTo>
                      <a:pt x="4562" y="24502"/>
                      <a:pt x="4541" y="24502"/>
                      <a:pt x="4541" y="24481"/>
                    </a:cubicBezTo>
                    <a:lnTo>
                      <a:pt x="4541" y="24334"/>
                    </a:lnTo>
                    <a:lnTo>
                      <a:pt x="4625" y="24272"/>
                    </a:lnTo>
                    <a:lnTo>
                      <a:pt x="4750" y="24251"/>
                    </a:lnTo>
                    <a:lnTo>
                      <a:pt x="4897" y="24334"/>
                    </a:lnTo>
                    <a:lnTo>
                      <a:pt x="4980" y="24272"/>
                    </a:lnTo>
                    <a:lnTo>
                      <a:pt x="5001" y="24272"/>
                    </a:lnTo>
                    <a:lnTo>
                      <a:pt x="4855" y="24146"/>
                    </a:lnTo>
                    <a:lnTo>
                      <a:pt x="4520" y="23937"/>
                    </a:lnTo>
                    <a:lnTo>
                      <a:pt x="4457" y="23874"/>
                    </a:lnTo>
                    <a:lnTo>
                      <a:pt x="3725" y="23874"/>
                    </a:lnTo>
                    <a:lnTo>
                      <a:pt x="3306" y="23958"/>
                    </a:lnTo>
                    <a:lnTo>
                      <a:pt x="3202" y="23895"/>
                    </a:lnTo>
                    <a:lnTo>
                      <a:pt x="2930" y="23874"/>
                    </a:lnTo>
                    <a:lnTo>
                      <a:pt x="2846" y="23644"/>
                    </a:lnTo>
                    <a:lnTo>
                      <a:pt x="2783" y="23435"/>
                    </a:lnTo>
                    <a:lnTo>
                      <a:pt x="2658" y="23330"/>
                    </a:lnTo>
                    <a:lnTo>
                      <a:pt x="2637" y="22995"/>
                    </a:lnTo>
                    <a:lnTo>
                      <a:pt x="2637" y="22828"/>
                    </a:lnTo>
                    <a:lnTo>
                      <a:pt x="2511" y="22828"/>
                    </a:lnTo>
                    <a:lnTo>
                      <a:pt x="2323" y="22912"/>
                    </a:lnTo>
                    <a:lnTo>
                      <a:pt x="2218" y="23016"/>
                    </a:lnTo>
                    <a:lnTo>
                      <a:pt x="2093" y="23016"/>
                    </a:lnTo>
                    <a:lnTo>
                      <a:pt x="1842" y="22577"/>
                    </a:lnTo>
                    <a:cubicBezTo>
                      <a:pt x="1821" y="22493"/>
                      <a:pt x="1800" y="22409"/>
                      <a:pt x="1800" y="22326"/>
                    </a:cubicBezTo>
                    <a:lnTo>
                      <a:pt x="1884" y="21844"/>
                    </a:lnTo>
                    <a:lnTo>
                      <a:pt x="2009" y="21656"/>
                    </a:lnTo>
                    <a:lnTo>
                      <a:pt x="2218" y="21447"/>
                    </a:lnTo>
                    <a:lnTo>
                      <a:pt x="2260" y="21154"/>
                    </a:lnTo>
                    <a:lnTo>
                      <a:pt x="2218" y="20840"/>
                    </a:lnTo>
                    <a:lnTo>
                      <a:pt x="2135" y="20610"/>
                    </a:lnTo>
                    <a:lnTo>
                      <a:pt x="2197" y="20338"/>
                    </a:lnTo>
                    <a:lnTo>
                      <a:pt x="2302" y="20212"/>
                    </a:lnTo>
                    <a:lnTo>
                      <a:pt x="2197" y="19961"/>
                    </a:lnTo>
                    <a:lnTo>
                      <a:pt x="2218" y="19815"/>
                    </a:lnTo>
                    <a:lnTo>
                      <a:pt x="2323" y="19710"/>
                    </a:lnTo>
                    <a:lnTo>
                      <a:pt x="2239" y="19480"/>
                    </a:lnTo>
                    <a:lnTo>
                      <a:pt x="2197" y="19166"/>
                    </a:lnTo>
                    <a:lnTo>
                      <a:pt x="2114" y="19020"/>
                    </a:lnTo>
                    <a:lnTo>
                      <a:pt x="2114" y="18915"/>
                    </a:lnTo>
                    <a:lnTo>
                      <a:pt x="2260" y="18769"/>
                    </a:lnTo>
                    <a:lnTo>
                      <a:pt x="2260" y="18643"/>
                    </a:lnTo>
                    <a:lnTo>
                      <a:pt x="2135" y="18434"/>
                    </a:lnTo>
                    <a:lnTo>
                      <a:pt x="1946" y="18308"/>
                    </a:lnTo>
                    <a:lnTo>
                      <a:pt x="1821" y="18308"/>
                    </a:lnTo>
                    <a:lnTo>
                      <a:pt x="1800" y="18329"/>
                    </a:lnTo>
                    <a:lnTo>
                      <a:pt x="1716" y="18246"/>
                    </a:lnTo>
                    <a:lnTo>
                      <a:pt x="1779" y="18141"/>
                    </a:lnTo>
                    <a:lnTo>
                      <a:pt x="2030" y="18141"/>
                    </a:lnTo>
                    <a:lnTo>
                      <a:pt x="2156" y="17995"/>
                    </a:lnTo>
                    <a:lnTo>
                      <a:pt x="2156" y="17869"/>
                    </a:lnTo>
                    <a:lnTo>
                      <a:pt x="2093" y="17827"/>
                    </a:lnTo>
                    <a:lnTo>
                      <a:pt x="2009" y="17890"/>
                    </a:lnTo>
                    <a:lnTo>
                      <a:pt x="1905" y="17869"/>
                    </a:lnTo>
                    <a:lnTo>
                      <a:pt x="1842" y="17597"/>
                    </a:lnTo>
                    <a:lnTo>
                      <a:pt x="1737" y="17367"/>
                    </a:lnTo>
                    <a:lnTo>
                      <a:pt x="1737" y="17199"/>
                    </a:lnTo>
                    <a:lnTo>
                      <a:pt x="1737" y="17032"/>
                    </a:lnTo>
                    <a:lnTo>
                      <a:pt x="1570" y="16969"/>
                    </a:lnTo>
                    <a:lnTo>
                      <a:pt x="1570" y="16948"/>
                    </a:lnTo>
                    <a:cubicBezTo>
                      <a:pt x="1528" y="16865"/>
                      <a:pt x="1528" y="16760"/>
                      <a:pt x="1507" y="16676"/>
                    </a:cubicBezTo>
                    <a:lnTo>
                      <a:pt x="1486" y="16362"/>
                    </a:lnTo>
                    <a:lnTo>
                      <a:pt x="1612" y="16300"/>
                    </a:lnTo>
                    <a:lnTo>
                      <a:pt x="1633" y="16132"/>
                    </a:lnTo>
                    <a:lnTo>
                      <a:pt x="1591" y="16028"/>
                    </a:lnTo>
                    <a:lnTo>
                      <a:pt x="1486" y="15986"/>
                    </a:lnTo>
                    <a:lnTo>
                      <a:pt x="1423" y="15714"/>
                    </a:lnTo>
                    <a:lnTo>
                      <a:pt x="1402" y="15358"/>
                    </a:lnTo>
                    <a:lnTo>
                      <a:pt x="1423" y="14940"/>
                    </a:lnTo>
                    <a:lnTo>
                      <a:pt x="1319" y="14751"/>
                    </a:lnTo>
                    <a:lnTo>
                      <a:pt x="1298" y="14542"/>
                    </a:lnTo>
                    <a:lnTo>
                      <a:pt x="1507" y="14249"/>
                    </a:lnTo>
                    <a:lnTo>
                      <a:pt x="1528" y="13935"/>
                    </a:lnTo>
                    <a:lnTo>
                      <a:pt x="1695" y="13852"/>
                    </a:lnTo>
                    <a:lnTo>
                      <a:pt x="1779" y="13747"/>
                    </a:lnTo>
                    <a:lnTo>
                      <a:pt x="1423" y="13077"/>
                    </a:lnTo>
                    <a:lnTo>
                      <a:pt x="1486" y="12847"/>
                    </a:lnTo>
                    <a:lnTo>
                      <a:pt x="1486" y="12680"/>
                    </a:lnTo>
                    <a:lnTo>
                      <a:pt x="1486" y="12282"/>
                    </a:lnTo>
                    <a:lnTo>
                      <a:pt x="1612" y="12052"/>
                    </a:lnTo>
                    <a:lnTo>
                      <a:pt x="1737" y="11927"/>
                    </a:lnTo>
                    <a:lnTo>
                      <a:pt x="1716" y="11717"/>
                    </a:lnTo>
                    <a:lnTo>
                      <a:pt x="1612" y="11529"/>
                    </a:lnTo>
                    <a:lnTo>
                      <a:pt x="1528" y="11445"/>
                    </a:lnTo>
                    <a:lnTo>
                      <a:pt x="1674" y="11278"/>
                    </a:lnTo>
                    <a:lnTo>
                      <a:pt x="1633" y="11027"/>
                    </a:lnTo>
                    <a:lnTo>
                      <a:pt x="1737" y="10797"/>
                    </a:lnTo>
                    <a:lnTo>
                      <a:pt x="1842" y="10776"/>
                    </a:lnTo>
                    <a:lnTo>
                      <a:pt x="1884" y="10504"/>
                    </a:lnTo>
                    <a:lnTo>
                      <a:pt x="1821" y="10064"/>
                    </a:lnTo>
                    <a:lnTo>
                      <a:pt x="1737" y="9981"/>
                    </a:lnTo>
                    <a:lnTo>
                      <a:pt x="1674" y="9646"/>
                    </a:lnTo>
                    <a:lnTo>
                      <a:pt x="1591" y="9458"/>
                    </a:lnTo>
                    <a:lnTo>
                      <a:pt x="1444" y="9248"/>
                    </a:lnTo>
                    <a:lnTo>
                      <a:pt x="1423" y="9144"/>
                    </a:lnTo>
                    <a:lnTo>
                      <a:pt x="1319" y="9018"/>
                    </a:lnTo>
                    <a:lnTo>
                      <a:pt x="1277" y="8725"/>
                    </a:lnTo>
                    <a:lnTo>
                      <a:pt x="1298" y="8516"/>
                    </a:lnTo>
                    <a:lnTo>
                      <a:pt x="1444" y="8453"/>
                    </a:lnTo>
                    <a:lnTo>
                      <a:pt x="1444" y="8160"/>
                    </a:lnTo>
                    <a:lnTo>
                      <a:pt x="1528" y="8056"/>
                    </a:lnTo>
                    <a:lnTo>
                      <a:pt x="1528" y="7784"/>
                    </a:lnTo>
                    <a:lnTo>
                      <a:pt x="1423" y="7616"/>
                    </a:lnTo>
                    <a:lnTo>
                      <a:pt x="1402" y="7240"/>
                    </a:lnTo>
                    <a:lnTo>
                      <a:pt x="1486" y="7156"/>
                    </a:lnTo>
                    <a:lnTo>
                      <a:pt x="1528" y="6738"/>
                    </a:lnTo>
                    <a:lnTo>
                      <a:pt x="1633" y="6591"/>
                    </a:lnTo>
                    <a:lnTo>
                      <a:pt x="1800" y="6194"/>
                    </a:lnTo>
                    <a:lnTo>
                      <a:pt x="1946" y="6047"/>
                    </a:lnTo>
                    <a:lnTo>
                      <a:pt x="2051" y="5984"/>
                    </a:lnTo>
                    <a:lnTo>
                      <a:pt x="2135" y="5880"/>
                    </a:lnTo>
                    <a:lnTo>
                      <a:pt x="2093" y="5838"/>
                    </a:lnTo>
                    <a:lnTo>
                      <a:pt x="2093" y="5671"/>
                    </a:lnTo>
                    <a:lnTo>
                      <a:pt x="2030" y="5587"/>
                    </a:lnTo>
                    <a:lnTo>
                      <a:pt x="1946" y="5545"/>
                    </a:lnTo>
                    <a:lnTo>
                      <a:pt x="1988" y="5440"/>
                    </a:lnTo>
                    <a:lnTo>
                      <a:pt x="2093" y="5357"/>
                    </a:lnTo>
                    <a:lnTo>
                      <a:pt x="2093" y="5210"/>
                    </a:lnTo>
                    <a:lnTo>
                      <a:pt x="1946" y="5043"/>
                    </a:lnTo>
                    <a:lnTo>
                      <a:pt x="1925" y="4854"/>
                    </a:lnTo>
                    <a:lnTo>
                      <a:pt x="2009" y="4729"/>
                    </a:lnTo>
                    <a:lnTo>
                      <a:pt x="1988" y="4624"/>
                    </a:lnTo>
                    <a:lnTo>
                      <a:pt x="1842" y="4520"/>
                    </a:lnTo>
                    <a:lnTo>
                      <a:pt x="1905" y="4373"/>
                    </a:lnTo>
                    <a:lnTo>
                      <a:pt x="2574" y="3997"/>
                    </a:lnTo>
                    <a:lnTo>
                      <a:pt x="2741" y="3348"/>
                    </a:lnTo>
                    <a:lnTo>
                      <a:pt x="2658" y="3181"/>
                    </a:lnTo>
                    <a:lnTo>
                      <a:pt x="2553" y="3222"/>
                    </a:lnTo>
                    <a:lnTo>
                      <a:pt x="2511" y="3285"/>
                    </a:lnTo>
                    <a:lnTo>
                      <a:pt x="2344" y="3285"/>
                    </a:lnTo>
                    <a:lnTo>
                      <a:pt x="1925" y="2134"/>
                    </a:lnTo>
                    <a:lnTo>
                      <a:pt x="1633" y="1883"/>
                    </a:lnTo>
                    <a:lnTo>
                      <a:pt x="1570" y="1779"/>
                    </a:lnTo>
                    <a:lnTo>
                      <a:pt x="1695" y="1465"/>
                    </a:lnTo>
                    <a:lnTo>
                      <a:pt x="1633" y="1360"/>
                    </a:lnTo>
                    <a:lnTo>
                      <a:pt x="1716" y="1193"/>
                    </a:lnTo>
                    <a:lnTo>
                      <a:pt x="1695" y="1130"/>
                    </a:lnTo>
                    <a:lnTo>
                      <a:pt x="1423" y="921"/>
                    </a:lnTo>
                    <a:lnTo>
                      <a:pt x="1360" y="774"/>
                    </a:lnTo>
                    <a:lnTo>
                      <a:pt x="1319" y="607"/>
                    </a:lnTo>
                    <a:lnTo>
                      <a:pt x="1298" y="544"/>
                    </a:lnTo>
                    <a:lnTo>
                      <a:pt x="1319" y="440"/>
                    </a:lnTo>
                    <a:lnTo>
                      <a:pt x="1298" y="335"/>
                    </a:lnTo>
                    <a:lnTo>
                      <a:pt x="1256" y="293"/>
                    </a:lnTo>
                    <a:lnTo>
                      <a:pt x="1151" y="189"/>
                    </a:lnTo>
                    <a:lnTo>
                      <a:pt x="1151" y="21"/>
                    </a:lnTo>
                    <a:lnTo>
                      <a:pt x="1109" y="21"/>
                    </a:lnTo>
                    <a:lnTo>
                      <a:pt x="1047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73" name="Google Shape;2373;p52"/>
            <p:cNvSpPr/>
            <p:nvPr/>
          </p:nvSpPr>
          <p:spPr>
            <a:xfrm>
              <a:off x="6719315" y="3578911"/>
              <a:ext cx="20441" cy="11202"/>
            </a:xfrm>
            <a:custGeom>
              <a:avLst/>
              <a:gdLst/>
              <a:ahLst/>
              <a:cxnLst/>
              <a:rect l="l" t="t" r="r" b="b"/>
              <a:pathLst>
                <a:path w="1570" h="901" extrusionOk="0">
                  <a:moveTo>
                    <a:pt x="1025" y="0"/>
                  </a:moveTo>
                  <a:lnTo>
                    <a:pt x="984" y="84"/>
                  </a:lnTo>
                  <a:lnTo>
                    <a:pt x="921" y="105"/>
                  </a:lnTo>
                  <a:lnTo>
                    <a:pt x="942" y="189"/>
                  </a:lnTo>
                  <a:lnTo>
                    <a:pt x="921" y="252"/>
                  </a:lnTo>
                  <a:lnTo>
                    <a:pt x="691" y="314"/>
                  </a:lnTo>
                  <a:lnTo>
                    <a:pt x="733" y="273"/>
                  </a:lnTo>
                  <a:lnTo>
                    <a:pt x="774" y="126"/>
                  </a:lnTo>
                  <a:lnTo>
                    <a:pt x="733" y="63"/>
                  </a:lnTo>
                  <a:lnTo>
                    <a:pt x="649" y="84"/>
                  </a:lnTo>
                  <a:lnTo>
                    <a:pt x="607" y="168"/>
                  </a:lnTo>
                  <a:lnTo>
                    <a:pt x="544" y="168"/>
                  </a:lnTo>
                  <a:lnTo>
                    <a:pt x="461" y="84"/>
                  </a:lnTo>
                  <a:lnTo>
                    <a:pt x="377" y="84"/>
                  </a:lnTo>
                  <a:lnTo>
                    <a:pt x="377" y="252"/>
                  </a:lnTo>
                  <a:lnTo>
                    <a:pt x="272" y="210"/>
                  </a:lnTo>
                  <a:lnTo>
                    <a:pt x="168" y="105"/>
                  </a:lnTo>
                  <a:lnTo>
                    <a:pt x="105" y="168"/>
                  </a:lnTo>
                  <a:lnTo>
                    <a:pt x="230" y="356"/>
                  </a:lnTo>
                  <a:lnTo>
                    <a:pt x="377" y="377"/>
                  </a:lnTo>
                  <a:lnTo>
                    <a:pt x="377" y="419"/>
                  </a:lnTo>
                  <a:lnTo>
                    <a:pt x="230" y="419"/>
                  </a:lnTo>
                  <a:lnTo>
                    <a:pt x="168" y="482"/>
                  </a:lnTo>
                  <a:lnTo>
                    <a:pt x="189" y="565"/>
                  </a:lnTo>
                  <a:lnTo>
                    <a:pt x="84" y="670"/>
                  </a:lnTo>
                  <a:lnTo>
                    <a:pt x="0" y="670"/>
                  </a:lnTo>
                  <a:lnTo>
                    <a:pt x="0" y="712"/>
                  </a:lnTo>
                  <a:lnTo>
                    <a:pt x="126" y="796"/>
                  </a:lnTo>
                  <a:lnTo>
                    <a:pt x="189" y="712"/>
                  </a:lnTo>
                  <a:lnTo>
                    <a:pt x="293" y="796"/>
                  </a:lnTo>
                  <a:lnTo>
                    <a:pt x="377" y="691"/>
                  </a:lnTo>
                  <a:lnTo>
                    <a:pt x="230" y="628"/>
                  </a:lnTo>
                  <a:lnTo>
                    <a:pt x="335" y="586"/>
                  </a:lnTo>
                  <a:lnTo>
                    <a:pt x="523" y="607"/>
                  </a:lnTo>
                  <a:lnTo>
                    <a:pt x="649" y="565"/>
                  </a:lnTo>
                  <a:lnTo>
                    <a:pt x="649" y="461"/>
                  </a:lnTo>
                  <a:cubicBezTo>
                    <a:pt x="649" y="461"/>
                    <a:pt x="667" y="470"/>
                    <a:pt x="680" y="470"/>
                  </a:cubicBezTo>
                  <a:cubicBezTo>
                    <a:pt x="686" y="470"/>
                    <a:pt x="691" y="468"/>
                    <a:pt x="691" y="461"/>
                  </a:cubicBezTo>
                  <a:cubicBezTo>
                    <a:pt x="795" y="398"/>
                    <a:pt x="900" y="377"/>
                    <a:pt x="1005" y="314"/>
                  </a:cubicBezTo>
                  <a:lnTo>
                    <a:pt x="1046" y="398"/>
                  </a:lnTo>
                  <a:lnTo>
                    <a:pt x="1025" y="461"/>
                  </a:lnTo>
                  <a:lnTo>
                    <a:pt x="942" y="419"/>
                  </a:lnTo>
                  <a:lnTo>
                    <a:pt x="858" y="461"/>
                  </a:lnTo>
                  <a:lnTo>
                    <a:pt x="691" y="712"/>
                  </a:lnTo>
                  <a:lnTo>
                    <a:pt x="753" y="733"/>
                  </a:lnTo>
                  <a:lnTo>
                    <a:pt x="837" y="879"/>
                  </a:lnTo>
                  <a:lnTo>
                    <a:pt x="921" y="900"/>
                  </a:lnTo>
                  <a:lnTo>
                    <a:pt x="921" y="837"/>
                  </a:lnTo>
                  <a:lnTo>
                    <a:pt x="837" y="733"/>
                  </a:lnTo>
                  <a:lnTo>
                    <a:pt x="858" y="712"/>
                  </a:lnTo>
                  <a:lnTo>
                    <a:pt x="963" y="775"/>
                  </a:lnTo>
                  <a:lnTo>
                    <a:pt x="1025" y="733"/>
                  </a:lnTo>
                  <a:lnTo>
                    <a:pt x="963" y="691"/>
                  </a:lnTo>
                  <a:lnTo>
                    <a:pt x="963" y="607"/>
                  </a:lnTo>
                  <a:lnTo>
                    <a:pt x="1067" y="628"/>
                  </a:lnTo>
                  <a:lnTo>
                    <a:pt x="1172" y="607"/>
                  </a:lnTo>
                  <a:lnTo>
                    <a:pt x="1172" y="586"/>
                  </a:lnTo>
                  <a:lnTo>
                    <a:pt x="1088" y="586"/>
                  </a:lnTo>
                  <a:lnTo>
                    <a:pt x="1046" y="524"/>
                  </a:lnTo>
                  <a:lnTo>
                    <a:pt x="1088" y="503"/>
                  </a:lnTo>
                  <a:lnTo>
                    <a:pt x="1193" y="524"/>
                  </a:lnTo>
                  <a:lnTo>
                    <a:pt x="1339" y="503"/>
                  </a:lnTo>
                  <a:lnTo>
                    <a:pt x="1444" y="419"/>
                  </a:lnTo>
                  <a:lnTo>
                    <a:pt x="1549" y="398"/>
                  </a:lnTo>
                  <a:lnTo>
                    <a:pt x="1507" y="314"/>
                  </a:lnTo>
                  <a:lnTo>
                    <a:pt x="1465" y="293"/>
                  </a:lnTo>
                  <a:lnTo>
                    <a:pt x="1444" y="273"/>
                  </a:lnTo>
                  <a:lnTo>
                    <a:pt x="1486" y="210"/>
                  </a:lnTo>
                  <a:lnTo>
                    <a:pt x="1569" y="189"/>
                  </a:lnTo>
                  <a:lnTo>
                    <a:pt x="1528" y="126"/>
                  </a:lnTo>
                  <a:lnTo>
                    <a:pt x="1381" y="105"/>
                  </a:lnTo>
                  <a:lnTo>
                    <a:pt x="1318" y="126"/>
                  </a:lnTo>
                  <a:lnTo>
                    <a:pt x="1339" y="189"/>
                  </a:lnTo>
                  <a:lnTo>
                    <a:pt x="1256" y="210"/>
                  </a:lnTo>
                  <a:lnTo>
                    <a:pt x="1172" y="105"/>
                  </a:lnTo>
                  <a:lnTo>
                    <a:pt x="1172" y="42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52"/>
            <p:cNvSpPr/>
            <p:nvPr/>
          </p:nvSpPr>
          <p:spPr>
            <a:xfrm>
              <a:off x="6725853" y="3120523"/>
              <a:ext cx="21262" cy="29142"/>
            </a:xfrm>
            <a:custGeom>
              <a:avLst/>
              <a:gdLst/>
              <a:ahLst/>
              <a:cxnLst/>
              <a:rect l="l" t="t" r="r" b="b"/>
              <a:pathLst>
                <a:path w="1633" h="2344" extrusionOk="0">
                  <a:moveTo>
                    <a:pt x="336" y="0"/>
                  </a:moveTo>
                  <a:lnTo>
                    <a:pt x="231" y="84"/>
                  </a:lnTo>
                  <a:lnTo>
                    <a:pt x="126" y="147"/>
                  </a:lnTo>
                  <a:lnTo>
                    <a:pt x="85" y="209"/>
                  </a:lnTo>
                  <a:lnTo>
                    <a:pt x="1" y="314"/>
                  </a:lnTo>
                  <a:lnTo>
                    <a:pt x="1" y="460"/>
                  </a:lnTo>
                  <a:lnTo>
                    <a:pt x="64" y="607"/>
                  </a:lnTo>
                  <a:lnTo>
                    <a:pt x="22" y="732"/>
                  </a:lnTo>
                  <a:lnTo>
                    <a:pt x="22" y="816"/>
                  </a:lnTo>
                  <a:lnTo>
                    <a:pt x="126" y="879"/>
                  </a:lnTo>
                  <a:lnTo>
                    <a:pt x="189" y="963"/>
                  </a:lnTo>
                  <a:lnTo>
                    <a:pt x="231" y="1067"/>
                  </a:lnTo>
                  <a:lnTo>
                    <a:pt x="273" y="1193"/>
                  </a:lnTo>
                  <a:lnTo>
                    <a:pt x="294" y="1256"/>
                  </a:lnTo>
                  <a:lnTo>
                    <a:pt x="273" y="1360"/>
                  </a:lnTo>
                  <a:lnTo>
                    <a:pt x="189" y="1444"/>
                  </a:lnTo>
                  <a:lnTo>
                    <a:pt x="189" y="1590"/>
                  </a:lnTo>
                  <a:lnTo>
                    <a:pt x="231" y="1653"/>
                  </a:lnTo>
                  <a:lnTo>
                    <a:pt x="189" y="1779"/>
                  </a:lnTo>
                  <a:lnTo>
                    <a:pt x="64" y="1883"/>
                  </a:lnTo>
                  <a:lnTo>
                    <a:pt x="1" y="1883"/>
                  </a:lnTo>
                  <a:lnTo>
                    <a:pt x="22" y="1925"/>
                  </a:lnTo>
                  <a:lnTo>
                    <a:pt x="85" y="2009"/>
                  </a:lnTo>
                  <a:lnTo>
                    <a:pt x="106" y="2030"/>
                  </a:lnTo>
                  <a:lnTo>
                    <a:pt x="106" y="2113"/>
                  </a:lnTo>
                  <a:lnTo>
                    <a:pt x="189" y="2197"/>
                  </a:lnTo>
                  <a:lnTo>
                    <a:pt x="294" y="2218"/>
                  </a:lnTo>
                  <a:lnTo>
                    <a:pt x="336" y="2134"/>
                  </a:lnTo>
                  <a:lnTo>
                    <a:pt x="419" y="2113"/>
                  </a:lnTo>
                  <a:lnTo>
                    <a:pt x="503" y="2113"/>
                  </a:lnTo>
                  <a:lnTo>
                    <a:pt x="503" y="2176"/>
                  </a:lnTo>
                  <a:lnTo>
                    <a:pt x="545" y="2197"/>
                  </a:lnTo>
                  <a:lnTo>
                    <a:pt x="545" y="2323"/>
                  </a:lnTo>
                  <a:lnTo>
                    <a:pt x="608" y="2344"/>
                  </a:lnTo>
                  <a:lnTo>
                    <a:pt x="712" y="2281"/>
                  </a:lnTo>
                  <a:lnTo>
                    <a:pt x="733" y="2197"/>
                  </a:lnTo>
                  <a:lnTo>
                    <a:pt x="817" y="2134"/>
                  </a:lnTo>
                  <a:lnTo>
                    <a:pt x="880" y="2113"/>
                  </a:lnTo>
                  <a:lnTo>
                    <a:pt x="963" y="1988"/>
                  </a:lnTo>
                  <a:lnTo>
                    <a:pt x="1068" y="1820"/>
                  </a:lnTo>
                  <a:lnTo>
                    <a:pt x="1173" y="1590"/>
                  </a:lnTo>
                  <a:lnTo>
                    <a:pt x="1173" y="1486"/>
                  </a:lnTo>
                  <a:lnTo>
                    <a:pt x="1340" y="1297"/>
                  </a:lnTo>
                  <a:lnTo>
                    <a:pt x="1466" y="1130"/>
                  </a:lnTo>
                  <a:lnTo>
                    <a:pt x="1528" y="1046"/>
                  </a:lnTo>
                  <a:lnTo>
                    <a:pt x="1633" y="921"/>
                  </a:lnTo>
                  <a:lnTo>
                    <a:pt x="1591" y="774"/>
                  </a:lnTo>
                  <a:lnTo>
                    <a:pt x="1487" y="649"/>
                  </a:lnTo>
                  <a:lnTo>
                    <a:pt x="1466" y="711"/>
                  </a:lnTo>
                  <a:lnTo>
                    <a:pt x="1382" y="649"/>
                  </a:lnTo>
                  <a:lnTo>
                    <a:pt x="1361" y="544"/>
                  </a:lnTo>
                  <a:lnTo>
                    <a:pt x="1173" y="335"/>
                  </a:lnTo>
                  <a:lnTo>
                    <a:pt x="1131" y="335"/>
                  </a:lnTo>
                  <a:lnTo>
                    <a:pt x="963" y="209"/>
                  </a:lnTo>
                  <a:lnTo>
                    <a:pt x="650" y="105"/>
                  </a:lnTo>
                  <a:lnTo>
                    <a:pt x="524" y="2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52"/>
            <p:cNvSpPr/>
            <p:nvPr/>
          </p:nvSpPr>
          <p:spPr>
            <a:xfrm>
              <a:off x="6699434" y="3117651"/>
              <a:ext cx="30245" cy="31492"/>
            </a:xfrm>
            <a:custGeom>
              <a:avLst/>
              <a:gdLst/>
              <a:ahLst/>
              <a:cxnLst/>
              <a:rect l="l" t="t" r="r" b="b"/>
              <a:pathLst>
                <a:path w="2323" h="2533" extrusionOk="0">
                  <a:moveTo>
                    <a:pt x="1632" y="1"/>
                  </a:moveTo>
                  <a:lnTo>
                    <a:pt x="1528" y="43"/>
                  </a:lnTo>
                  <a:lnTo>
                    <a:pt x="1339" y="22"/>
                  </a:lnTo>
                  <a:lnTo>
                    <a:pt x="1151" y="64"/>
                  </a:lnTo>
                  <a:lnTo>
                    <a:pt x="963" y="22"/>
                  </a:lnTo>
                  <a:lnTo>
                    <a:pt x="691" y="22"/>
                  </a:lnTo>
                  <a:lnTo>
                    <a:pt x="544" y="64"/>
                  </a:lnTo>
                  <a:lnTo>
                    <a:pt x="544" y="210"/>
                  </a:lnTo>
                  <a:lnTo>
                    <a:pt x="482" y="336"/>
                  </a:lnTo>
                  <a:lnTo>
                    <a:pt x="523" y="419"/>
                  </a:lnTo>
                  <a:lnTo>
                    <a:pt x="440" y="524"/>
                  </a:lnTo>
                  <a:lnTo>
                    <a:pt x="335" y="566"/>
                  </a:lnTo>
                  <a:lnTo>
                    <a:pt x="168" y="566"/>
                  </a:lnTo>
                  <a:lnTo>
                    <a:pt x="105" y="691"/>
                  </a:lnTo>
                  <a:lnTo>
                    <a:pt x="105" y="838"/>
                  </a:lnTo>
                  <a:lnTo>
                    <a:pt x="0" y="1068"/>
                  </a:lnTo>
                  <a:lnTo>
                    <a:pt x="21" y="1152"/>
                  </a:lnTo>
                  <a:lnTo>
                    <a:pt x="126" y="1194"/>
                  </a:lnTo>
                  <a:lnTo>
                    <a:pt x="168" y="1277"/>
                  </a:lnTo>
                  <a:lnTo>
                    <a:pt x="210" y="1319"/>
                  </a:lnTo>
                  <a:lnTo>
                    <a:pt x="272" y="1424"/>
                  </a:lnTo>
                  <a:lnTo>
                    <a:pt x="272" y="1507"/>
                  </a:lnTo>
                  <a:lnTo>
                    <a:pt x="335" y="1570"/>
                  </a:lnTo>
                  <a:lnTo>
                    <a:pt x="419" y="1570"/>
                  </a:lnTo>
                  <a:lnTo>
                    <a:pt x="461" y="1591"/>
                  </a:lnTo>
                  <a:lnTo>
                    <a:pt x="482" y="1696"/>
                  </a:lnTo>
                  <a:lnTo>
                    <a:pt x="523" y="1842"/>
                  </a:lnTo>
                  <a:lnTo>
                    <a:pt x="523" y="1989"/>
                  </a:lnTo>
                  <a:lnTo>
                    <a:pt x="586" y="2010"/>
                  </a:lnTo>
                  <a:lnTo>
                    <a:pt x="670" y="2135"/>
                  </a:lnTo>
                  <a:lnTo>
                    <a:pt x="691" y="2219"/>
                  </a:lnTo>
                  <a:lnTo>
                    <a:pt x="795" y="2261"/>
                  </a:lnTo>
                  <a:lnTo>
                    <a:pt x="795" y="2323"/>
                  </a:lnTo>
                  <a:lnTo>
                    <a:pt x="858" y="2407"/>
                  </a:lnTo>
                  <a:lnTo>
                    <a:pt x="942" y="2449"/>
                  </a:lnTo>
                  <a:lnTo>
                    <a:pt x="984" y="2449"/>
                  </a:lnTo>
                  <a:lnTo>
                    <a:pt x="1005" y="2470"/>
                  </a:lnTo>
                  <a:lnTo>
                    <a:pt x="1172" y="2533"/>
                  </a:lnTo>
                  <a:lnTo>
                    <a:pt x="1256" y="2533"/>
                  </a:lnTo>
                  <a:lnTo>
                    <a:pt x="1277" y="2470"/>
                  </a:lnTo>
                  <a:lnTo>
                    <a:pt x="1214" y="2344"/>
                  </a:lnTo>
                  <a:lnTo>
                    <a:pt x="1193" y="2303"/>
                  </a:lnTo>
                  <a:lnTo>
                    <a:pt x="1088" y="2198"/>
                  </a:lnTo>
                  <a:lnTo>
                    <a:pt x="1109" y="2093"/>
                  </a:lnTo>
                  <a:lnTo>
                    <a:pt x="1214" y="2010"/>
                  </a:lnTo>
                  <a:lnTo>
                    <a:pt x="1339" y="2031"/>
                  </a:lnTo>
                  <a:lnTo>
                    <a:pt x="1591" y="2031"/>
                  </a:lnTo>
                  <a:lnTo>
                    <a:pt x="1695" y="1989"/>
                  </a:lnTo>
                  <a:lnTo>
                    <a:pt x="1842" y="1989"/>
                  </a:lnTo>
                  <a:lnTo>
                    <a:pt x="1946" y="2093"/>
                  </a:lnTo>
                  <a:lnTo>
                    <a:pt x="2030" y="2114"/>
                  </a:lnTo>
                  <a:lnTo>
                    <a:pt x="2093" y="2114"/>
                  </a:lnTo>
                  <a:lnTo>
                    <a:pt x="2218" y="2010"/>
                  </a:lnTo>
                  <a:lnTo>
                    <a:pt x="2260" y="1884"/>
                  </a:lnTo>
                  <a:lnTo>
                    <a:pt x="2218" y="1821"/>
                  </a:lnTo>
                  <a:lnTo>
                    <a:pt x="2218" y="1675"/>
                  </a:lnTo>
                  <a:lnTo>
                    <a:pt x="2302" y="1591"/>
                  </a:lnTo>
                  <a:lnTo>
                    <a:pt x="2323" y="1487"/>
                  </a:lnTo>
                  <a:lnTo>
                    <a:pt x="2302" y="1424"/>
                  </a:lnTo>
                  <a:lnTo>
                    <a:pt x="2260" y="1298"/>
                  </a:lnTo>
                  <a:lnTo>
                    <a:pt x="2218" y="1194"/>
                  </a:lnTo>
                  <a:lnTo>
                    <a:pt x="2155" y="1110"/>
                  </a:lnTo>
                  <a:lnTo>
                    <a:pt x="2051" y="1047"/>
                  </a:lnTo>
                  <a:lnTo>
                    <a:pt x="2051" y="963"/>
                  </a:lnTo>
                  <a:lnTo>
                    <a:pt x="2093" y="838"/>
                  </a:lnTo>
                  <a:lnTo>
                    <a:pt x="2030" y="691"/>
                  </a:lnTo>
                  <a:lnTo>
                    <a:pt x="2030" y="545"/>
                  </a:lnTo>
                  <a:lnTo>
                    <a:pt x="2114" y="440"/>
                  </a:lnTo>
                  <a:lnTo>
                    <a:pt x="2155" y="378"/>
                  </a:lnTo>
                  <a:lnTo>
                    <a:pt x="2260" y="231"/>
                  </a:lnTo>
                  <a:lnTo>
                    <a:pt x="2260" y="147"/>
                  </a:lnTo>
                  <a:lnTo>
                    <a:pt x="2135" y="106"/>
                  </a:lnTo>
                  <a:lnTo>
                    <a:pt x="1946" y="64"/>
                  </a:lnTo>
                  <a:lnTo>
                    <a:pt x="1716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52"/>
            <p:cNvSpPr/>
            <p:nvPr/>
          </p:nvSpPr>
          <p:spPr>
            <a:xfrm>
              <a:off x="6673822" y="3099710"/>
              <a:ext cx="37875" cy="54380"/>
            </a:xfrm>
            <a:custGeom>
              <a:avLst/>
              <a:gdLst/>
              <a:ahLst/>
              <a:cxnLst/>
              <a:rect l="l" t="t" r="r" b="b"/>
              <a:pathLst>
                <a:path w="2909" h="4374" extrusionOk="0">
                  <a:moveTo>
                    <a:pt x="879" y="0"/>
                  </a:moveTo>
                  <a:lnTo>
                    <a:pt x="858" y="84"/>
                  </a:lnTo>
                  <a:lnTo>
                    <a:pt x="712" y="251"/>
                  </a:lnTo>
                  <a:lnTo>
                    <a:pt x="565" y="356"/>
                  </a:lnTo>
                  <a:lnTo>
                    <a:pt x="503" y="335"/>
                  </a:lnTo>
                  <a:lnTo>
                    <a:pt x="335" y="544"/>
                  </a:lnTo>
                  <a:lnTo>
                    <a:pt x="356" y="628"/>
                  </a:lnTo>
                  <a:lnTo>
                    <a:pt x="419" y="733"/>
                  </a:lnTo>
                  <a:lnTo>
                    <a:pt x="565" y="753"/>
                  </a:lnTo>
                  <a:lnTo>
                    <a:pt x="649" y="837"/>
                  </a:lnTo>
                  <a:lnTo>
                    <a:pt x="649" y="963"/>
                  </a:lnTo>
                  <a:lnTo>
                    <a:pt x="461" y="1046"/>
                  </a:lnTo>
                  <a:lnTo>
                    <a:pt x="398" y="1025"/>
                  </a:lnTo>
                  <a:lnTo>
                    <a:pt x="293" y="1046"/>
                  </a:lnTo>
                  <a:lnTo>
                    <a:pt x="210" y="1025"/>
                  </a:lnTo>
                  <a:lnTo>
                    <a:pt x="126" y="1088"/>
                  </a:lnTo>
                  <a:lnTo>
                    <a:pt x="105" y="1277"/>
                  </a:lnTo>
                  <a:lnTo>
                    <a:pt x="1" y="1381"/>
                  </a:lnTo>
                  <a:lnTo>
                    <a:pt x="42" y="1507"/>
                  </a:lnTo>
                  <a:lnTo>
                    <a:pt x="189" y="1716"/>
                  </a:lnTo>
                  <a:lnTo>
                    <a:pt x="419" y="1904"/>
                  </a:lnTo>
                  <a:lnTo>
                    <a:pt x="419" y="1925"/>
                  </a:lnTo>
                  <a:lnTo>
                    <a:pt x="461" y="1925"/>
                  </a:lnTo>
                  <a:lnTo>
                    <a:pt x="524" y="1988"/>
                  </a:lnTo>
                  <a:lnTo>
                    <a:pt x="565" y="1925"/>
                  </a:lnTo>
                  <a:lnTo>
                    <a:pt x="712" y="1967"/>
                  </a:lnTo>
                  <a:lnTo>
                    <a:pt x="817" y="2072"/>
                  </a:lnTo>
                  <a:lnTo>
                    <a:pt x="817" y="2218"/>
                  </a:lnTo>
                  <a:lnTo>
                    <a:pt x="733" y="2344"/>
                  </a:lnTo>
                  <a:lnTo>
                    <a:pt x="670" y="2406"/>
                  </a:lnTo>
                  <a:lnTo>
                    <a:pt x="775" y="2448"/>
                  </a:lnTo>
                  <a:lnTo>
                    <a:pt x="879" y="2448"/>
                  </a:lnTo>
                  <a:lnTo>
                    <a:pt x="942" y="2532"/>
                  </a:lnTo>
                  <a:lnTo>
                    <a:pt x="984" y="2616"/>
                  </a:lnTo>
                  <a:lnTo>
                    <a:pt x="1089" y="2616"/>
                  </a:lnTo>
                  <a:lnTo>
                    <a:pt x="1089" y="2657"/>
                  </a:lnTo>
                  <a:lnTo>
                    <a:pt x="984" y="2804"/>
                  </a:lnTo>
                  <a:lnTo>
                    <a:pt x="963" y="2950"/>
                  </a:lnTo>
                  <a:lnTo>
                    <a:pt x="837" y="3160"/>
                  </a:lnTo>
                  <a:lnTo>
                    <a:pt x="858" y="3264"/>
                  </a:lnTo>
                  <a:lnTo>
                    <a:pt x="817" y="3369"/>
                  </a:lnTo>
                  <a:lnTo>
                    <a:pt x="817" y="3474"/>
                  </a:lnTo>
                  <a:lnTo>
                    <a:pt x="837" y="3536"/>
                  </a:lnTo>
                  <a:lnTo>
                    <a:pt x="817" y="3599"/>
                  </a:lnTo>
                  <a:lnTo>
                    <a:pt x="817" y="3704"/>
                  </a:lnTo>
                  <a:lnTo>
                    <a:pt x="921" y="3808"/>
                  </a:lnTo>
                  <a:lnTo>
                    <a:pt x="1047" y="3955"/>
                  </a:lnTo>
                  <a:lnTo>
                    <a:pt x="1047" y="4018"/>
                  </a:lnTo>
                  <a:lnTo>
                    <a:pt x="1130" y="4122"/>
                  </a:lnTo>
                  <a:lnTo>
                    <a:pt x="1361" y="4331"/>
                  </a:lnTo>
                  <a:lnTo>
                    <a:pt x="1444" y="4373"/>
                  </a:lnTo>
                  <a:lnTo>
                    <a:pt x="1507" y="4290"/>
                  </a:lnTo>
                  <a:lnTo>
                    <a:pt x="1591" y="4269"/>
                  </a:lnTo>
                  <a:lnTo>
                    <a:pt x="1612" y="4290"/>
                  </a:lnTo>
                  <a:lnTo>
                    <a:pt x="1758" y="4290"/>
                  </a:lnTo>
                  <a:lnTo>
                    <a:pt x="1821" y="4185"/>
                  </a:lnTo>
                  <a:lnTo>
                    <a:pt x="1863" y="4122"/>
                  </a:lnTo>
                  <a:lnTo>
                    <a:pt x="1967" y="4101"/>
                  </a:lnTo>
                  <a:lnTo>
                    <a:pt x="2198" y="4101"/>
                  </a:lnTo>
                  <a:lnTo>
                    <a:pt x="2260" y="3913"/>
                  </a:lnTo>
                  <a:lnTo>
                    <a:pt x="2386" y="3871"/>
                  </a:lnTo>
                  <a:lnTo>
                    <a:pt x="2553" y="3871"/>
                  </a:lnTo>
                  <a:lnTo>
                    <a:pt x="2616" y="3913"/>
                  </a:lnTo>
                  <a:lnTo>
                    <a:pt x="2721" y="3892"/>
                  </a:lnTo>
                  <a:lnTo>
                    <a:pt x="2909" y="3892"/>
                  </a:lnTo>
                  <a:lnTo>
                    <a:pt x="2825" y="3850"/>
                  </a:lnTo>
                  <a:lnTo>
                    <a:pt x="2762" y="3766"/>
                  </a:lnTo>
                  <a:lnTo>
                    <a:pt x="2762" y="3704"/>
                  </a:lnTo>
                  <a:lnTo>
                    <a:pt x="2658" y="3662"/>
                  </a:lnTo>
                  <a:lnTo>
                    <a:pt x="2637" y="3578"/>
                  </a:lnTo>
                  <a:lnTo>
                    <a:pt x="2553" y="3453"/>
                  </a:lnTo>
                  <a:lnTo>
                    <a:pt x="2490" y="3432"/>
                  </a:lnTo>
                  <a:lnTo>
                    <a:pt x="2490" y="3285"/>
                  </a:lnTo>
                  <a:lnTo>
                    <a:pt x="2449" y="3139"/>
                  </a:lnTo>
                  <a:lnTo>
                    <a:pt x="2428" y="3034"/>
                  </a:lnTo>
                  <a:lnTo>
                    <a:pt x="2386" y="3013"/>
                  </a:lnTo>
                  <a:lnTo>
                    <a:pt x="2302" y="3013"/>
                  </a:lnTo>
                  <a:lnTo>
                    <a:pt x="2239" y="2950"/>
                  </a:lnTo>
                  <a:lnTo>
                    <a:pt x="2239" y="2867"/>
                  </a:lnTo>
                  <a:lnTo>
                    <a:pt x="2177" y="2762"/>
                  </a:lnTo>
                  <a:lnTo>
                    <a:pt x="2135" y="2720"/>
                  </a:lnTo>
                  <a:lnTo>
                    <a:pt x="2093" y="2637"/>
                  </a:lnTo>
                  <a:lnTo>
                    <a:pt x="1988" y="2595"/>
                  </a:lnTo>
                  <a:lnTo>
                    <a:pt x="1967" y="2511"/>
                  </a:lnTo>
                  <a:lnTo>
                    <a:pt x="2072" y="2281"/>
                  </a:lnTo>
                  <a:lnTo>
                    <a:pt x="2072" y="2134"/>
                  </a:lnTo>
                  <a:lnTo>
                    <a:pt x="2135" y="2009"/>
                  </a:lnTo>
                  <a:lnTo>
                    <a:pt x="2302" y="2009"/>
                  </a:lnTo>
                  <a:lnTo>
                    <a:pt x="2407" y="1967"/>
                  </a:lnTo>
                  <a:lnTo>
                    <a:pt x="2490" y="1862"/>
                  </a:lnTo>
                  <a:lnTo>
                    <a:pt x="2449" y="1779"/>
                  </a:lnTo>
                  <a:lnTo>
                    <a:pt x="2511" y="1653"/>
                  </a:lnTo>
                  <a:lnTo>
                    <a:pt x="2449" y="1549"/>
                  </a:lnTo>
                  <a:lnTo>
                    <a:pt x="2449" y="1381"/>
                  </a:lnTo>
                  <a:lnTo>
                    <a:pt x="2428" y="1297"/>
                  </a:lnTo>
                  <a:lnTo>
                    <a:pt x="2218" y="1256"/>
                  </a:lnTo>
                  <a:lnTo>
                    <a:pt x="2009" y="1046"/>
                  </a:lnTo>
                  <a:lnTo>
                    <a:pt x="1905" y="963"/>
                  </a:lnTo>
                  <a:lnTo>
                    <a:pt x="1863" y="984"/>
                  </a:lnTo>
                  <a:lnTo>
                    <a:pt x="1716" y="1046"/>
                  </a:lnTo>
                  <a:lnTo>
                    <a:pt x="1653" y="1130"/>
                  </a:lnTo>
                  <a:lnTo>
                    <a:pt x="1612" y="1235"/>
                  </a:lnTo>
                  <a:lnTo>
                    <a:pt x="1591" y="1088"/>
                  </a:lnTo>
                  <a:lnTo>
                    <a:pt x="1612" y="921"/>
                  </a:lnTo>
                  <a:lnTo>
                    <a:pt x="1674" y="816"/>
                  </a:lnTo>
                  <a:lnTo>
                    <a:pt x="1612" y="628"/>
                  </a:lnTo>
                  <a:lnTo>
                    <a:pt x="1507" y="565"/>
                  </a:lnTo>
                  <a:lnTo>
                    <a:pt x="1298" y="419"/>
                  </a:lnTo>
                  <a:lnTo>
                    <a:pt x="1151" y="251"/>
                  </a:lnTo>
                  <a:lnTo>
                    <a:pt x="1130" y="147"/>
                  </a:lnTo>
                  <a:lnTo>
                    <a:pt x="1026" y="42"/>
                  </a:lnTo>
                  <a:lnTo>
                    <a:pt x="921" y="21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52"/>
            <p:cNvSpPr/>
            <p:nvPr/>
          </p:nvSpPr>
          <p:spPr>
            <a:xfrm>
              <a:off x="6586906" y="3072132"/>
              <a:ext cx="99994" cy="85859"/>
            </a:xfrm>
            <a:custGeom>
              <a:avLst/>
              <a:gdLst/>
              <a:ahLst/>
              <a:cxnLst/>
              <a:rect l="l" t="t" r="r" b="b"/>
              <a:pathLst>
                <a:path w="7680" h="6906" extrusionOk="0">
                  <a:moveTo>
                    <a:pt x="1988" y="0"/>
                  </a:moveTo>
                  <a:lnTo>
                    <a:pt x="1821" y="63"/>
                  </a:lnTo>
                  <a:lnTo>
                    <a:pt x="1674" y="251"/>
                  </a:lnTo>
                  <a:lnTo>
                    <a:pt x="1695" y="377"/>
                  </a:lnTo>
                  <a:lnTo>
                    <a:pt x="1758" y="440"/>
                  </a:lnTo>
                  <a:lnTo>
                    <a:pt x="1863" y="356"/>
                  </a:lnTo>
                  <a:lnTo>
                    <a:pt x="1967" y="377"/>
                  </a:lnTo>
                  <a:lnTo>
                    <a:pt x="2072" y="461"/>
                  </a:lnTo>
                  <a:lnTo>
                    <a:pt x="2030" y="544"/>
                  </a:lnTo>
                  <a:lnTo>
                    <a:pt x="1925" y="565"/>
                  </a:lnTo>
                  <a:lnTo>
                    <a:pt x="1821" y="523"/>
                  </a:lnTo>
                  <a:lnTo>
                    <a:pt x="1779" y="482"/>
                  </a:lnTo>
                  <a:lnTo>
                    <a:pt x="1758" y="523"/>
                  </a:lnTo>
                  <a:lnTo>
                    <a:pt x="1758" y="565"/>
                  </a:lnTo>
                  <a:lnTo>
                    <a:pt x="1611" y="649"/>
                  </a:lnTo>
                  <a:lnTo>
                    <a:pt x="1360" y="670"/>
                  </a:lnTo>
                  <a:lnTo>
                    <a:pt x="1088" y="774"/>
                  </a:lnTo>
                  <a:lnTo>
                    <a:pt x="1026" y="879"/>
                  </a:lnTo>
                  <a:lnTo>
                    <a:pt x="1026" y="984"/>
                  </a:lnTo>
                  <a:lnTo>
                    <a:pt x="1088" y="1088"/>
                  </a:lnTo>
                  <a:lnTo>
                    <a:pt x="1088" y="1318"/>
                  </a:lnTo>
                  <a:lnTo>
                    <a:pt x="1130" y="1486"/>
                  </a:lnTo>
                  <a:lnTo>
                    <a:pt x="1151" y="1611"/>
                  </a:lnTo>
                  <a:lnTo>
                    <a:pt x="1067" y="1800"/>
                  </a:lnTo>
                  <a:lnTo>
                    <a:pt x="879" y="1925"/>
                  </a:lnTo>
                  <a:lnTo>
                    <a:pt x="775" y="1904"/>
                  </a:lnTo>
                  <a:lnTo>
                    <a:pt x="775" y="1737"/>
                  </a:lnTo>
                  <a:lnTo>
                    <a:pt x="649" y="1611"/>
                  </a:lnTo>
                  <a:lnTo>
                    <a:pt x="628" y="1486"/>
                  </a:lnTo>
                  <a:lnTo>
                    <a:pt x="733" y="1402"/>
                  </a:lnTo>
                  <a:lnTo>
                    <a:pt x="754" y="1318"/>
                  </a:lnTo>
                  <a:lnTo>
                    <a:pt x="963" y="1109"/>
                  </a:lnTo>
                  <a:lnTo>
                    <a:pt x="963" y="942"/>
                  </a:lnTo>
                  <a:lnTo>
                    <a:pt x="879" y="795"/>
                  </a:lnTo>
                  <a:lnTo>
                    <a:pt x="921" y="754"/>
                  </a:lnTo>
                  <a:lnTo>
                    <a:pt x="879" y="670"/>
                  </a:lnTo>
                  <a:lnTo>
                    <a:pt x="816" y="628"/>
                  </a:lnTo>
                  <a:lnTo>
                    <a:pt x="754" y="523"/>
                  </a:lnTo>
                  <a:lnTo>
                    <a:pt x="775" y="440"/>
                  </a:lnTo>
                  <a:lnTo>
                    <a:pt x="921" y="377"/>
                  </a:lnTo>
                  <a:lnTo>
                    <a:pt x="1067" y="356"/>
                  </a:lnTo>
                  <a:lnTo>
                    <a:pt x="1172" y="210"/>
                  </a:lnTo>
                  <a:lnTo>
                    <a:pt x="1130" y="210"/>
                  </a:lnTo>
                  <a:lnTo>
                    <a:pt x="1088" y="230"/>
                  </a:lnTo>
                  <a:lnTo>
                    <a:pt x="775" y="356"/>
                  </a:lnTo>
                  <a:lnTo>
                    <a:pt x="628" y="628"/>
                  </a:lnTo>
                  <a:lnTo>
                    <a:pt x="565" y="670"/>
                  </a:lnTo>
                  <a:lnTo>
                    <a:pt x="461" y="691"/>
                  </a:lnTo>
                  <a:lnTo>
                    <a:pt x="356" y="837"/>
                  </a:lnTo>
                  <a:lnTo>
                    <a:pt x="293" y="900"/>
                  </a:lnTo>
                  <a:lnTo>
                    <a:pt x="105" y="1172"/>
                  </a:lnTo>
                  <a:lnTo>
                    <a:pt x="84" y="1298"/>
                  </a:lnTo>
                  <a:lnTo>
                    <a:pt x="105" y="1402"/>
                  </a:lnTo>
                  <a:lnTo>
                    <a:pt x="84" y="1590"/>
                  </a:lnTo>
                  <a:lnTo>
                    <a:pt x="0" y="1779"/>
                  </a:lnTo>
                  <a:lnTo>
                    <a:pt x="0" y="1821"/>
                  </a:lnTo>
                  <a:lnTo>
                    <a:pt x="147" y="1821"/>
                  </a:lnTo>
                  <a:lnTo>
                    <a:pt x="398" y="2239"/>
                  </a:lnTo>
                  <a:lnTo>
                    <a:pt x="503" y="2407"/>
                  </a:lnTo>
                  <a:lnTo>
                    <a:pt x="523" y="2511"/>
                  </a:lnTo>
                  <a:lnTo>
                    <a:pt x="461" y="2637"/>
                  </a:lnTo>
                  <a:lnTo>
                    <a:pt x="461" y="2720"/>
                  </a:lnTo>
                  <a:lnTo>
                    <a:pt x="440" y="2762"/>
                  </a:lnTo>
                  <a:lnTo>
                    <a:pt x="440" y="2867"/>
                  </a:lnTo>
                  <a:lnTo>
                    <a:pt x="565" y="2971"/>
                  </a:lnTo>
                  <a:lnTo>
                    <a:pt x="733" y="3034"/>
                  </a:lnTo>
                  <a:lnTo>
                    <a:pt x="837" y="3055"/>
                  </a:lnTo>
                  <a:lnTo>
                    <a:pt x="963" y="3097"/>
                  </a:lnTo>
                  <a:lnTo>
                    <a:pt x="1047" y="3055"/>
                  </a:lnTo>
                  <a:lnTo>
                    <a:pt x="1193" y="3055"/>
                  </a:lnTo>
                  <a:lnTo>
                    <a:pt x="1339" y="3097"/>
                  </a:lnTo>
                  <a:lnTo>
                    <a:pt x="1381" y="3076"/>
                  </a:lnTo>
                  <a:lnTo>
                    <a:pt x="1549" y="3055"/>
                  </a:lnTo>
                  <a:lnTo>
                    <a:pt x="1716" y="3076"/>
                  </a:lnTo>
                  <a:lnTo>
                    <a:pt x="1821" y="3139"/>
                  </a:lnTo>
                  <a:lnTo>
                    <a:pt x="2281" y="3557"/>
                  </a:lnTo>
                  <a:lnTo>
                    <a:pt x="2427" y="3515"/>
                  </a:lnTo>
                  <a:lnTo>
                    <a:pt x="2448" y="3557"/>
                  </a:lnTo>
                  <a:lnTo>
                    <a:pt x="2511" y="3515"/>
                  </a:lnTo>
                  <a:lnTo>
                    <a:pt x="2637" y="3578"/>
                  </a:lnTo>
                  <a:lnTo>
                    <a:pt x="2699" y="3599"/>
                  </a:lnTo>
                  <a:lnTo>
                    <a:pt x="2825" y="3557"/>
                  </a:lnTo>
                  <a:lnTo>
                    <a:pt x="2930" y="3557"/>
                  </a:lnTo>
                  <a:lnTo>
                    <a:pt x="3076" y="3578"/>
                  </a:lnTo>
                  <a:lnTo>
                    <a:pt x="3118" y="3515"/>
                  </a:lnTo>
                  <a:lnTo>
                    <a:pt x="3223" y="3515"/>
                  </a:lnTo>
                  <a:lnTo>
                    <a:pt x="3285" y="3578"/>
                  </a:lnTo>
                  <a:lnTo>
                    <a:pt x="3348" y="3808"/>
                  </a:lnTo>
                  <a:lnTo>
                    <a:pt x="3285" y="3892"/>
                  </a:lnTo>
                  <a:lnTo>
                    <a:pt x="3285" y="3997"/>
                  </a:lnTo>
                  <a:lnTo>
                    <a:pt x="3264" y="4080"/>
                  </a:lnTo>
                  <a:lnTo>
                    <a:pt x="3118" y="4101"/>
                  </a:lnTo>
                  <a:lnTo>
                    <a:pt x="3055" y="4185"/>
                  </a:lnTo>
                  <a:lnTo>
                    <a:pt x="3076" y="4394"/>
                  </a:lnTo>
                  <a:lnTo>
                    <a:pt x="3118" y="4457"/>
                  </a:lnTo>
                  <a:lnTo>
                    <a:pt x="3055" y="4624"/>
                  </a:lnTo>
                  <a:lnTo>
                    <a:pt x="3055" y="4813"/>
                  </a:lnTo>
                  <a:lnTo>
                    <a:pt x="3139" y="4875"/>
                  </a:lnTo>
                  <a:lnTo>
                    <a:pt x="3139" y="4959"/>
                  </a:lnTo>
                  <a:lnTo>
                    <a:pt x="3244" y="5252"/>
                  </a:lnTo>
                  <a:lnTo>
                    <a:pt x="3055" y="5587"/>
                  </a:lnTo>
                  <a:lnTo>
                    <a:pt x="3076" y="5692"/>
                  </a:lnTo>
                  <a:lnTo>
                    <a:pt x="3139" y="5692"/>
                  </a:lnTo>
                  <a:lnTo>
                    <a:pt x="3223" y="5671"/>
                  </a:lnTo>
                  <a:lnTo>
                    <a:pt x="3223" y="5692"/>
                  </a:lnTo>
                  <a:lnTo>
                    <a:pt x="3244" y="5775"/>
                  </a:lnTo>
                  <a:lnTo>
                    <a:pt x="3327" y="5817"/>
                  </a:lnTo>
                  <a:lnTo>
                    <a:pt x="3369" y="5922"/>
                  </a:lnTo>
                  <a:lnTo>
                    <a:pt x="3348" y="5984"/>
                  </a:lnTo>
                  <a:lnTo>
                    <a:pt x="3390" y="6131"/>
                  </a:lnTo>
                  <a:lnTo>
                    <a:pt x="3536" y="6424"/>
                  </a:lnTo>
                  <a:lnTo>
                    <a:pt x="3536" y="6528"/>
                  </a:lnTo>
                  <a:lnTo>
                    <a:pt x="3746" y="6696"/>
                  </a:lnTo>
                  <a:lnTo>
                    <a:pt x="3976" y="6863"/>
                  </a:lnTo>
                  <a:lnTo>
                    <a:pt x="4101" y="6905"/>
                  </a:lnTo>
                  <a:lnTo>
                    <a:pt x="4332" y="6863"/>
                  </a:lnTo>
                  <a:lnTo>
                    <a:pt x="4478" y="6717"/>
                  </a:lnTo>
                  <a:lnTo>
                    <a:pt x="4687" y="6591"/>
                  </a:lnTo>
                  <a:lnTo>
                    <a:pt x="4750" y="6487"/>
                  </a:lnTo>
                  <a:lnTo>
                    <a:pt x="5064" y="6319"/>
                  </a:lnTo>
                  <a:lnTo>
                    <a:pt x="5127" y="6173"/>
                  </a:lnTo>
                  <a:lnTo>
                    <a:pt x="5168" y="6110"/>
                  </a:lnTo>
                  <a:lnTo>
                    <a:pt x="5210" y="6068"/>
                  </a:lnTo>
                  <a:lnTo>
                    <a:pt x="5482" y="6005"/>
                  </a:lnTo>
                  <a:lnTo>
                    <a:pt x="5629" y="5964"/>
                  </a:lnTo>
                  <a:lnTo>
                    <a:pt x="5587" y="5817"/>
                  </a:lnTo>
                  <a:lnTo>
                    <a:pt x="5440" y="5796"/>
                  </a:lnTo>
                  <a:lnTo>
                    <a:pt x="5252" y="5817"/>
                  </a:lnTo>
                  <a:lnTo>
                    <a:pt x="4959" y="5712"/>
                  </a:lnTo>
                  <a:lnTo>
                    <a:pt x="5022" y="5545"/>
                  </a:lnTo>
                  <a:lnTo>
                    <a:pt x="5001" y="5482"/>
                  </a:lnTo>
                  <a:lnTo>
                    <a:pt x="4938" y="5440"/>
                  </a:lnTo>
                  <a:lnTo>
                    <a:pt x="5127" y="5168"/>
                  </a:lnTo>
                  <a:lnTo>
                    <a:pt x="5064" y="5064"/>
                  </a:lnTo>
                  <a:lnTo>
                    <a:pt x="4938" y="4938"/>
                  </a:lnTo>
                  <a:lnTo>
                    <a:pt x="4834" y="4917"/>
                  </a:lnTo>
                  <a:lnTo>
                    <a:pt x="4750" y="4750"/>
                  </a:lnTo>
                  <a:lnTo>
                    <a:pt x="4917" y="4813"/>
                  </a:lnTo>
                  <a:lnTo>
                    <a:pt x="5106" y="4834"/>
                  </a:lnTo>
                  <a:lnTo>
                    <a:pt x="5273" y="4938"/>
                  </a:lnTo>
                  <a:lnTo>
                    <a:pt x="5461" y="4938"/>
                  </a:lnTo>
                  <a:lnTo>
                    <a:pt x="5733" y="4875"/>
                  </a:lnTo>
                  <a:lnTo>
                    <a:pt x="5796" y="4938"/>
                  </a:lnTo>
                  <a:lnTo>
                    <a:pt x="5985" y="4875"/>
                  </a:lnTo>
                  <a:lnTo>
                    <a:pt x="6173" y="4708"/>
                  </a:lnTo>
                  <a:lnTo>
                    <a:pt x="6319" y="4708"/>
                  </a:lnTo>
                  <a:lnTo>
                    <a:pt x="6424" y="4729"/>
                  </a:lnTo>
                  <a:lnTo>
                    <a:pt x="6675" y="4624"/>
                  </a:lnTo>
                  <a:lnTo>
                    <a:pt x="6884" y="4624"/>
                  </a:lnTo>
                  <a:lnTo>
                    <a:pt x="7156" y="4394"/>
                  </a:lnTo>
                  <a:lnTo>
                    <a:pt x="7219" y="4248"/>
                  </a:lnTo>
                  <a:lnTo>
                    <a:pt x="7219" y="4143"/>
                  </a:lnTo>
                  <a:lnTo>
                    <a:pt x="7219" y="4122"/>
                  </a:lnTo>
                  <a:lnTo>
                    <a:pt x="6989" y="3934"/>
                  </a:lnTo>
                  <a:lnTo>
                    <a:pt x="6842" y="3725"/>
                  </a:lnTo>
                  <a:lnTo>
                    <a:pt x="6801" y="3599"/>
                  </a:lnTo>
                  <a:lnTo>
                    <a:pt x="6905" y="3495"/>
                  </a:lnTo>
                  <a:lnTo>
                    <a:pt x="6926" y="3306"/>
                  </a:lnTo>
                  <a:lnTo>
                    <a:pt x="7010" y="3243"/>
                  </a:lnTo>
                  <a:lnTo>
                    <a:pt x="7093" y="3264"/>
                  </a:lnTo>
                  <a:lnTo>
                    <a:pt x="7198" y="3243"/>
                  </a:lnTo>
                  <a:lnTo>
                    <a:pt x="7261" y="3264"/>
                  </a:lnTo>
                  <a:lnTo>
                    <a:pt x="7449" y="3181"/>
                  </a:lnTo>
                  <a:lnTo>
                    <a:pt x="7449" y="3055"/>
                  </a:lnTo>
                  <a:lnTo>
                    <a:pt x="7365" y="2971"/>
                  </a:lnTo>
                  <a:lnTo>
                    <a:pt x="7219" y="2951"/>
                  </a:lnTo>
                  <a:lnTo>
                    <a:pt x="7156" y="2846"/>
                  </a:lnTo>
                  <a:lnTo>
                    <a:pt x="7135" y="2762"/>
                  </a:lnTo>
                  <a:lnTo>
                    <a:pt x="7303" y="2553"/>
                  </a:lnTo>
                  <a:lnTo>
                    <a:pt x="7365" y="2574"/>
                  </a:lnTo>
                  <a:lnTo>
                    <a:pt x="7512" y="2469"/>
                  </a:lnTo>
                  <a:lnTo>
                    <a:pt x="7658" y="2302"/>
                  </a:lnTo>
                  <a:lnTo>
                    <a:pt x="7679" y="2218"/>
                  </a:lnTo>
                  <a:lnTo>
                    <a:pt x="7658" y="2218"/>
                  </a:lnTo>
                  <a:lnTo>
                    <a:pt x="7428" y="2114"/>
                  </a:lnTo>
                  <a:lnTo>
                    <a:pt x="7345" y="2114"/>
                  </a:lnTo>
                  <a:lnTo>
                    <a:pt x="7261" y="2135"/>
                  </a:lnTo>
                  <a:lnTo>
                    <a:pt x="7156" y="2114"/>
                  </a:lnTo>
                  <a:lnTo>
                    <a:pt x="7093" y="2114"/>
                  </a:lnTo>
                  <a:lnTo>
                    <a:pt x="7010" y="2155"/>
                  </a:lnTo>
                  <a:lnTo>
                    <a:pt x="6821" y="2197"/>
                  </a:lnTo>
                  <a:lnTo>
                    <a:pt x="6675" y="2155"/>
                  </a:lnTo>
                  <a:lnTo>
                    <a:pt x="6612" y="2155"/>
                  </a:lnTo>
                  <a:lnTo>
                    <a:pt x="6717" y="2135"/>
                  </a:lnTo>
                  <a:lnTo>
                    <a:pt x="6801" y="2135"/>
                  </a:lnTo>
                  <a:lnTo>
                    <a:pt x="6884" y="2093"/>
                  </a:lnTo>
                  <a:lnTo>
                    <a:pt x="6926" y="2009"/>
                  </a:lnTo>
                  <a:lnTo>
                    <a:pt x="7052" y="1904"/>
                  </a:lnTo>
                  <a:lnTo>
                    <a:pt x="7093" y="1842"/>
                  </a:lnTo>
                  <a:lnTo>
                    <a:pt x="7010" y="1800"/>
                  </a:lnTo>
                  <a:lnTo>
                    <a:pt x="7010" y="1779"/>
                  </a:lnTo>
                  <a:lnTo>
                    <a:pt x="6989" y="1674"/>
                  </a:lnTo>
                  <a:lnTo>
                    <a:pt x="6821" y="1590"/>
                  </a:lnTo>
                  <a:lnTo>
                    <a:pt x="6612" y="1528"/>
                  </a:lnTo>
                  <a:lnTo>
                    <a:pt x="6570" y="1486"/>
                  </a:lnTo>
                  <a:lnTo>
                    <a:pt x="6487" y="1423"/>
                  </a:lnTo>
                  <a:lnTo>
                    <a:pt x="6382" y="1423"/>
                  </a:lnTo>
                  <a:lnTo>
                    <a:pt x="6361" y="1381"/>
                  </a:lnTo>
                  <a:lnTo>
                    <a:pt x="6215" y="1318"/>
                  </a:lnTo>
                  <a:lnTo>
                    <a:pt x="6173" y="1318"/>
                  </a:lnTo>
                  <a:lnTo>
                    <a:pt x="6173" y="1423"/>
                  </a:lnTo>
                  <a:lnTo>
                    <a:pt x="6089" y="1318"/>
                  </a:lnTo>
                  <a:lnTo>
                    <a:pt x="6047" y="1214"/>
                  </a:lnTo>
                  <a:lnTo>
                    <a:pt x="5943" y="1172"/>
                  </a:lnTo>
                  <a:lnTo>
                    <a:pt x="5901" y="1088"/>
                  </a:lnTo>
                  <a:lnTo>
                    <a:pt x="5964" y="1046"/>
                  </a:lnTo>
                  <a:lnTo>
                    <a:pt x="6215" y="1067"/>
                  </a:lnTo>
                  <a:lnTo>
                    <a:pt x="6319" y="984"/>
                  </a:lnTo>
                  <a:lnTo>
                    <a:pt x="6487" y="984"/>
                  </a:lnTo>
                  <a:lnTo>
                    <a:pt x="6487" y="879"/>
                  </a:lnTo>
                  <a:lnTo>
                    <a:pt x="6361" y="900"/>
                  </a:lnTo>
                  <a:lnTo>
                    <a:pt x="6089" y="858"/>
                  </a:lnTo>
                  <a:lnTo>
                    <a:pt x="5901" y="879"/>
                  </a:lnTo>
                  <a:lnTo>
                    <a:pt x="5775" y="879"/>
                  </a:lnTo>
                  <a:lnTo>
                    <a:pt x="5524" y="963"/>
                  </a:lnTo>
                  <a:lnTo>
                    <a:pt x="5440" y="942"/>
                  </a:lnTo>
                  <a:lnTo>
                    <a:pt x="5336" y="942"/>
                  </a:lnTo>
                  <a:lnTo>
                    <a:pt x="5127" y="1088"/>
                  </a:lnTo>
                  <a:lnTo>
                    <a:pt x="5022" y="1109"/>
                  </a:lnTo>
                  <a:lnTo>
                    <a:pt x="4896" y="1172"/>
                  </a:lnTo>
                  <a:lnTo>
                    <a:pt x="4834" y="1256"/>
                  </a:lnTo>
                  <a:lnTo>
                    <a:pt x="4645" y="1277"/>
                  </a:lnTo>
                  <a:lnTo>
                    <a:pt x="4604" y="1298"/>
                  </a:lnTo>
                  <a:lnTo>
                    <a:pt x="4520" y="1277"/>
                  </a:lnTo>
                  <a:lnTo>
                    <a:pt x="4269" y="1088"/>
                  </a:lnTo>
                  <a:lnTo>
                    <a:pt x="4206" y="984"/>
                  </a:lnTo>
                  <a:lnTo>
                    <a:pt x="3871" y="984"/>
                  </a:lnTo>
                  <a:lnTo>
                    <a:pt x="3327" y="1088"/>
                  </a:lnTo>
                  <a:lnTo>
                    <a:pt x="3055" y="1088"/>
                  </a:lnTo>
                  <a:lnTo>
                    <a:pt x="2951" y="1046"/>
                  </a:lnTo>
                  <a:lnTo>
                    <a:pt x="2909" y="963"/>
                  </a:lnTo>
                  <a:lnTo>
                    <a:pt x="2909" y="858"/>
                  </a:lnTo>
                  <a:lnTo>
                    <a:pt x="2972" y="858"/>
                  </a:lnTo>
                  <a:lnTo>
                    <a:pt x="2951" y="733"/>
                  </a:lnTo>
                  <a:lnTo>
                    <a:pt x="2846" y="565"/>
                  </a:lnTo>
                  <a:lnTo>
                    <a:pt x="2741" y="544"/>
                  </a:lnTo>
                  <a:lnTo>
                    <a:pt x="2448" y="565"/>
                  </a:lnTo>
                  <a:lnTo>
                    <a:pt x="2323" y="482"/>
                  </a:lnTo>
                  <a:lnTo>
                    <a:pt x="2239" y="482"/>
                  </a:lnTo>
                  <a:lnTo>
                    <a:pt x="2176" y="523"/>
                  </a:lnTo>
                  <a:lnTo>
                    <a:pt x="2072" y="356"/>
                  </a:lnTo>
                  <a:lnTo>
                    <a:pt x="2072" y="210"/>
                  </a:lnTo>
                  <a:lnTo>
                    <a:pt x="2030" y="2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52"/>
            <p:cNvSpPr/>
            <p:nvPr/>
          </p:nvSpPr>
          <p:spPr>
            <a:xfrm>
              <a:off x="6542492" y="3070304"/>
              <a:ext cx="90463" cy="123057"/>
            </a:xfrm>
            <a:custGeom>
              <a:avLst/>
              <a:gdLst/>
              <a:ahLst/>
              <a:cxnLst/>
              <a:rect l="l" t="t" r="r" b="b"/>
              <a:pathLst>
                <a:path w="6948" h="9898" extrusionOk="0">
                  <a:moveTo>
                    <a:pt x="4353" y="1"/>
                  </a:moveTo>
                  <a:lnTo>
                    <a:pt x="4332" y="64"/>
                  </a:lnTo>
                  <a:lnTo>
                    <a:pt x="4290" y="105"/>
                  </a:lnTo>
                  <a:lnTo>
                    <a:pt x="4227" y="147"/>
                  </a:lnTo>
                  <a:lnTo>
                    <a:pt x="4165" y="168"/>
                  </a:lnTo>
                  <a:lnTo>
                    <a:pt x="4060" y="168"/>
                  </a:lnTo>
                  <a:lnTo>
                    <a:pt x="3976" y="189"/>
                  </a:lnTo>
                  <a:lnTo>
                    <a:pt x="3955" y="252"/>
                  </a:lnTo>
                  <a:lnTo>
                    <a:pt x="3976" y="294"/>
                  </a:lnTo>
                  <a:lnTo>
                    <a:pt x="3955" y="357"/>
                  </a:lnTo>
                  <a:lnTo>
                    <a:pt x="3809" y="419"/>
                  </a:lnTo>
                  <a:lnTo>
                    <a:pt x="3621" y="566"/>
                  </a:lnTo>
                  <a:lnTo>
                    <a:pt x="3495" y="670"/>
                  </a:lnTo>
                  <a:lnTo>
                    <a:pt x="3328" y="691"/>
                  </a:lnTo>
                  <a:lnTo>
                    <a:pt x="2972" y="691"/>
                  </a:lnTo>
                  <a:lnTo>
                    <a:pt x="2867" y="733"/>
                  </a:lnTo>
                  <a:lnTo>
                    <a:pt x="2867" y="817"/>
                  </a:lnTo>
                  <a:lnTo>
                    <a:pt x="2888" y="901"/>
                  </a:lnTo>
                  <a:lnTo>
                    <a:pt x="2888" y="1005"/>
                  </a:lnTo>
                  <a:lnTo>
                    <a:pt x="2805" y="1089"/>
                  </a:lnTo>
                  <a:lnTo>
                    <a:pt x="2721" y="1047"/>
                  </a:lnTo>
                  <a:lnTo>
                    <a:pt x="2763" y="942"/>
                  </a:lnTo>
                  <a:lnTo>
                    <a:pt x="2763" y="921"/>
                  </a:lnTo>
                  <a:lnTo>
                    <a:pt x="2825" y="901"/>
                  </a:lnTo>
                  <a:lnTo>
                    <a:pt x="2700" y="880"/>
                  </a:lnTo>
                  <a:lnTo>
                    <a:pt x="2574" y="817"/>
                  </a:lnTo>
                  <a:lnTo>
                    <a:pt x="2491" y="817"/>
                  </a:lnTo>
                  <a:lnTo>
                    <a:pt x="2302" y="942"/>
                  </a:lnTo>
                  <a:lnTo>
                    <a:pt x="2261" y="1026"/>
                  </a:lnTo>
                  <a:lnTo>
                    <a:pt x="2135" y="1152"/>
                  </a:lnTo>
                  <a:lnTo>
                    <a:pt x="1968" y="1465"/>
                  </a:lnTo>
                  <a:lnTo>
                    <a:pt x="1947" y="1549"/>
                  </a:lnTo>
                  <a:lnTo>
                    <a:pt x="1947" y="1549"/>
                  </a:lnTo>
                  <a:lnTo>
                    <a:pt x="1989" y="1528"/>
                  </a:lnTo>
                  <a:lnTo>
                    <a:pt x="2051" y="1570"/>
                  </a:lnTo>
                  <a:lnTo>
                    <a:pt x="2051" y="1654"/>
                  </a:lnTo>
                  <a:lnTo>
                    <a:pt x="2030" y="1758"/>
                  </a:lnTo>
                  <a:lnTo>
                    <a:pt x="1947" y="1821"/>
                  </a:lnTo>
                  <a:lnTo>
                    <a:pt x="1842" y="1821"/>
                  </a:lnTo>
                  <a:lnTo>
                    <a:pt x="1737" y="1863"/>
                  </a:lnTo>
                  <a:lnTo>
                    <a:pt x="1612" y="1989"/>
                  </a:lnTo>
                  <a:lnTo>
                    <a:pt x="1528" y="2051"/>
                  </a:lnTo>
                  <a:lnTo>
                    <a:pt x="1424" y="2198"/>
                  </a:lnTo>
                  <a:lnTo>
                    <a:pt x="1340" y="2198"/>
                  </a:lnTo>
                  <a:lnTo>
                    <a:pt x="1256" y="2240"/>
                  </a:lnTo>
                  <a:lnTo>
                    <a:pt x="1298" y="2344"/>
                  </a:lnTo>
                  <a:lnTo>
                    <a:pt x="1403" y="2449"/>
                  </a:lnTo>
                  <a:lnTo>
                    <a:pt x="1403" y="2574"/>
                  </a:lnTo>
                  <a:lnTo>
                    <a:pt x="1340" y="2700"/>
                  </a:lnTo>
                  <a:lnTo>
                    <a:pt x="1256" y="2700"/>
                  </a:lnTo>
                  <a:lnTo>
                    <a:pt x="1152" y="2616"/>
                  </a:lnTo>
                  <a:lnTo>
                    <a:pt x="1193" y="2574"/>
                  </a:lnTo>
                  <a:lnTo>
                    <a:pt x="1214" y="2512"/>
                  </a:lnTo>
                  <a:lnTo>
                    <a:pt x="1131" y="2470"/>
                  </a:lnTo>
                  <a:lnTo>
                    <a:pt x="1089" y="2365"/>
                  </a:lnTo>
                  <a:lnTo>
                    <a:pt x="984" y="2261"/>
                  </a:lnTo>
                  <a:lnTo>
                    <a:pt x="942" y="2365"/>
                  </a:lnTo>
                  <a:lnTo>
                    <a:pt x="942" y="2407"/>
                  </a:lnTo>
                  <a:lnTo>
                    <a:pt x="1005" y="2574"/>
                  </a:lnTo>
                  <a:lnTo>
                    <a:pt x="921" y="2721"/>
                  </a:lnTo>
                  <a:lnTo>
                    <a:pt x="901" y="2867"/>
                  </a:lnTo>
                  <a:lnTo>
                    <a:pt x="817" y="2909"/>
                  </a:lnTo>
                  <a:lnTo>
                    <a:pt x="775" y="2909"/>
                  </a:lnTo>
                  <a:lnTo>
                    <a:pt x="691" y="3098"/>
                  </a:lnTo>
                  <a:lnTo>
                    <a:pt x="712" y="3118"/>
                  </a:lnTo>
                  <a:lnTo>
                    <a:pt x="733" y="3244"/>
                  </a:lnTo>
                  <a:lnTo>
                    <a:pt x="733" y="3390"/>
                  </a:lnTo>
                  <a:lnTo>
                    <a:pt x="880" y="3516"/>
                  </a:lnTo>
                  <a:lnTo>
                    <a:pt x="901" y="3516"/>
                  </a:lnTo>
                  <a:lnTo>
                    <a:pt x="942" y="3495"/>
                  </a:lnTo>
                  <a:lnTo>
                    <a:pt x="1005" y="3537"/>
                  </a:lnTo>
                  <a:lnTo>
                    <a:pt x="1005" y="3662"/>
                  </a:lnTo>
                  <a:lnTo>
                    <a:pt x="921" y="3746"/>
                  </a:lnTo>
                  <a:lnTo>
                    <a:pt x="921" y="3809"/>
                  </a:lnTo>
                  <a:lnTo>
                    <a:pt x="1005" y="3872"/>
                  </a:lnTo>
                  <a:lnTo>
                    <a:pt x="1005" y="4039"/>
                  </a:lnTo>
                  <a:lnTo>
                    <a:pt x="921" y="4081"/>
                  </a:lnTo>
                  <a:lnTo>
                    <a:pt x="880" y="4165"/>
                  </a:lnTo>
                  <a:lnTo>
                    <a:pt x="921" y="4186"/>
                  </a:lnTo>
                  <a:lnTo>
                    <a:pt x="984" y="4290"/>
                  </a:lnTo>
                  <a:lnTo>
                    <a:pt x="942" y="4478"/>
                  </a:lnTo>
                  <a:lnTo>
                    <a:pt x="984" y="4771"/>
                  </a:lnTo>
                  <a:lnTo>
                    <a:pt x="901" y="4855"/>
                  </a:lnTo>
                  <a:lnTo>
                    <a:pt x="880" y="4918"/>
                  </a:lnTo>
                  <a:lnTo>
                    <a:pt x="942" y="5022"/>
                  </a:lnTo>
                  <a:lnTo>
                    <a:pt x="1047" y="4981"/>
                  </a:lnTo>
                  <a:lnTo>
                    <a:pt x="1047" y="4981"/>
                  </a:lnTo>
                  <a:lnTo>
                    <a:pt x="1026" y="5064"/>
                  </a:lnTo>
                  <a:lnTo>
                    <a:pt x="1089" y="5127"/>
                  </a:lnTo>
                  <a:lnTo>
                    <a:pt x="1152" y="5127"/>
                  </a:lnTo>
                  <a:lnTo>
                    <a:pt x="1152" y="5190"/>
                  </a:lnTo>
                  <a:lnTo>
                    <a:pt x="1110" y="5274"/>
                  </a:lnTo>
                  <a:lnTo>
                    <a:pt x="1047" y="5378"/>
                  </a:lnTo>
                  <a:lnTo>
                    <a:pt x="817" y="5608"/>
                  </a:lnTo>
                  <a:lnTo>
                    <a:pt x="775" y="5713"/>
                  </a:lnTo>
                  <a:lnTo>
                    <a:pt x="608" y="5859"/>
                  </a:lnTo>
                  <a:lnTo>
                    <a:pt x="398" y="5922"/>
                  </a:lnTo>
                  <a:lnTo>
                    <a:pt x="210" y="6048"/>
                  </a:lnTo>
                  <a:lnTo>
                    <a:pt x="64" y="6278"/>
                  </a:lnTo>
                  <a:lnTo>
                    <a:pt x="43" y="6466"/>
                  </a:lnTo>
                  <a:lnTo>
                    <a:pt x="1" y="6571"/>
                  </a:lnTo>
                  <a:lnTo>
                    <a:pt x="189" y="6655"/>
                  </a:lnTo>
                  <a:lnTo>
                    <a:pt x="377" y="6780"/>
                  </a:lnTo>
                  <a:lnTo>
                    <a:pt x="629" y="6947"/>
                  </a:lnTo>
                  <a:lnTo>
                    <a:pt x="733" y="6947"/>
                  </a:lnTo>
                  <a:lnTo>
                    <a:pt x="880" y="7094"/>
                  </a:lnTo>
                  <a:lnTo>
                    <a:pt x="838" y="7178"/>
                  </a:lnTo>
                  <a:lnTo>
                    <a:pt x="880" y="7261"/>
                  </a:lnTo>
                  <a:lnTo>
                    <a:pt x="1047" y="7282"/>
                  </a:lnTo>
                  <a:lnTo>
                    <a:pt x="1256" y="7366"/>
                  </a:lnTo>
                  <a:lnTo>
                    <a:pt x="1319" y="7408"/>
                  </a:lnTo>
                  <a:lnTo>
                    <a:pt x="1507" y="7471"/>
                  </a:lnTo>
                  <a:lnTo>
                    <a:pt x="1570" y="7387"/>
                  </a:lnTo>
                  <a:lnTo>
                    <a:pt x="1570" y="7282"/>
                  </a:lnTo>
                  <a:lnTo>
                    <a:pt x="1654" y="7199"/>
                  </a:lnTo>
                  <a:lnTo>
                    <a:pt x="1717" y="7199"/>
                  </a:lnTo>
                  <a:lnTo>
                    <a:pt x="1863" y="7282"/>
                  </a:lnTo>
                  <a:lnTo>
                    <a:pt x="1968" y="7303"/>
                  </a:lnTo>
                  <a:lnTo>
                    <a:pt x="1989" y="7387"/>
                  </a:lnTo>
                  <a:lnTo>
                    <a:pt x="2072" y="7429"/>
                  </a:lnTo>
                  <a:lnTo>
                    <a:pt x="2135" y="7429"/>
                  </a:lnTo>
                  <a:lnTo>
                    <a:pt x="2177" y="7512"/>
                  </a:lnTo>
                  <a:lnTo>
                    <a:pt x="2386" y="7575"/>
                  </a:lnTo>
                  <a:lnTo>
                    <a:pt x="2512" y="7596"/>
                  </a:lnTo>
                  <a:lnTo>
                    <a:pt x="2553" y="7638"/>
                  </a:lnTo>
                  <a:lnTo>
                    <a:pt x="2700" y="7805"/>
                  </a:lnTo>
                  <a:lnTo>
                    <a:pt x="2700" y="7910"/>
                  </a:lnTo>
                  <a:lnTo>
                    <a:pt x="2805" y="8098"/>
                  </a:lnTo>
                  <a:lnTo>
                    <a:pt x="2888" y="8098"/>
                  </a:lnTo>
                  <a:lnTo>
                    <a:pt x="3139" y="8203"/>
                  </a:lnTo>
                  <a:lnTo>
                    <a:pt x="3244" y="8349"/>
                  </a:lnTo>
                  <a:lnTo>
                    <a:pt x="3244" y="8517"/>
                  </a:lnTo>
                  <a:lnTo>
                    <a:pt x="3307" y="8517"/>
                  </a:lnTo>
                  <a:lnTo>
                    <a:pt x="3411" y="8559"/>
                  </a:lnTo>
                  <a:lnTo>
                    <a:pt x="3432" y="8684"/>
                  </a:lnTo>
                  <a:lnTo>
                    <a:pt x="3411" y="8768"/>
                  </a:lnTo>
                  <a:lnTo>
                    <a:pt x="3432" y="8852"/>
                  </a:lnTo>
                  <a:lnTo>
                    <a:pt x="3537" y="8872"/>
                  </a:lnTo>
                  <a:lnTo>
                    <a:pt x="3662" y="8852"/>
                  </a:lnTo>
                  <a:lnTo>
                    <a:pt x="3767" y="8872"/>
                  </a:lnTo>
                  <a:lnTo>
                    <a:pt x="3914" y="8872"/>
                  </a:lnTo>
                  <a:lnTo>
                    <a:pt x="3955" y="8831"/>
                  </a:lnTo>
                  <a:lnTo>
                    <a:pt x="4144" y="8747"/>
                  </a:lnTo>
                  <a:lnTo>
                    <a:pt x="4290" y="8768"/>
                  </a:lnTo>
                  <a:lnTo>
                    <a:pt x="4458" y="8852"/>
                  </a:lnTo>
                  <a:lnTo>
                    <a:pt x="4646" y="8747"/>
                  </a:lnTo>
                  <a:lnTo>
                    <a:pt x="4750" y="8747"/>
                  </a:lnTo>
                  <a:lnTo>
                    <a:pt x="4792" y="8831"/>
                  </a:lnTo>
                  <a:lnTo>
                    <a:pt x="4876" y="8831"/>
                  </a:lnTo>
                  <a:lnTo>
                    <a:pt x="4981" y="8872"/>
                  </a:lnTo>
                  <a:lnTo>
                    <a:pt x="5064" y="8956"/>
                  </a:lnTo>
                  <a:lnTo>
                    <a:pt x="5169" y="8935"/>
                  </a:lnTo>
                  <a:lnTo>
                    <a:pt x="5169" y="8998"/>
                  </a:lnTo>
                  <a:lnTo>
                    <a:pt x="4792" y="9626"/>
                  </a:lnTo>
                  <a:lnTo>
                    <a:pt x="4813" y="9709"/>
                  </a:lnTo>
                  <a:lnTo>
                    <a:pt x="4960" y="9688"/>
                  </a:lnTo>
                  <a:lnTo>
                    <a:pt x="5085" y="9688"/>
                  </a:lnTo>
                  <a:lnTo>
                    <a:pt x="5190" y="9772"/>
                  </a:lnTo>
                  <a:lnTo>
                    <a:pt x="5211" y="9898"/>
                  </a:lnTo>
                  <a:lnTo>
                    <a:pt x="5294" y="9584"/>
                  </a:lnTo>
                  <a:lnTo>
                    <a:pt x="5629" y="8370"/>
                  </a:lnTo>
                  <a:lnTo>
                    <a:pt x="5629" y="8308"/>
                  </a:lnTo>
                  <a:lnTo>
                    <a:pt x="5629" y="8098"/>
                  </a:lnTo>
                  <a:lnTo>
                    <a:pt x="5504" y="7847"/>
                  </a:lnTo>
                  <a:lnTo>
                    <a:pt x="5294" y="7680"/>
                  </a:lnTo>
                  <a:lnTo>
                    <a:pt x="5190" y="7533"/>
                  </a:lnTo>
                  <a:lnTo>
                    <a:pt x="5169" y="7219"/>
                  </a:lnTo>
                  <a:lnTo>
                    <a:pt x="5546" y="7094"/>
                  </a:lnTo>
                  <a:lnTo>
                    <a:pt x="5692" y="7199"/>
                  </a:lnTo>
                  <a:lnTo>
                    <a:pt x="5713" y="7094"/>
                  </a:lnTo>
                  <a:lnTo>
                    <a:pt x="5650" y="7010"/>
                  </a:lnTo>
                  <a:lnTo>
                    <a:pt x="5713" y="6968"/>
                  </a:lnTo>
                  <a:lnTo>
                    <a:pt x="5629" y="6801"/>
                  </a:lnTo>
                  <a:lnTo>
                    <a:pt x="5420" y="6738"/>
                  </a:lnTo>
                  <a:lnTo>
                    <a:pt x="5336" y="6592"/>
                  </a:lnTo>
                  <a:lnTo>
                    <a:pt x="5399" y="6424"/>
                  </a:lnTo>
                  <a:lnTo>
                    <a:pt x="6048" y="6424"/>
                  </a:lnTo>
                  <a:lnTo>
                    <a:pt x="6131" y="6341"/>
                  </a:lnTo>
                  <a:lnTo>
                    <a:pt x="6236" y="6341"/>
                  </a:lnTo>
                  <a:lnTo>
                    <a:pt x="6278" y="6383"/>
                  </a:lnTo>
                  <a:lnTo>
                    <a:pt x="6362" y="6383"/>
                  </a:lnTo>
                  <a:lnTo>
                    <a:pt x="6466" y="6257"/>
                  </a:lnTo>
                  <a:lnTo>
                    <a:pt x="6634" y="6215"/>
                  </a:lnTo>
                  <a:lnTo>
                    <a:pt x="6675" y="6320"/>
                  </a:lnTo>
                  <a:lnTo>
                    <a:pt x="6759" y="6424"/>
                  </a:lnTo>
                  <a:lnTo>
                    <a:pt x="6780" y="6550"/>
                  </a:lnTo>
                  <a:lnTo>
                    <a:pt x="6780" y="6696"/>
                  </a:lnTo>
                  <a:lnTo>
                    <a:pt x="6947" y="6675"/>
                  </a:lnTo>
                  <a:lnTo>
                    <a:pt x="6947" y="6571"/>
                  </a:lnTo>
                  <a:lnTo>
                    <a:pt x="6801" y="6278"/>
                  </a:lnTo>
                  <a:lnTo>
                    <a:pt x="6759" y="6131"/>
                  </a:lnTo>
                  <a:lnTo>
                    <a:pt x="6780" y="6069"/>
                  </a:lnTo>
                  <a:lnTo>
                    <a:pt x="6738" y="5964"/>
                  </a:lnTo>
                  <a:lnTo>
                    <a:pt x="6655" y="5922"/>
                  </a:lnTo>
                  <a:lnTo>
                    <a:pt x="6634" y="5839"/>
                  </a:lnTo>
                  <a:lnTo>
                    <a:pt x="6634" y="5818"/>
                  </a:lnTo>
                  <a:lnTo>
                    <a:pt x="6550" y="5839"/>
                  </a:lnTo>
                  <a:lnTo>
                    <a:pt x="6487" y="5839"/>
                  </a:lnTo>
                  <a:lnTo>
                    <a:pt x="6466" y="5734"/>
                  </a:lnTo>
                  <a:lnTo>
                    <a:pt x="6655" y="5399"/>
                  </a:lnTo>
                  <a:lnTo>
                    <a:pt x="6550" y="5106"/>
                  </a:lnTo>
                  <a:lnTo>
                    <a:pt x="6550" y="5022"/>
                  </a:lnTo>
                  <a:lnTo>
                    <a:pt x="6466" y="4960"/>
                  </a:lnTo>
                  <a:lnTo>
                    <a:pt x="6466" y="4771"/>
                  </a:lnTo>
                  <a:lnTo>
                    <a:pt x="6529" y="4604"/>
                  </a:lnTo>
                  <a:lnTo>
                    <a:pt x="6487" y="4541"/>
                  </a:lnTo>
                  <a:lnTo>
                    <a:pt x="6466" y="4332"/>
                  </a:lnTo>
                  <a:lnTo>
                    <a:pt x="6529" y="4248"/>
                  </a:lnTo>
                  <a:lnTo>
                    <a:pt x="6675" y="4227"/>
                  </a:lnTo>
                  <a:lnTo>
                    <a:pt x="6696" y="4144"/>
                  </a:lnTo>
                  <a:lnTo>
                    <a:pt x="6696" y="4039"/>
                  </a:lnTo>
                  <a:lnTo>
                    <a:pt x="6759" y="3955"/>
                  </a:lnTo>
                  <a:lnTo>
                    <a:pt x="6696" y="3725"/>
                  </a:lnTo>
                  <a:lnTo>
                    <a:pt x="6634" y="3662"/>
                  </a:lnTo>
                  <a:lnTo>
                    <a:pt x="6529" y="3662"/>
                  </a:lnTo>
                  <a:lnTo>
                    <a:pt x="6487" y="3725"/>
                  </a:lnTo>
                  <a:lnTo>
                    <a:pt x="6341" y="3704"/>
                  </a:lnTo>
                  <a:lnTo>
                    <a:pt x="6236" y="3704"/>
                  </a:lnTo>
                  <a:lnTo>
                    <a:pt x="6110" y="3746"/>
                  </a:lnTo>
                  <a:lnTo>
                    <a:pt x="6048" y="3725"/>
                  </a:lnTo>
                  <a:lnTo>
                    <a:pt x="5922" y="3662"/>
                  </a:lnTo>
                  <a:lnTo>
                    <a:pt x="5859" y="3704"/>
                  </a:lnTo>
                  <a:lnTo>
                    <a:pt x="5838" y="3662"/>
                  </a:lnTo>
                  <a:lnTo>
                    <a:pt x="5692" y="3704"/>
                  </a:lnTo>
                  <a:lnTo>
                    <a:pt x="5232" y="3286"/>
                  </a:lnTo>
                  <a:lnTo>
                    <a:pt x="5127" y="3223"/>
                  </a:lnTo>
                  <a:lnTo>
                    <a:pt x="4960" y="3202"/>
                  </a:lnTo>
                  <a:lnTo>
                    <a:pt x="4792" y="3223"/>
                  </a:lnTo>
                  <a:lnTo>
                    <a:pt x="4750" y="3244"/>
                  </a:lnTo>
                  <a:lnTo>
                    <a:pt x="4604" y="3202"/>
                  </a:lnTo>
                  <a:lnTo>
                    <a:pt x="4458" y="3202"/>
                  </a:lnTo>
                  <a:lnTo>
                    <a:pt x="4374" y="3244"/>
                  </a:lnTo>
                  <a:lnTo>
                    <a:pt x="4248" y="3202"/>
                  </a:lnTo>
                  <a:lnTo>
                    <a:pt x="4144" y="3181"/>
                  </a:lnTo>
                  <a:lnTo>
                    <a:pt x="3976" y="3118"/>
                  </a:lnTo>
                  <a:lnTo>
                    <a:pt x="3851" y="3014"/>
                  </a:lnTo>
                  <a:lnTo>
                    <a:pt x="3851" y="2909"/>
                  </a:lnTo>
                  <a:lnTo>
                    <a:pt x="3872" y="2867"/>
                  </a:lnTo>
                  <a:lnTo>
                    <a:pt x="3872" y="2784"/>
                  </a:lnTo>
                  <a:lnTo>
                    <a:pt x="3934" y="2658"/>
                  </a:lnTo>
                  <a:lnTo>
                    <a:pt x="3914" y="2554"/>
                  </a:lnTo>
                  <a:lnTo>
                    <a:pt x="3809" y="2386"/>
                  </a:lnTo>
                  <a:lnTo>
                    <a:pt x="3558" y="1968"/>
                  </a:lnTo>
                  <a:lnTo>
                    <a:pt x="3411" y="1968"/>
                  </a:lnTo>
                  <a:lnTo>
                    <a:pt x="3411" y="1926"/>
                  </a:lnTo>
                  <a:lnTo>
                    <a:pt x="3495" y="1737"/>
                  </a:lnTo>
                  <a:lnTo>
                    <a:pt x="3516" y="1549"/>
                  </a:lnTo>
                  <a:lnTo>
                    <a:pt x="3495" y="1445"/>
                  </a:lnTo>
                  <a:lnTo>
                    <a:pt x="3516" y="1319"/>
                  </a:lnTo>
                  <a:lnTo>
                    <a:pt x="3704" y="1047"/>
                  </a:lnTo>
                  <a:lnTo>
                    <a:pt x="3767" y="984"/>
                  </a:lnTo>
                  <a:lnTo>
                    <a:pt x="3872" y="838"/>
                  </a:lnTo>
                  <a:lnTo>
                    <a:pt x="3976" y="817"/>
                  </a:lnTo>
                  <a:lnTo>
                    <a:pt x="4039" y="775"/>
                  </a:lnTo>
                  <a:lnTo>
                    <a:pt x="4186" y="503"/>
                  </a:lnTo>
                  <a:lnTo>
                    <a:pt x="4499" y="377"/>
                  </a:lnTo>
                  <a:lnTo>
                    <a:pt x="4541" y="357"/>
                  </a:lnTo>
                  <a:lnTo>
                    <a:pt x="4604" y="357"/>
                  </a:lnTo>
                  <a:lnTo>
                    <a:pt x="4667" y="294"/>
                  </a:lnTo>
                  <a:lnTo>
                    <a:pt x="4688" y="210"/>
                  </a:lnTo>
                  <a:lnTo>
                    <a:pt x="4646" y="147"/>
                  </a:lnTo>
                  <a:lnTo>
                    <a:pt x="4437" y="43"/>
                  </a:lnTo>
                  <a:lnTo>
                    <a:pt x="4353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52"/>
            <p:cNvSpPr/>
            <p:nvPr/>
          </p:nvSpPr>
          <p:spPr>
            <a:xfrm>
              <a:off x="6526971" y="3151993"/>
              <a:ext cx="44685" cy="46846"/>
            </a:xfrm>
            <a:custGeom>
              <a:avLst/>
              <a:gdLst/>
              <a:ahLst/>
              <a:cxnLst/>
              <a:rect l="l" t="t" r="r" b="b"/>
              <a:pathLst>
                <a:path w="3432" h="3768" extrusionOk="0">
                  <a:moveTo>
                    <a:pt x="1193" y="1"/>
                  </a:moveTo>
                  <a:lnTo>
                    <a:pt x="1172" y="168"/>
                  </a:lnTo>
                  <a:lnTo>
                    <a:pt x="1025" y="168"/>
                  </a:lnTo>
                  <a:lnTo>
                    <a:pt x="732" y="336"/>
                  </a:lnTo>
                  <a:lnTo>
                    <a:pt x="607" y="377"/>
                  </a:lnTo>
                  <a:lnTo>
                    <a:pt x="440" y="440"/>
                  </a:lnTo>
                  <a:lnTo>
                    <a:pt x="523" y="587"/>
                  </a:lnTo>
                  <a:lnTo>
                    <a:pt x="523" y="649"/>
                  </a:lnTo>
                  <a:lnTo>
                    <a:pt x="565" y="733"/>
                  </a:lnTo>
                  <a:lnTo>
                    <a:pt x="544" y="901"/>
                  </a:lnTo>
                  <a:lnTo>
                    <a:pt x="335" y="1131"/>
                  </a:lnTo>
                  <a:lnTo>
                    <a:pt x="314" y="1235"/>
                  </a:lnTo>
                  <a:lnTo>
                    <a:pt x="356" y="1277"/>
                  </a:lnTo>
                  <a:lnTo>
                    <a:pt x="251" y="1445"/>
                  </a:lnTo>
                  <a:lnTo>
                    <a:pt x="126" y="1465"/>
                  </a:lnTo>
                  <a:lnTo>
                    <a:pt x="21" y="1591"/>
                  </a:lnTo>
                  <a:lnTo>
                    <a:pt x="84" y="1696"/>
                  </a:lnTo>
                  <a:lnTo>
                    <a:pt x="126" y="1800"/>
                  </a:lnTo>
                  <a:lnTo>
                    <a:pt x="105" y="1905"/>
                  </a:lnTo>
                  <a:lnTo>
                    <a:pt x="126" y="2072"/>
                  </a:lnTo>
                  <a:lnTo>
                    <a:pt x="84" y="2198"/>
                  </a:lnTo>
                  <a:lnTo>
                    <a:pt x="0" y="2261"/>
                  </a:lnTo>
                  <a:lnTo>
                    <a:pt x="84" y="2323"/>
                  </a:lnTo>
                  <a:lnTo>
                    <a:pt x="209" y="2386"/>
                  </a:lnTo>
                  <a:lnTo>
                    <a:pt x="314" y="2491"/>
                  </a:lnTo>
                  <a:lnTo>
                    <a:pt x="419" y="2574"/>
                  </a:lnTo>
                  <a:lnTo>
                    <a:pt x="440" y="2533"/>
                  </a:lnTo>
                  <a:lnTo>
                    <a:pt x="502" y="2386"/>
                  </a:lnTo>
                  <a:lnTo>
                    <a:pt x="544" y="2323"/>
                  </a:lnTo>
                  <a:lnTo>
                    <a:pt x="628" y="2219"/>
                  </a:lnTo>
                  <a:lnTo>
                    <a:pt x="628" y="2323"/>
                  </a:lnTo>
                  <a:lnTo>
                    <a:pt x="649" y="2428"/>
                  </a:lnTo>
                  <a:lnTo>
                    <a:pt x="649" y="2365"/>
                  </a:lnTo>
                  <a:lnTo>
                    <a:pt x="649" y="2282"/>
                  </a:lnTo>
                  <a:lnTo>
                    <a:pt x="712" y="2282"/>
                  </a:lnTo>
                  <a:lnTo>
                    <a:pt x="732" y="2428"/>
                  </a:lnTo>
                  <a:lnTo>
                    <a:pt x="712" y="2595"/>
                  </a:lnTo>
                  <a:lnTo>
                    <a:pt x="712" y="2700"/>
                  </a:lnTo>
                  <a:lnTo>
                    <a:pt x="649" y="2826"/>
                  </a:lnTo>
                  <a:lnTo>
                    <a:pt x="502" y="2951"/>
                  </a:lnTo>
                  <a:lnTo>
                    <a:pt x="544" y="2993"/>
                  </a:lnTo>
                  <a:lnTo>
                    <a:pt x="607" y="3139"/>
                  </a:lnTo>
                  <a:lnTo>
                    <a:pt x="502" y="3202"/>
                  </a:lnTo>
                  <a:lnTo>
                    <a:pt x="398" y="3328"/>
                  </a:lnTo>
                  <a:lnTo>
                    <a:pt x="419" y="3432"/>
                  </a:lnTo>
                  <a:lnTo>
                    <a:pt x="523" y="3432"/>
                  </a:lnTo>
                  <a:lnTo>
                    <a:pt x="649" y="3370"/>
                  </a:lnTo>
                  <a:lnTo>
                    <a:pt x="712" y="3453"/>
                  </a:lnTo>
                  <a:lnTo>
                    <a:pt x="879" y="3516"/>
                  </a:lnTo>
                  <a:lnTo>
                    <a:pt x="984" y="3537"/>
                  </a:lnTo>
                  <a:lnTo>
                    <a:pt x="1151" y="3767"/>
                  </a:lnTo>
                  <a:lnTo>
                    <a:pt x="1235" y="3767"/>
                  </a:lnTo>
                  <a:lnTo>
                    <a:pt x="1339" y="3662"/>
                  </a:lnTo>
                  <a:lnTo>
                    <a:pt x="1779" y="2721"/>
                  </a:lnTo>
                  <a:lnTo>
                    <a:pt x="1883" y="2637"/>
                  </a:lnTo>
                  <a:lnTo>
                    <a:pt x="2448" y="2470"/>
                  </a:lnTo>
                  <a:lnTo>
                    <a:pt x="2720" y="2282"/>
                  </a:lnTo>
                  <a:lnTo>
                    <a:pt x="3118" y="1905"/>
                  </a:lnTo>
                  <a:lnTo>
                    <a:pt x="3264" y="1549"/>
                  </a:lnTo>
                  <a:lnTo>
                    <a:pt x="3369" y="1549"/>
                  </a:lnTo>
                  <a:lnTo>
                    <a:pt x="3390" y="1486"/>
                  </a:lnTo>
                  <a:lnTo>
                    <a:pt x="3432" y="1361"/>
                  </a:lnTo>
                  <a:lnTo>
                    <a:pt x="3390" y="1235"/>
                  </a:lnTo>
                  <a:lnTo>
                    <a:pt x="3285" y="1026"/>
                  </a:lnTo>
                  <a:lnTo>
                    <a:pt x="3285" y="963"/>
                  </a:lnTo>
                  <a:lnTo>
                    <a:pt x="3264" y="859"/>
                  </a:lnTo>
                  <a:lnTo>
                    <a:pt x="3181" y="817"/>
                  </a:lnTo>
                  <a:lnTo>
                    <a:pt x="3160" y="733"/>
                  </a:lnTo>
                  <a:lnTo>
                    <a:pt x="3055" y="712"/>
                  </a:lnTo>
                  <a:lnTo>
                    <a:pt x="2909" y="629"/>
                  </a:lnTo>
                  <a:lnTo>
                    <a:pt x="2846" y="629"/>
                  </a:lnTo>
                  <a:lnTo>
                    <a:pt x="2762" y="712"/>
                  </a:lnTo>
                  <a:lnTo>
                    <a:pt x="2762" y="817"/>
                  </a:lnTo>
                  <a:lnTo>
                    <a:pt x="2699" y="901"/>
                  </a:lnTo>
                  <a:lnTo>
                    <a:pt x="2511" y="838"/>
                  </a:lnTo>
                  <a:lnTo>
                    <a:pt x="2448" y="796"/>
                  </a:lnTo>
                  <a:lnTo>
                    <a:pt x="2239" y="712"/>
                  </a:lnTo>
                  <a:lnTo>
                    <a:pt x="2072" y="691"/>
                  </a:lnTo>
                  <a:lnTo>
                    <a:pt x="2030" y="608"/>
                  </a:lnTo>
                  <a:lnTo>
                    <a:pt x="2072" y="524"/>
                  </a:lnTo>
                  <a:lnTo>
                    <a:pt x="1925" y="377"/>
                  </a:lnTo>
                  <a:lnTo>
                    <a:pt x="1821" y="377"/>
                  </a:lnTo>
                  <a:lnTo>
                    <a:pt x="1569" y="210"/>
                  </a:lnTo>
                  <a:lnTo>
                    <a:pt x="1381" y="85"/>
                  </a:lnTo>
                  <a:lnTo>
                    <a:pt x="1193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52"/>
            <p:cNvSpPr/>
            <p:nvPr/>
          </p:nvSpPr>
          <p:spPr>
            <a:xfrm>
              <a:off x="6524510" y="3162661"/>
              <a:ext cx="96999" cy="136583"/>
            </a:xfrm>
            <a:custGeom>
              <a:avLst/>
              <a:gdLst/>
              <a:ahLst/>
              <a:cxnLst/>
              <a:rect l="l" t="t" r="r" b="b"/>
              <a:pathLst>
                <a:path w="7450" h="10986" extrusionOk="0">
                  <a:moveTo>
                    <a:pt x="3453" y="1"/>
                  </a:moveTo>
                  <a:lnTo>
                    <a:pt x="3474" y="105"/>
                  </a:lnTo>
                  <a:lnTo>
                    <a:pt x="3474" y="168"/>
                  </a:lnTo>
                  <a:lnTo>
                    <a:pt x="3579" y="377"/>
                  </a:lnTo>
                  <a:lnTo>
                    <a:pt x="3621" y="503"/>
                  </a:lnTo>
                  <a:lnTo>
                    <a:pt x="3579" y="628"/>
                  </a:lnTo>
                  <a:lnTo>
                    <a:pt x="3558" y="691"/>
                  </a:lnTo>
                  <a:lnTo>
                    <a:pt x="3453" y="691"/>
                  </a:lnTo>
                  <a:lnTo>
                    <a:pt x="3307" y="1047"/>
                  </a:lnTo>
                  <a:lnTo>
                    <a:pt x="2909" y="1424"/>
                  </a:lnTo>
                  <a:lnTo>
                    <a:pt x="2637" y="1612"/>
                  </a:lnTo>
                  <a:lnTo>
                    <a:pt x="2072" y="1779"/>
                  </a:lnTo>
                  <a:lnTo>
                    <a:pt x="1968" y="1863"/>
                  </a:lnTo>
                  <a:lnTo>
                    <a:pt x="1528" y="2804"/>
                  </a:lnTo>
                  <a:lnTo>
                    <a:pt x="1424" y="2909"/>
                  </a:lnTo>
                  <a:lnTo>
                    <a:pt x="1340" y="2909"/>
                  </a:lnTo>
                  <a:lnTo>
                    <a:pt x="1173" y="2679"/>
                  </a:lnTo>
                  <a:lnTo>
                    <a:pt x="1068" y="2658"/>
                  </a:lnTo>
                  <a:lnTo>
                    <a:pt x="901" y="2595"/>
                  </a:lnTo>
                  <a:lnTo>
                    <a:pt x="838" y="2512"/>
                  </a:lnTo>
                  <a:lnTo>
                    <a:pt x="712" y="2574"/>
                  </a:lnTo>
                  <a:lnTo>
                    <a:pt x="608" y="2574"/>
                  </a:lnTo>
                  <a:lnTo>
                    <a:pt x="587" y="2470"/>
                  </a:lnTo>
                  <a:lnTo>
                    <a:pt x="691" y="2344"/>
                  </a:lnTo>
                  <a:lnTo>
                    <a:pt x="796" y="2281"/>
                  </a:lnTo>
                  <a:lnTo>
                    <a:pt x="733" y="2135"/>
                  </a:lnTo>
                  <a:lnTo>
                    <a:pt x="691" y="2093"/>
                  </a:lnTo>
                  <a:lnTo>
                    <a:pt x="398" y="2240"/>
                  </a:lnTo>
                  <a:lnTo>
                    <a:pt x="294" y="2344"/>
                  </a:lnTo>
                  <a:lnTo>
                    <a:pt x="105" y="2512"/>
                  </a:lnTo>
                  <a:lnTo>
                    <a:pt x="64" y="2679"/>
                  </a:lnTo>
                  <a:lnTo>
                    <a:pt x="1" y="2784"/>
                  </a:lnTo>
                  <a:lnTo>
                    <a:pt x="22" y="2825"/>
                  </a:lnTo>
                  <a:lnTo>
                    <a:pt x="105" y="2909"/>
                  </a:lnTo>
                  <a:lnTo>
                    <a:pt x="126" y="2993"/>
                  </a:lnTo>
                  <a:lnTo>
                    <a:pt x="64" y="3035"/>
                  </a:lnTo>
                  <a:lnTo>
                    <a:pt x="64" y="3097"/>
                  </a:lnTo>
                  <a:lnTo>
                    <a:pt x="189" y="3202"/>
                  </a:lnTo>
                  <a:lnTo>
                    <a:pt x="273" y="3348"/>
                  </a:lnTo>
                  <a:lnTo>
                    <a:pt x="231" y="3495"/>
                  </a:lnTo>
                  <a:lnTo>
                    <a:pt x="168" y="3495"/>
                  </a:lnTo>
                  <a:lnTo>
                    <a:pt x="85" y="3516"/>
                  </a:lnTo>
                  <a:lnTo>
                    <a:pt x="22" y="3621"/>
                  </a:lnTo>
                  <a:lnTo>
                    <a:pt x="126" y="3704"/>
                  </a:lnTo>
                  <a:lnTo>
                    <a:pt x="231" y="3746"/>
                  </a:lnTo>
                  <a:lnTo>
                    <a:pt x="419" y="3872"/>
                  </a:lnTo>
                  <a:lnTo>
                    <a:pt x="587" y="3913"/>
                  </a:lnTo>
                  <a:lnTo>
                    <a:pt x="817" y="4060"/>
                  </a:lnTo>
                  <a:lnTo>
                    <a:pt x="921" y="4081"/>
                  </a:lnTo>
                  <a:lnTo>
                    <a:pt x="963" y="4185"/>
                  </a:lnTo>
                  <a:lnTo>
                    <a:pt x="1068" y="4374"/>
                  </a:lnTo>
                  <a:lnTo>
                    <a:pt x="1110" y="4541"/>
                  </a:lnTo>
                  <a:lnTo>
                    <a:pt x="1173" y="4667"/>
                  </a:lnTo>
                  <a:lnTo>
                    <a:pt x="1424" y="4771"/>
                  </a:lnTo>
                  <a:lnTo>
                    <a:pt x="1486" y="4960"/>
                  </a:lnTo>
                  <a:lnTo>
                    <a:pt x="1549" y="5106"/>
                  </a:lnTo>
                  <a:lnTo>
                    <a:pt x="1591" y="5211"/>
                  </a:lnTo>
                  <a:lnTo>
                    <a:pt x="1633" y="5399"/>
                  </a:lnTo>
                  <a:lnTo>
                    <a:pt x="1696" y="5525"/>
                  </a:lnTo>
                  <a:lnTo>
                    <a:pt x="1800" y="5587"/>
                  </a:lnTo>
                  <a:lnTo>
                    <a:pt x="1905" y="5797"/>
                  </a:lnTo>
                  <a:lnTo>
                    <a:pt x="1905" y="5922"/>
                  </a:lnTo>
                  <a:lnTo>
                    <a:pt x="1884" y="5964"/>
                  </a:lnTo>
                  <a:lnTo>
                    <a:pt x="1989" y="6152"/>
                  </a:lnTo>
                  <a:lnTo>
                    <a:pt x="2177" y="6382"/>
                  </a:lnTo>
                  <a:lnTo>
                    <a:pt x="2219" y="6487"/>
                  </a:lnTo>
                  <a:lnTo>
                    <a:pt x="2198" y="6592"/>
                  </a:lnTo>
                  <a:lnTo>
                    <a:pt x="2219" y="6675"/>
                  </a:lnTo>
                  <a:lnTo>
                    <a:pt x="2302" y="6696"/>
                  </a:lnTo>
                  <a:lnTo>
                    <a:pt x="2491" y="6885"/>
                  </a:lnTo>
                  <a:lnTo>
                    <a:pt x="2533" y="6989"/>
                  </a:lnTo>
                  <a:lnTo>
                    <a:pt x="2574" y="7157"/>
                  </a:lnTo>
                  <a:lnTo>
                    <a:pt x="2616" y="7219"/>
                  </a:lnTo>
                  <a:lnTo>
                    <a:pt x="2784" y="7282"/>
                  </a:lnTo>
                  <a:lnTo>
                    <a:pt x="2805" y="7408"/>
                  </a:lnTo>
                  <a:lnTo>
                    <a:pt x="2951" y="7680"/>
                  </a:lnTo>
                  <a:lnTo>
                    <a:pt x="3014" y="7805"/>
                  </a:lnTo>
                  <a:lnTo>
                    <a:pt x="3202" y="8056"/>
                  </a:lnTo>
                  <a:lnTo>
                    <a:pt x="3202" y="8203"/>
                  </a:lnTo>
                  <a:lnTo>
                    <a:pt x="3139" y="8203"/>
                  </a:lnTo>
                  <a:lnTo>
                    <a:pt x="3098" y="8161"/>
                  </a:lnTo>
                  <a:lnTo>
                    <a:pt x="3098" y="8224"/>
                  </a:lnTo>
                  <a:lnTo>
                    <a:pt x="3118" y="8328"/>
                  </a:lnTo>
                  <a:lnTo>
                    <a:pt x="3118" y="8412"/>
                  </a:lnTo>
                  <a:lnTo>
                    <a:pt x="3160" y="8412"/>
                  </a:lnTo>
                  <a:lnTo>
                    <a:pt x="3244" y="8454"/>
                  </a:lnTo>
                  <a:lnTo>
                    <a:pt x="3265" y="8538"/>
                  </a:lnTo>
                  <a:lnTo>
                    <a:pt x="3244" y="8579"/>
                  </a:lnTo>
                  <a:lnTo>
                    <a:pt x="3432" y="8726"/>
                  </a:lnTo>
                  <a:lnTo>
                    <a:pt x="3621" y="8789"/>
                  </a:lnTo>
                  <a:lnTo>
                    <a:pt x="3642" y="8872"/>
                  </a:lnTo>
                  <a:lnTo>
                    <a:pt x="3725" y="8977"/>
                  </a:lnTo>
                  <a:lnTo>
                    <a:pt x="3830" y="8998"/>
                  </a:lnTo>
                  <a:lnTo>
                    <a:pt x="3872" y="9061"/>
                  </a:lnTo>
                  <a:lnTo>
                    <a:pt x="3893" y="9165"/>
                  </a:lnTo>
                  <a:lnTo>
                    <a:pt x="3976" y="9207"/>
                  </a:lnTo>
                  <a:lnTo>
                    <a:pt x="4165" y="9186"/>
                  </a:lnTo>
                  <a:lnTo>
                    <a:pt x="4206" y="9144"/>
                  </a:lnTo>
                  <a:lnTo>
                    <a:pt x="4186" y="9207"/>
                  </a:lnTo>
                  <a:lnTo>
                    <a:pt x="4269" y="9354"/>
                  </a:lnTo>
                  <a:lnTo>
                    <a:pt x="4458" y="9416"/>
                  </a:lnTo>
                  <a:lnTo>
                    <a:pt x="4562" y="9500"/>
                  </a:lnTo>
                  <a:lnTo>
                    <a:pt x="4562" y="9605"/>
                  </a:lnTo>
                  <a:lnTo>
                    <a:pt x="4667" y="9667"/>
                  </a:lnTo>
                  <a:lnTo>
                    <a:pt x="4792" y="9709"/>
                  </a:lnTo>
                  <a:lnTo>
                    <a:pt x="4834" y="9688"/>
                  </a:lnTo>
                  <a:lnTo>
                    <a:pt x="4939" y="9709"/>
                  </a:lnTo>
                  <a:lnTo>
                    <a:pt x="5148" y="9835"/>
                  </a:lnTo>
                  <a:lnTo>
                    <a:pt x="5315" y="9919"/>
                  </a:lnTo>
                  <a:lnTo>
                    <a:pt x="5420" y="9919"/>
                  </a:lnTo>
                  <a:lnTo>
                    <a:pt x="5462" y="9939"/>
                  </a:lnTo>
                  <a:lnTo>
                    <a:pt x="5504" y="10023"/>
                  </a:lnTo>
                  <a:lnTo>
                    <a:pt x="5650" y="10128"/>
                  </a:lnTo>
                  <a:lnTo>
                    <a:pt x="5755" y="10191"/>
                  </a:lnTo>
                  <a:lnTo>
                    <a:pt x="5859" y="10316"/>
                  </a:lnTo>
                  <a:lnTo>
                    <a:pt x="5943" y="10337"/>
                  </a:lnTo>
                  <a:lnTo>
                    <a:pt x="5985" y="10421"/>
                  </a:lnTo>
                  <a:lnTo>
                    <a:pt x="5964" y="10463"/>
                  </a:lnTo>
                  <a:lnTo>
                    <a:pt x="5964" y="10546"/>
                  </a:lnTo>
                  <a:lnTo>
                    <a:pt x="6090" y="10567"/>
                  </a:lnTo>
                  <a:lnTo>
                    <a:pt x="6236" y="10630"/>
                  </a:lnTo>
                  <a:lnTo>
                    <a:pt x="6403" y="10776"/>
                  </a:lnTo>
                  <a:lnTo>
                    <a:pt x="6550" y="10944"/>
                  </a:lnTo>
                  <a:lnTo>
                    <a:pt x="6655" y="10965"/>
                  </a:lnTo>
                  <a:lnTo>
                    <a:pt x="6675" y="10986"/>
                  </a:lnTo>
                  <a:lnTo>
                    <a:pt x="6801" y="10923"/>
                  </a:lnTo>
                  <a:lnTo>
                    <a:pt x="6927" y="10839"/>
                  </a:lnTo>
                  <a:lnTo>
                    <a:pt x="7010" y="10839"/>
                  </a:lnTo>
                  <a:lnTo>
                    <a:pt x="7115" y="10776"/>
                  </a:lnTo>
                  <a:lnTo>
                    <a:pt x="7178" y="10672"/>
                  </a:lnTo>
                  <a:lnTo>
                    <a:pt x="7073" y="10567"/>
                  </a:lnTo>
                  <a:lnTo>
                    <a:pt x="7094" y="10463"/>
                  </a:lnTo>
                  <a:lnTo>
                    <a:pt x="7136" y="10400"/>
                  </a:lnTo>
                  <a:lnTo>
                    <a:pt x="7240" y="10421"/>
                  </a:lnTo>
                  <a:lnTo>
                    <a:pt x="7219" y="10337"/>
                  </a:lnTo>
                  <a:lnTo>
                    <a:pt x="7136" y="10316"/>
                  </a:lnTo>
                  <a:lnTo>
                    <a:pt x="7094" y="10253"/>
                  </a:lnTo>
                  <a:lnTo>
                    <a:pt x="7199" y="10086"/>
                  </a:lnTo>
                  <a:lnTo>
                    <a:pt x="7324" y="10002"/>
                  </a:lnTo>
                  <a:lnTo>
                    <a:pt x="7429" y="9835"/>
                  </a:lnTo>
                  <a:lnTo>
                    <a:pt x="7450" y="9709"/>
                  </a:lnTo>
                  <a:lnTo>
                    <a:pt x="7282" y="9312"/>
                  </a:lnTo>
                  <a:lnTo>
                    <a:pt x="7324" y="9207"/>
                  </a:lnTo>
                  <a:lnTo>
                    <a:pt x="7324" y="9082"/>
                  </a:lnTo>
                  <a:lnTo>
                    <a:pt x="7303" y="8998"/>
                  </a:lnTo>
                  <a:lnTo>
                    <a:pt x="7282" y="8872"/>
                  </a:lnTo>
                  <a:lnTo>
                    <a:pt x="7324" y="8789"/>
                  </a:lnTo>
                  <a:lnTo>
                    <a:pt x="7387" y="8621"/>
                  </a:lnTo>
                  <a:lnTo>
                    <a:pt x="7345" y="8245"/>
                  </a:lnTo>
                  <a:lnTo>
                    <a:pt x="7303" y="8098"/>
                  </a:lnTo>
                  <a:lnTo>
                    <a:pt x="7387" y="7910"/>
                  </a:lnTo>
                  <a:lnTo>
                    <a:pt x="7387" y="7491"/>
                  </a:lnTo>
                  <a:lnTo>
                    <a:pt x="7450" y="7324"/>
                  </a:lnTo>
                  <a:lnTo>
                    <a:pt x="7450" y="7261"/>
                  </a:lnTo>
                  <a:lnTo>
                    <a:pt x="6927" y="6487"/>
                  </a:lnTo>
                  <a:lnTo>
                    <a:pt x="6906" y="6487"/>
                  </a:lnTo>
                  <a:lnTo>
                    <a:pt x="6864" y="6466"/>
                  </a:lnTo>
                  <a:lnTo>
                    <a:pt x="6675" y="6466"/>
                  </a:lnTo>
                  <a:lnTo>
                    <a:pt x="6571" y="6529"/>
                  </a:lnTo>
                  <a:lnTo>
                    <a:pt x="6445" y="6529"/>
                  </a:lnTo>
                  <a:lnTo>
                    <a:pt x="6383" y="6466"/>
                  </a:lnTo>
                  <a:lnTo>
                    <a:pt x="6362" y="6341"/>
                  </a:lnTo>
                  <a:lnTo>
                    <a:pt x="6341" y="6006"/>
                  </a:lnTo>
                  <a:lnTo>
                    <a:pt x="6341" y="5797"/>
                  </a:lnTo>
                  <a:lnTo>
                    <a:pt x="6383" y="5734"/>
                  </a:lnTo>
                  <a:lnTo>
                    <a:pt x="6403" y="5608"/>
                  </a:lnTo>
                  <a:lnTo>
                    <a:pt x="6362" y="5545"/>
                  </a:lnTo>
                  <a:lnTo>
                    <a:pt x="6152" y="5650"/>
                  </a:lnTo>
                  <a:lnTo>
                    <a:pt x="5922" y="5901"/>
                  </a:lnTo>
                  <a:lnTo>
                    <a:pt x="5608" y="5859"/>
                  </a:lnTo>
                  <a:lnTo>
                    <a:pt x="5357" y="5859"/>
                  </a:lnTo>
                  <a:lnTo>
                    <a:pt x="5315" y="5713"/>
                  </a:lnTo>
                  <a:lnTo>
                    <a:pt x="5211" y="5525"/>
                  </a:lnTo>
                  <a:lnTo>
                    <a:pt x="5023" y="5483"/>
                  </a:lnTo>
                  <a:lnTo>
                    <a:pt x="4688" y="5525"/>
                  </a:lnTo>
                  <a:lnTo>
                    <a:pt x="4813" y="5336"/>
                  </a:lnTo>
                  <a:lnTo>
                    <a:pt x="4520" y="4876"/>
                  </a:lnTo>
                  <a:lnTo>
                    <a:pt x="4374" y="4709"/>
                  </a:lnTo>
                  <a:lnTo>
                    <a:pt x="4395" y="4646"/>
                  </a:lnTo>
                  <a:lnTo>
                    <a:pt x="4374" y="4541"/>
                  </a:lnTo>
                  <a:lnTo>
                    <a:pt x="4416" y="4437"/>
                  </a:lnTo>
                  <a:lnTo>
                    <a:pt x="4416" y="4290"/>
                  </a:lnTo>
                  <a:lnTo>
                    <a:pt x="4395" y="4227"/>
                  </a:lnTo>
                  <a:lnTo>
                    <a:pt x="4458" y="4165"/>
                  </a:lnTo>
                  <a:lnTo>
                    <a:pt x="4458" y="4039"/>
                  </a:lnTo>
                  <a:lnTo>
                    <a:pt x="4625" y="3934"/>
                  </a:lnTo>
                  <a:lnTo>
                    <a:pt x="4709" y="3955"/>
                  </a:lnTo>
                  <a:lnTo>
                    <a:pt x="4792" y="3851"/>
                  </a:lnTo>
                  <a:lnTo>
                    <a:pt x="4730" y="3746"/>
                  </a:lnTo>
                  <a:lnTo>
                    <a:pt x="4688" y="3558"/>
                  </a:lnTo>
                  <a:lnTo>
                    <a:pt x="4834" y="3411"/>
                  </a:lnTo>
                  <a:lnTo>
                    <a:pt x="4813" y="3307"/>
                  </a:lnTo>
                  <a:lnTo>
                    <a:pt x="4897" y="3223"/>
                  </a:lnTo>
                  <a:lnTo>
                    <a:pt x="4876" y="3076"/>
                  </a:lnTo>
                  <a:lnTo>
                    <a:pt x="4981" y="3014"/>
                  </a:lnTo>
                  <a:lnTo>
                    <a:pt x="5106" y="2930"/>
                  </a:lnTo>
                  <a:lnTo>
                    <a:pt x="5232" y="2825"/>
                  </a:lnTo>
                  <a:lnTo>
                    <a:pt x="5295" y="2804"/>
                  </a:lnTo>
                  <a:lnTo>
                    <a:pt x="5357" y="2721"/>
                  </a:lnTo>
                  <a:lnTo>
                    <a:pt x="5650" y="2679"/>
                  </a:lnTo>
                  <a:lnTo>
                    <a:pt x="6069" y="2553"/>
                  </a:lnTo>
                  <a:lnTo>
                    <a:pt x="6090" y="2449"/>
                  </a:lnTo>
                  <a:lnTo>
                    <a:pt x="6152" y="2470"/>
                  </a:lnTo>
                  <a:lnTo>
                    <a:pt x="6299" y="2470"/>
                  </a:lnTo>
                  <a:lnTo>
                    <a:pt x="6445" y="2553"/>
                  </a:lnTo>
                  <a:lnTo>
                    <a:pt x="6445" y="2574"/>
                  </a:lnTo>
                  <a:lnTo>
                    <a:pt x="6550" y="2595"/>
                  </a:lnTo>
                  <a:lnTo>
                    <a:pt x="6592" y="2512"/>
                  </a:lnTo>
                  <a:lnTo>
                    <a:pt x="6592" y="2470"/>
                  </a:lnTo>
                  <a:lnTo>
                    <a:pt x="6571" y="2344"/>
                  </a:lnTo>
                  <a:lnTo>
                    <a:pt x="6466" y="2260"/>
                  </a:lnTo>
                  <a:lnTo>
                    <a:pt x="6341" y="2260"/>
                  </a:lnTo>
                  <a:lnTo>
                    <a:pt x="6194" y="2281"/>
                  </a:lnTo>
                  <a:lnTo>
                    <a:pt x="6173" y="2198"/>
                  </a:lnTo>
                  <a:lnTo>
                    <a:pt x="6550" y="1570"/>
                  </a:lnTo>
                  <a:lnTo>
                    <a:pt x="6550" y="1507"/>
                  </a:lnTo>
                  <a:lnTo>
                    <a:pt x="6445" y="1528"/>
                  </a:lnTo>
                  <a:lnTo>
                    <a:pt x="6362" y="1444"/>
                  </a:lnTo>
                  <a:lnTo>
                    <a:pt x="6257" y="1403"/>
                  </a:lnTo>
                  <a:lnTo>
                    <a:pt x="6173" y="1403"/>
                  </a:lnTo>
                  <a:lnTo>
                    <a:pt x="6131" y="1319"/>
                  </a:lnTo>
                  <a:lnTo>
                    <a:pt x="6027" y="1319"/>
                  </a:lnTo>
                  <a:lnTo>
                    <a:pt x="5839" y="1424"/>
                  </a:lnTo>
                  <a:lnTo>
                    <a:pt x="5671" y="1340"/>
                  </a:lnTo>
                  <a:lnTo>
                    <a:pt x="5525" y="1319"/>
                  </a:lnTo>
                  <a:lnTo>
                    <a:pt x="5336" y="1403"/>
                  </a:lnTo>
                  <a:lnTo>
                    <a:pt x="5295" y="1444"/>
                  </a:lnTo>
                  <a:lnTo>
                    <a:pt x="5148" y="1444"/>
                  </a:lnTo>
                  <a:lnTo>
                    <a:pt x="5043" y="1424"/>
                  </a:lnTo>
                  <a:lnTo>
                    <a:pt x="4918" y="1444"/>
                  </a:lnTo>
                  <a:lnTo>
                    <a:pt x="4813" y="1424"/>
                  </a:lnTo>
                  <a:lnTo>
                    <a:pt x="4792" y="1340"/>
                  </a:lnTo>
                  <a:lnTo>
                    <a:pt x="4813" y="1256"/>
                  </a:lnTo>
                  <a:lnTo>
                    <a:pt x="4792" y="1131"/>
                  </a:lnTo>
                  <a:lnTo>
                    <a:pt x="4688" y="1089"/>
                  </a:lnTo>
                  <a:lnTo>
                    <a:pt x="4625" y="1089"/>
                  </a:lnTo>
                  <a:lnTo>
                    <a:pt x="4625" y="921"/>
                  </a:lnTo>
                  <a:lnTo>
                    <a:pt x="4520" y="775"/>
                  </a:lnTo>
                  <a:lnTo>
                    <a:pt x="4269" y="670"/>
                  </a:lnTo>
                  <a:lnTo>
                    <a:pt x="4186" y="670"/>
                  </a:lnTo>
                  <a:lnTo>
                    <a:pt x="4081" y="482"/>
                  </a:lnTo>
                  <a:lnTo>
                    <a:pt x="4081" y="377"/>
                  </a:lnTo>
                  <a:lnTo>
                    <a:pt x="3934" y="210"/>
                  </a:lnTo>
                  <a:lnTo>
                    <a:pt x="3893" y="168"/>
                  </a:lnTo>
                  <a:lnTo>
                    <a:pt x="3767" y="147"/>
                  </a:lnTo>
                  <a:lnTo>
                    <a:pt x="3558" y="84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52"/>
            <p:cNvSpPr/>
            <p:nvPr/>
          </p:nvSpPr>
          <p:spPr>
            <a:xfrm>
              <a:off x="6613467" y="3231630"/>
              <a:ext cx="93731" cy="99908"/>
            </a:xfrm>
            <a:custGeom>
              <a:avLst/>
              <a:gdLst/>
              <a:ahLst/>
              <a:cxnLst/>
              <a:rect l="l" t="t" r="r" b="b"/>
              <a:pathLst>
                <a:path w="7199" h="8036" extrusionOk="0">
                  <a:moveTo>
                    <a:pt x="1967" y="1"/>
                  </a:moveTo>
                  <a:lnTo>
                    <a:pt x="1779" y="85"/>
                  </a:lnTo>
                  <a:lnTo>
                    <a:pt x="1612" y="126"/>
                  </a:lnTo>
                  <a:lnTo>
                    <a:pt x="1319" y="294"/>
                  </a:lnTo>
                  <a:lnTo>
                    <a:pt x="1235" y="545"/>
                  </a:lnTo>
                  <a:lnTo>
                    <a:pt x="1047" y="608"/>
                  </a:lnTo>
                  <a:lnTo>
                    <a:pt x="921" y="608"/>
                  </a:lnTo>
                  <a:lnTo>
                    <a:pt x="796" y="712"/>
                  </a:lnTo>
                  <a:lnTo>
                    <a:pt x="712" y="712"/>
                  </a:lnTo>
                  <a:lnTo>
                    <a:pt x="524" y="775"/>
                  </a:lnTo>
                  <a:lnTo>
                    <a:pt x="1" y="775"/>
                  </a:lnTo>
                  <a:lnTo>
                    <a:pt x="524" y="1549"/>
                  </a:lnTo>
                  <a:lnTo>
                    <a:pt x="524" y="1612"/>
                  </a:lnTo>
                  <a:lnTo>
                    <a:pt x="461" y="1779"/>
                  </a:lnTo>
                  <a:lnTo>
                    <a:pt x="461" y="2198"/>
                  </a:lnTo>
                  <a:lnTo>
                    <a:pt x="377" y="2386"/>
                  </a:lnTo>
                  <a:lnTo>
                    <a:pt x="419" y="2533"/>
                  </a:lnTo>
                  <a:lnTo>
                    <a:pt x="461" y="2909"/>
                  </a:lnTo>
                  <a:lnTo>
                    <a:pt x="398" y="3077"/>
                  </a:lnTo>
                  <a:lnTo>
                    <a:pt x="356" y="3160"/>
                  </a:lnTo>
                  <a:lnTo>
                    <a:pt x="377" y="3286"/>
                  </a:lnTo>
                  <a:lnTo>
                    <a:pt x="398" y="3370"/>
                  </a:lnTo>
                  <a:lnTo>
                    <a:pt x="398" y="3495"/>
                  </a:lnTo>
                  <a:lnTo>
                    <a:pt x="356" y="3600"/>
                  </a:lnTo>
                  <a:lnTo>
                    <a:pt x="524" y="3997"/>
                  </a:lnTo>
                  <a:lnTo>
                    <a:pt x="503" y="4123"/>
                  </a:lnTo>
                  <a:lnTo>
                    <a:pt x="398" y="4290"/>
                  </a:lnTo>
                  <a:lnTo>
                    <a:pt x="273" y="4374"/>
                  </a:lnTo>
                  <a:lnTo>
                    <a:pt x="168" y="4541"/>
                  </a:lnTo>
                  <a:lnTo>
                    <a:pt x="210" y="4604"/>
                  </a:lnTo>
                  <a:lnTo>
                    <a:pt x="293" y="4625"/>
                  </a:lnTo>
                  <a:lnTo>
                    <a:pt x="314" y="4709"/>
                  </a:lnTo>
                  <a:lnTo>
                    <a:pt x="356" y="4709"/>
                  </a:lnTo>
                  <a:lnTo>
                    <a:pt x="356" y="4834"/>
                  </a:lnTo>
                  <a:lnTo>
                    <a:pt x="482" y="4939"/>
                  </a:lnTo>
                  <a:lnTo>
                    <a:pt x="524" y="5002"/>
                  </a:lnTo>
                  <a:lnTo>
                    <a:pt x="565" y="5127"/>
                  </a:lnTo>
                  <a:lnTo>
                    <a:pt x="524" y="5232"/>
                  </a:lnTo>
                  <a:lnTo>
                    <a:pt x="524" y="5274"/>
                  </a:lnTo>
                  <a:lnTo>
                    <a:pt x="586" y="5483"/>
                  </a:lnTo>
                  <a:lnTo>
                    <a:pt x="670" y="5629"/>
                  </a:lnTo>
                  <a:lnTo>
                    <a:pt x="921" y="5839"/>
                  </a:lnTo>
                  <a:lnTo>
                    <a:pt x="942" y="5901"/>
                  </a:lnTo>
                  <a:lnTo>
                    <a:pt x="879" y="6090"/>
                  </a:lnTo>
                  <a:lnTo>
                    <a:pt x="921" y="6194"/>
                  </a:lnTo>
                  <a:lnTo>
                    <a:pt x="775" y="6508"/>
                  </a:lnTo>
                  <a:lnTo>
                    <a:pt x="879" y="6613"/>
                  </a:lnTo>
                  <a:lnTo>
                    <a:pt x="1130" y="6885"/>
                  </a:lnTo>
                  <a:lnTo>
                    <a:pt x="1570" y="8036"/>
                  </a:lnTo>
                  <a:lnTo>
                    <a:pt x="1737" y="8036"/>
                  </a:lnTo>
                  <a:lnTo>
                    <a:pt x="1758" y="7952"/>
                  </a:lnTo>
                  <a:lnTo>
                    <a:pt x="1863" y="7931"/>
                  </a:lnTo>
                  <a:lnTo>
                    <a:pt x="1863" y="7952"/>
                  </a:lnTo>
                  <a:lnTo>
                    <a:pt x="1946" y="7847"/>
                  </a:lnTo>
                  <a:lnTo>
                    <a:pt x="2051" y="7638"/>
                  </a:lnTo>
                  <a:lnTo>
                    <a:pt x="2260" y="7408"/>
                  </a:lnTo>
                  <a:lnTo>
                    <a:pt x="2407" y="7345"/>
                  </a:lnTo>
                  <a:lnTo>
                    <a:pt x="2553" y="7471"/>
                  </a:lnTo>
                  <a:lnTo>
                    <a:pt x="2721" y="7450"/>
                  </a:lnTo>
                  <a:lnTo>
                    <a:pt x="2804" y="7429"/>
                  </a:lnTo>
                  <a:lnTo>
                    <a:pt x="2930" y="7471"/>
                  </a:lnTo>
                  <a:lnTo>
                    <a:pt x="3139" y="7429"/>
                  </a:lnTo>
                  <a:lnTo>
                    <a:pt x="3244" y="7450"/>
                  </a:lnTo>
                  <a:lnTo>
                    <a:pt x="3286" y="7575"/>
                  </a:lnTo>
                  <a:lnTo>
                    <a:pt x="3348" y="7847"/>
                  </a:lnTo>
                  <a:lnTo>
                    <a:pt x="3411" y="7889"/>
                  </a:lnTo>
                  <a:lnTo>
                    <a:pt x="3453" y="7847"/>
                  </a:lnTo>
                  <a:lnTo>
                    <a:pt x="3453" y="7743"/>
                  </a:lnTo>
                  <a:lnTo>
                    <a:pt x="3516" y="7617"/>
                  </a:lnTo>
                  <a:lnTo>
                    <a:pt x="3516" y="7512"/>
                  </a:lnTo>
                  <a:lnTo>
                    <a:pt x="3620" y="7366"/>
                  </a:lnTo>
                  <a:lnTo>
                    <a:pt x="4227" y="7366"/>
                  </a:lnTo>
                  <a:lnTo>
                    <a:pt x="4353" y="7471"/>
                  </a:lnTo>
                  <a:lnTo>
                    <a:pt x="4374" y="7303"/>
                  </a:lnTo>
                  <a:lnTo>
                    <a:pt x="4541" y="6989"/>
                  </a:lnTo>
                  <a:lnTo>
                    <a:pt x="4562" y="6822"/>
                  </a:lnTo>
                  <a:lnTo>
                    <a:pt x="4541" y="6675"/>
                  </a:lnTo>
                  <a:lnTo>
                    <a:pt x="4478" y="6592"/>
                  </a:lnTo>
                  <a:lnTo>
                    <a:pt x="4667" y="6299"/>
                  </a:lnTo>
                  <a:lnTo>
                    <a:pt x="4750" y="6090"/>
                  </a:lnTo>
                  <a:lnTo>
                    <a:pt x="4750" y="5985"/>
                  </a:lnTo>
                  <a:lnTo>
                    <a:pt x="4876" y="5901"/>
                  </a:lnTo>
                  <a:lnTo>
                    <a:pt x="5650" y="5692"/>
                  </a:lnTo>
                  <a:lnTo>
                    <a:pt x="6319" y="5692"/>
                  </a:lnTo>
                  <a:lnTo>
                    <a:pt x="6696" y="5985"/>
                  </a:lnTo>
                  <a:lnTo>
                    <a:pt x="6780" y="5985"/>
                  </a:lnTo>
                  <a:lnTo>
                    <a:pt x="6864" y="6069"/>
                  </a:lnTo>
                  <a:lnTo>
                    <a:pt x="6926" y="5964"/>
                  </a:lnTo>
                  <a:lnTo>
                    <a:pt x="6905" y="5880"/>
                  </a:lnTo>
                  <a:lnTo>
                    <a:pt x="7198" y="5315"/>
                  </a:lnTo>
                  <a:lnTo>
                    <a:pt x="7177" y="5043"/>
                  </a:lnTo>
                  <a:lnTo>
                    <a:pt x="6884" y="4499"/>
                  </a:lnTo>
                  <a:lnTo>
                    <a:pt x="6571" y="4437"/>
                  </a:lnTo>
                  <a:lnTo>
                    <a:pt x="6591" y="4207"/>
                  </a:lnTo>
                  <a:lnTo>
                    <a:pt x="6550" y="3851"/>
                  </a:lnTo>
                  <a:lnTo>
                    <a:pt x="5524" y="3809"/>
                  </a:lnTo>
                  <a:lnTo>
                    <a:pt x="5545" y="3558"/>
                  </a:lnTo>
                  <a:lnTo>
                    <a:pt x="5315" y="3181"/>
                  </a:lnTo>
                  <a:lnTo>
                    <a:pt x="5399" y="3056"/>
                  </a:lnTo>
                  <a:lnTo>
                    <a:pt x="5336" y="2846"/>
                  </a:lnTo>
                  <a:lnTo>
                    <a:pt x="5378" y="2554"/>
                  </a:lnTo>
                  <a:lnTo>
                    <a:pt x="5315" y="2491"/>
                  </a:lnTo>
                  <a:lnTo>
                    <a:pt x="5106" y="2323"/>
                  </a:lnTo>
                  <a:lnTo>
                    <a:pt x="4771" y="2386"/>
                  </a:lnTo>
                  <a:lnTo>
                    <a:pt x="4604" y="2302"/>
                  </a:lnTo>
                  <a:lnTo>
                    <a:pt x="4499" y="2240"/>
                  </a:lnTo>
                  <a:lnTo>
                    <a:pt x="4457" y="2093"/>
                  </a:lnTo>
                  <a:lnTo>
                    <a:pt x="4290" y="2030"/>
                  </a:lnTo>
                  <a:lnTo>
                    <a:pt x="4060" y="1968"/>
                  </a:lnTo>
                  <a:lnTo>
                    <a:pt x="3955" y="1968"/>
                  </a:lnTo>
                  <a:lnTo>
                    <a:pt x="3746" y="1717"/>
                  </a:lnTo>
                  <a:lnTo>
                    <a:pt x="3620" y="1779"/>
                  </a:lnTo>
                  <a:lnTo>
                    <a:pt x="3411" y="1570"/>
                  </a:lnTo>
                  <a:lnTo>
                    <a:pt x="3181" y="1612"/>
                  </a:lnTo>
                  <a:lnTo>
                    <a:pt x="3118" y="1696"/>
                  </a:lnTo>
                  <a:lnTo>
                    <a:pt x="2993" y="1570"/>
                  </a:lnTo>
                  <a:lnTo>
                    <a:pt x="2804" y="1466"/>
                  </a:lnTo>
                  <a:lnTo>
                    <a:pt x="2679" y="1382"/>
                  </a:lnTo>
                  <a:lnTo>
                    <a:pt x="2616" y="1235"/>
                  </a:lnTo>
                  <a:lnTo>
                    <a:pt x="2490" y="1152"/>
                  </a:lnTo>
                  <a:lnTo>
                    <a:pt x="2407" y="942"/>
                  </a:lnTo>
                  <a:lnTo>
                    <a:pt x="2449" y="838"/>
                  </a:lnTo>
                  <a:lnTo>
                    <a:pt x="2386" y="545"/>
                  </a:lnTo>
                  <a:lnTo>
                    <a:pt x="2470" y="398"/>
                  </a:lnTo>
                  <a:lnTo>
                    <a:pt x="2407" y="189"/>
                  </a:lnTo>
                  <a:lnTo>
                    <a:pt x="2407" y="43"/>
                  </a:lnTo>
                  <a:lnTo>
                    <a:pt x="2365" y="1"/>
                  </a:lnTo>
                  <a:lnTo>
                    <a:pt x="2239" y="85"/>
                  </a:lnTo>
                  <a:lnTo>
                    <a:pt x="2093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2382" name="Google Shape;2382;p52"/>
            <p:cNvSpPr/>
            <p:nvPr/>
          </p:nvSpPr>
          <p:spPr>
            <a:xfrm>
              <a:off x="6670546" y="3303640"/>
              <a:ext cx="64306" cy="64786"/>
            </a:xfrm>
            <a:custGeom>
              <a:avLst/>
              <a:gdLst/>
              <a:ahLst/>
              <a:cxnLst/>
              <a:rect l="l" t="t" r="r" b="b"/>
              <a:pathLst>
                <a:path w="4939" h="5211" extrusionOk="0">
                  <a:moveTo>
                    <a:pt x="1298" y="0"/>
                  </a:moveTo>
                  <a:lnTo>
                    <a:pt x="524" y="209"/>
                  </a:lnTo>
                  <a:lnTo>
                    <a:pt x="398" y="293"/>
                  </a:lnTo>
                  <a:lnTo>
                    <a:pt x="398" y="398"/>
                  </a:lnTo>
                  <a:lnTo>
                    <a:pt x="315" y="607"/>
                  </a:lnTo>
                  <a:lnTo>
                    <a:pt x="126" y="900"/>
                  </a:lnTo>
                  <a:lnTo>
                    <a:pt x="189" y="983"/>
                  </a:lnTo>
                  <a:lnTo>
                    <a:pt x="210" y="1130"/>
                  </a:lnTo>
                  <a:lnTo>
                    <a:pt x="189" y="1297"/>
                  </a:lnTo>
                  <a:lnTo>
                    <a:pt x="22" y="1611"/>
                  </a:lnTo>
                  <a:lnTo>
                    <a:pt x="1" y="1779"/>
                  </a:lnTo>
                  <a:lnTo>
                    <a:pt x="1" y="1820"/>
                  </a:lnTo>
                  <a:lnTo>
                    <a:pt x="126" y="1946"/>
                  </a:lnTo>
                  <a:lnTo>
                    <a:pt x="231" y="1967"/>
                  </a:lnTo>
                  <a:lnTo>
                    <a:pt x="398" y="2239"/>
                  </a:lnTo>
                  <a:lnTo>
                    <a:pt x="754" y="2595"/>
                  </a:lnTo>
                  <a:lnTo>
                    <a:pt x="879" y="2595"/>
                  </a:lnTo>
                  <a:lnTo>
                    <a:pt x="1026" y="2720"/>
                  </a:lnTo>
                  <a:lnTo>
                    <a:pt x="1131" y="2888"/>
                  </a:lnTo>
                  <a:lnTo>
                    <a:pt x="1465" y="2971"/>
                  </a:lnTo>
                  <a:lnTo>
                    <a:pt x="1695" y="3097"/>
                  </a:lnTo>
                  <a:lnTo>
                    <a:pt x="1800" y="3097"/>
                  </a:lnTo>
                  <a:lnTo>
                    <a:pt x="2030" y="3327"/>
                  </a:lnTo>
                  <a:lnTo>
                    <a:pt x="2302" y="3452"/>
                  </a:lnTo>
                  <a:lnTo>
                    <a:pt x="2637" y="3515"/>
                  </a:lnTo>
                  <a:lnTo>
                    <a:pt x="2804" y="3641"/>
                  </a:lnTo>
                  <a:lnTo>
                    <a:pt x="2951" y="3808"/>
                  </a:lnTo>
                  <a:lnTo>
                    <a:pt x="3035" y="3934"/>
                  </a:lnTo>
                  <a:lnTo>
                    <a:pt x="2972" y="4059"/>
                  </a:lnTo>
                  <a:lnTo>
                    <a:pt x="2909" y="4185"/>
                  </a:lnTo>
                  <a:lnTo>
                    <a:pt x="2804" y="4269"/>
                  </a:lnTo>
                  <a:lnTo>
                    <a:pt x="2742" y="4373"/>
                  </a:lnTo>
                  <a:lnTo>
                    <a:pt x="2763" y="4478"/>
                  </a:lnTo>
                  <a:lnTo>
                    <a:pt x="2700" y="4708"/>
                  </a:lnTo>
                  <a:lnTo>
                    <a:pt x="2512" y="4896"/>
                  </a:lnTo>
                  <a:lnTo>
                    <a:pt x="2491" y="5022"/>
                  </a:lnTo>
                  <a:lnTo>
                    <a:pt x="2574" y="5022"/>
                  </a:lnTo>
                  <a:lnTo>
                    <a:pt x="2972" y="4959"/>
                  </a:lnTo>
                  <a:lnTo>
                    <a:pt x="3328" y="5064"/>
                  </a:lnTo>
                  <a:lnTo>
                    <a:pt x="3579" y="5210"/>
                  </a:lnTo>
                  <a:lnTo>
                    <a:pt x="3704" y="5168"/>
                  </a:lnTo>
                  <a:lnTo>
                    <a:pt x="3788" y="5168"/>
                  </a:lnTo>
                  <a:lnTo>
                    <a:pt x="3851" y="5210"/>
                  </a:lnTo>
                  <a:lnTo>
                    <a:pt x="3955" y="5064"/>
                  </a:lnTo>
                  <a:lnTo>
                    <a:pt x="3997" y="5022"/>
                  </a:lnTo>
                  <a:lnTo>
                    <a:pt x="4123" y="5085"/>
                  </a:lnTo>
                  <a:lnTo>
                    <a:pt x="4227" y="4959"/>
                  </a:lnTo>
                  <a:lnTo>
                    <a:pt x="4290" y="4792"/>
                  </a:lnTo>
                  <a:lnTo>
                    <a:pt x="4541" y="4603"/>
                  </a:lnTo>
                  <a:lnTo>
                    <a:pt x="4583" y="4478"/>
                  </a:lnTo>
                  <a:lnTo>
                    <a:pt x="4646" y="4352"/>
                  </a:lnTo>
                  <a:lnTo>
                    <a:pt x="4750" y="4248"/>
                  </a:lnTo>
                  <a:lnTo>
                    <a:pt x="4792" y="4038"/>
                  </a:lnTo>
                  <a:lnTo>
                    <a:pt x="4750" y="3976"/>
                  </a:lnTo>
                  <a:lnTo>
                    <a:pt x="4750" y="3829"/>
                  </a:lnTo>
                  <a:lnTo>
                    <a:pt x="4813" y="3808"/>
                  </a:lnTo>
                  <a:lnTo>
                    <a:pt x="4813" y="3724"/>
                  </a:lnTo>
                  <a:lnTo>
                    <a:pt x="4813" y="3662"/>
                  </a:lnTo>
                  <a:lnTo>
                    <a:pt x="4813" y="3599"/>
                  </a:lnTo>
                  <a:lnTo>
                    <a:pt x="4834" y="3599"/>
                  </a:lnTo>
                  <a:lnTo>
                    <a:pt x="4855" y="3515"/>
                  </a:lnTo>
                  <a:lnTo>
                    <a:pt x="4855" y="2971"/>
                  </a:lnTo>
                  <a:lnTo>
                    <a:pt x="4939" y="2888"/>
                  </a:lnTo>
                  <a:lnTo>
                    <a:pt x="4834" y="2867"/>
                  </a:lnTo>
                  <a:lnTo>
                    <a:pt x="4750" y="2783"/>
                  </a:lnTo>
                  <a:lnTo>
                    <a:pt x="4625" y="2720"/>
                  </a:lnTo>
                  <a:lnTo>
                    <a:pt x="4395" y="2867"/>
                  </a:lnTo>
                  <a:lnTo>
                    <a:pt x="4290" y="2825"/>
                  </a:lnTo>
                  <a:lnTo>
                    <a:pt x="4206" y="2616"/>
                  </a:lnTo>
                  <a:lnTo>
                    <a:pt x="4060" y="1988"/>
                  </a:lnTo>
                  <a:lnTo>
                    <a:pt x="4018" y="1862"/>
                  </a:lnTo>
                  <a:lnTo>
                    <a:pt x="3892" y="1820"/>
                  </a:lnTo>
                  <a:lnTo>
                    <a:pt x="3767" y="1716"/>
                  </a:lnTo>
                  <a:lnTo>
                    <a:pt x="3495" y="1841"/>
                  </a:lnTo>
                  <a:lnTo>
                    <a:pt x="3328" y="1758"/>
                  </a:lnTo>
                  <a:lnTo>
                    <a:pt x="3056" y="1779"/>
                  </a:lnTo>
                  <a:lnTo>
                    <a:pt x="2972" y="1737"/>
                  </a:lnTo>
                  <a:lnTo>
                    <a:pt x="2763" y="1758"/>
                  </a:lnTo>
                  <a:lnTo>
                    <a:pt x="2721" y="1632"/>
                  </a:lnTo>
                  <a:lnTo>
                    <a:pt x="2763" y="1528"/>
                  </a:lnTo>
                  <a:lnTo>
                    <a:pt x="2721" y="1360"/>
                  </a:lnTo>
                  <a:lnTo>
                    <a:pt x="2763" y="1025"/>
                  </a:lnTo>
                  <a:lnTo>
                    <a:pt x="2658" y="837"/>
                  </a:lnTo>
                  <a:lnTo>
                    <a:pt x="2658" y="670"/>
                  </a:lnTo>
                  <a:lnTo>
                    <a:pt x="2512" y="565"/>
                  </a:lnTo>
                  <a:lnTo>
                    <a:pt x="2553" y="419"/>
                  </a:lnTo>
                  <a:lnTo>
                    <a:pt x="2428" y="293"/>
                  </a:lnTo>
                  <a:lnTo>
                    <a:pt x="2344" y="293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2383" name="Google Shape;2383;p52"/>
            <p:cNvSpPr/>
            <p:nvPr/>
          </p:nvSpPr>
          <p:spPr>
            <a:xfrm>
              <a:off x="6709778" y="3387666"/>
              <a:ext cx="38149" cy="41375"/>
            </a:xfrm>
            <a:custGeom>
              <a:avLst/>
              <a:gdLst/>
              <a:ahLst/>
              <a:cxnLst/>
              <a:rect l="l" t="t" r="r" b="b"/>
              <a:pathLst>
                <a:path w="2930" h="3328" extrusionOk="0">
                  <a:moveTo>
                    <a:pt x="754" y="0"/>
                  </a:moveTo>
                  <a:lnTo>
                    <a:pt x="440" y="63"/>
                  </a:lnTo>
                  <a:lnTo>
                    <a:pt x="377" y="42"/>
                  </a:lnTo>
                  <a:lnTo>
                    <a:pt x="315" y="42"/>
                  </a:lnTo>
                  <a:lnTo>
                    <a:pt x="273" y="63"/>
                  </a:lnTo>
                  <a:lnTo>
                    <a:pt x="231" y="210"/>
                  </a:lnTo>
                  <a:lnTo>
                    <a:pt x="126" y="335"/>
                  </a:lnTo>
                  <a:lnTo>
                    <a:pt x="168" y="524"/>
                  </a:lnTo>
                  <a:lnTo>
                    <a:pt x="126" y="586"/>
                  </a:lnTo>
                  <a:lnTo>
                    <a:pt x="147" y="712"/>
                  </a:lnTo>
                  <a:lnTo>
                    <a:pt x="147" y="963"/>
                  </a:lnTo>
                  <a:lnTo>
                    <a:pt x="84" y="1047"/>
                  </a:lnTo>
                  <a:lnTo>
                    <a:pt x="84" y="1151"/>
                  </a:lnTo>
                  <a:lnTo>
                    <a:pt x="43" y="1277"/>
                  </a:lnTo>
                  <a:lnTo>
                    <a:pt x="84" y="1465"/>
                  </a:lnTo>
                  <a:lnTo>
                    <a:pt x="43" y="1507"/>
                  </a:lnTo>
                  <a:lnTo>
                    <a:pt x="63" y="1779"/>
                  </a:lnTo>
                  <a:lnTo>
                    <a:pt x="126" y="1967"/>
                  </a:lnTo>
                  <a:lnTo>
                    <a:pt x="84" y="2030"/>
                  </a:lnTo>
                  <a:lnTo>
                    <a:pt x="22" y="2114"/>
                  </a:lnTo>
                  <a:lnTo>
                    <a:pt x="1" y="2156"/>
                  </a:lnTo>
                  <a:lnTo>
                    <a:pt x="1" y="2428"/>
                  </a:lnTo>
                  <a:lnTo>
                    <a:pt x="63" y="2637"/>
                  </a:lnTo>
                  <a:lnTo>
                    <a:pt x="231" y="2867"/>
                  </a:lnTo>
                  <a:lnTo>
                    <a:pt x="315" y="2867"/>
                  </a:lnTo>
                  <a:lnTo>
                    <a:pt x="461" y="3034"/>
                  </a:lnTo>
                  <a:lnTo>
                    <a:pt x="545" y="3055"/>
                  </a:lnTo>
                  <a:lnTo>
                    <a:pt x="796" y="3034"/>
                  </a:lnTo>
                  <a:lnTo>
                    <a:pt x="963" y="3055"/>
                  </a:lnTo>
                  <a:lnTo>
                    <a:pt x="1089" y="3139"/>
                  </a:lnTo>
                  <a:lnTo>
                    <a:pt x="1172" y="3160"/>
                  </a:lnTo>
                  <a:lnTo>
                    <a:pt x="1277" y="3160"/>
                  </a:lnTo>
                  <a:lnTo>
                    <a:pt x="1298" y="3181"/>
                  </a:lnTo>
                  <a:lnTo>
                    <a:pt x="1277" y="3244"/>
                  </a:lnTo>
                  <a:lnTo>
                    <a:pt x="1277" y="3285"/>
                  </a:lnTo>
                  <a:lnTo>
                    <a:pt x="1382" y="3285"/>
                  </a:lnTo>
                  <a:lnTo>
                    <a:pt x="1507" y="3202"/>
                  </a:lnTo>
                  <a:lnTo>
                    <a:pt x="1654" y="3181"/>
                  </a:lnTo>
                  <a:lnTo>
                    <a:pt x="1800" y="3244"/>
                  </a:lnTo>
                  <a:lnTo>
                    <a:pt x="1842" y="3264"/>
                  </a:lnTo>
                  <a:lnTo>
                    <a:pt x="1926" y="3264"/>
                  </a:lnTo>
                  <a:lnTo>
                    <a:pt x="2009" y="3285"/>
                  </a:lnTo>
                  <a:lnTo>
                    <a:pt x="2093" y="3327"/>
                  </a:lnTo>
                  <a:lnTo>
                    <a:pt x="2135" y="3264"/>
                  </a:lnTo>
                  <a:lnTo>
                    <a:pt x="2156" y="3181"/>
                  </a:lnTo>
                  <a:lnTo>
                    <a:pt x="2177" y="3181"/>
                  </a:lnTo>
                  <a:lnTo>
                    <a:pt x="2239" y="3202"/>
                  </a:lnTo>
                  <a:lnTo>
                    <a:pt x="2449" y="3139"/>
                  </a:lnTo>
                  <a:lnTo>
                    <a:pt x="2574" y="2972"/>
                  </a:lnTo>
                  <a:lnTo>
                    <a:pt x="2637" y="2930"/>
                  </a:lnTo>
                  <a:lnTo>
                    <a:pt x="2616" y="2909"/>
                  </a:lnTo>
                  <a:lnTo>
                    <a:pt x="2658" y="2804"/>
                  </a:lnTo>
                  <a:lnTo>
                    <a:pt x="2784" y="2720"/>
                  </a:lnTo>
                  <a:lnTo>
                    <a:pt x="2784" y="2532"/>
                  </a:lnTo>
                  <a:lnTo>
                    <a:pt x="2867" y="2428"/>
                  </a:lnTo>
                  <a:lnTo>
                    <a:pt x="2930" y="2407"/>
                  </a:lnTo>
                  <a:lnTo>
                    <a:pt x="2888" y="2386"/>
                  </a:lnTo>
                  <a:lnTo>
                    <a:pt x="2825" y="2281"/>
                  </a:lnTo>
                  <a:lnTo>
                    <a:pt x="2784" y="2239"/>
                  </a:lnTo>
                  <a:lnTo>
                    <a:pt x="2784" y="2218"/>
                  </a:lnTo>
                  <a:lnTo>
                    <a:pt x="2742" y="2030"/>
                  </a:lnTo>
                  <a:lnTo>
                    <a:pt x="2846" y="1884"/>
                  </a:lnTo>
                  <a:lnTo>
                    <a:pt x="2867" y="1716"/>
                  </a:lnTo>
                  <a:lnTo>
                    <a:pt x="2742" y="1612"/>
                  </a:lnTo>
                  <a:lnTo>
                    <a:pt x="2574" y="1402"/>
                  </a:lnTo>
                  <a:lnTo>
                    <a:pt x="2449" y="1256"/>
                  </a:lnTo>
                  <a:lnTo>
                    <a:pt x="2239" y="1151"/>
                  </a:lnTo>
                  <a:lnTo>
                    <a:pt x="2114" y="1172"/>
                  </a:lnTo>
                  <a:lnTo>
                    <a:pt x="2114" y="1026"/>
                  </a:lnTo>
                  <a:lnTo>
                    <a:pt x="1988" y="879"/>
                  </a:lnTo>
                  <a:lnTo>
                    <a:pt x="1842" y="858"/>
                  </a:lnTo>
                  <a:lnTo>
                    <a:pt x="1695" y="775"/>
                  </a:lnTo>
                  <a:lnTo>
                    <a:pt x="1570" y="565"/>
                  </a:lnTo>
                  <a:lnTo>
                    <a:pt x="1486" y="565"/>
                  </a:lnTo>
                  <a:lnTo>
                    <a:pt x="1382" y="670"/>
                  </a:lnTo>
                  <a:lnTo>
                    <a:pt x="1319" y="670"/>
                  </a:lnTo>
                  <a:lnTo>
                    <a:pt x="1172" y="461"/>
                  </a:lnTo>
                  <a:lnTo>
                    <a:pt x="1110" y="314"/>
                  </a:lnTo>
                  <a:lnTo>
                    <a:pt x="984" y="251"/>
                  </a:lnTo>
                  <a:lnTo>
                    <a:pt x="859" y="63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84" name="Google Shape;2384;p52"/>
            <p:cNvGrpSpPr/>
            <p:nvPr/>
          </p:nvGrpSpPr>
          <p:grpSpPr>
            <a:xfrm>
              <a:off x="6619777" y="3323781"/>
              <a:ext cx="120162" cy="298410"/>
              <a:chOff x="2710188" y="3570665"/>
              <a:chExt cx="230725" cy="600060"/>
            </a:xfrm>
          </p:grpSpPr>
          <p:sp>
            <p:nvSpPr>
              <p:cNvPr id="2385" name="Google Shape;2385;p52"/>
              <p:cNvSpPr/>
              <p:nvPr/>
            </p:nvSpPr>
            <p:spPr>
              <a:xfrm>
                <a:off x="2710188" y="3570665"/>
                <a:ext cx="230725" cy="538800"/>
              </a:xfrm>
              <a:custGeom>
                <a:avLst/>
                <a:gdLst/>
                <a:ahLst/>
                <a:cxnLst/>
                <a:rect l="l" t="t" r="r" b="b"/>
                <a:pathLst>
                  <a:path w="9229" h="21552" extrusionOk="0">
                    <a:moveTo>
                      <a:pt x="1947" y="0"/>
                    </a:moveTo>
                    <a:lnTo>
                      <a:pt x="1800" y="42"/>
                    </a:lnTo>
                    <a:lnTo>
                      <a:pt x="1570" y="293"/>
                    </a:lnTo>
                    <a:lnTo>
                      <a:pt x="1466" y="502"/>
                    </a:lnTo>
                    <a:lnTo>
                      <a:pt x="1382" y="607"/>
                    </a:lnTo>
                    <a:lnTo>
                      <a:pt x="1466" y="753"/>
                    </a:lnTo>
                    <a:lnTo>
                      <a:pt x="1298" y="1402"/>
                    </a:lnTo>
                    <a:lnTo>
                      <a:pt x="629" y="1779"/>
                    </a:lnTo>
                    <a:lnTo>
                      <a:pt x="566" y="1925"/>
                    </a:lnTo>
                    <a:lnTo>
                      <a:pt x="691" y="2030"/>
                    </a:lnTo>
                    <a:lnTo>
                      <a:pt x="733" y="2134"/>
                    </a:lnTo>
                    <a:lnTo>
                      <a:pt x="650" y="2281"/>
                    </a:lnTo>
                    <a:lnTo>
                      <a:pt x="670" y="2448"/>
                    </a:lnTo>
                    <a:lnTo>
                      <a:pt x="796" y="2616"/>
                    </a:lnTo>
                    <a:lnTo>
                      <a:pt x="796" y="2762"/>
                    </a:lnTo>
                    <a:lnTo>
                      <a:pt x="691" y="2846"/>
                    </a:lnTo>
                    <a:lnTo>
                      <a:pt x="670" y="2950"/>
                    </a:lnTo>
                    <a:lnTo>
                      <a:pt x="754" y="3013"/>
                    </a:lnTo>
                    <a:lnTo>
                      <a:pt x="796" y="3076"/>
                    </a:lnTo>
                    <a:lnTo>
                      <a:pt x="796" y="3243"/>
                    </a:lnTo>
                    <a:lnTo>
                      <a:pt x="859" y="3285"/>
                    </a:lnTo>
                    <a:lnTo>
                      <a:pt x="775" y="3390"/>
                    </a:lnTo>
                    <a:lnTo>
                      <a:pt x="670" y="3453"/>
                    </a:lnTo>
                    <a:lnTo>
                      <a:pt x="524" y="3599"/>
                    </a:lnTo>
                    <a:lnTo>
                      <a:pt x="357" y="3997"/>
                    </a:lnTo>
                    <a:lnTo>
                      <a:pt x="252" y="4164"/>
                    </a:lnTo>
                    <a:lnTo>
                      <a:pt x="210" y="4582"/>
                    </a:lnTo>
                    <a:lnTo>
                      <a:pt x="126" y="4645"/>
                    </a:lnTo>
                    <a:lnTo>
                      <a:pt x="147" y="5022"/>
                    </a:lnTo>
                    <a:lnTo>
                      <a:pt x="252" y="5210"/>
                    </a:lnTo>
                    <a:lnTo>
                      <a:pt x="252" y="5461"/>
                    </a:lnTo>
                    <a:lnTo>
                      <a:pt x="168" y="5566"/>
                    </a:lnTo>
                    <a:lnTo>
                      <a:pt x="168" y="5859"/>
                    </a:lnTo>
                    <a:lnTo>
                      <a:pt x="22" y="5942"/>
                    </a:lnTo>
                    <a:lnTo>
                      <a:pt x="1" y="6152"/>
                    </a:lnTo>
                    <a:lnTo>
                      <a:pt x="43" y="6424"/>
                    </a:lnTo>
                    <a:lnTo>
                      <a:pt x="147" y="6570"/>
                    </a:lnTo>
                    <a:lnTo>
                      <a:pt x="168" y="6675"/>
                    </a:lnTo>
                    <a:lnTo>
                      <a:pt x="315" y="6884"/>
                    </a:lnTo>
                    <a:lnTo>
                      <a:pt x="378" y="7051"/>
                    </a:lnTo>
                    <a:lnTo>
                      <a:pt x="461" y="7407"/>
                    </a:lnTo>
                    <a:lnTo>
                      <a:pt x="545" y="7470"/>
                    </a:lnTo>
                    <a:lnTo>
                      <a:pt x="587" y="7930"/>
                    </a:lnTo>
                    <a:lnTo>
                      <a:pt x="566" y="8181"/>
                    </a:lnTo>
                    <a:lnTo>
                      <a:pt x="461" y="8202"/>
                    </a:lnTo>
                    <a:lnTo>
                      <a:pt x="357" y="8453"/>
                    </a:lnTo>
                    <a:lnTo>
                      <a:pt x="378" y="8683"/>
                    </a:lnTo>
                    <a:lnTo>
                      <a:pt x="252" y="8872"/>
                    </a:lnTo>
                    <a:lnTo>
                      <a:pt x="336" y="8935"/>
                    </a:lnTo>
                    <a:lnTo>
                      <a:pt x="440" y="9123"/>
                    </a:lnTo>
                    <a:lnTo>
                      <a:pt x="461" y="9332"/>
                    </a:lnTo>
                    <a:lnTo>
                      <a:pt x="336" y="9458"/>
                    </a:lnTo>
                    <a:lnTo>
                      <a:pt x="210" y="9709"/>
                    </a:lnTo>
                    <a:lnTo>
                      <a:pt x="210" y="10085"/>
                    </a:lnTo>
                    <a:lnTo>
                      <a:pt x="210" y="10253"/>
                    </a:lnTo>
                    <a:lnTo>
                      <a:pt x="147" y="10483"/>
                    </a:lnTo>
                    <a:lnTo>
                      <a:pt x="482" y="11173"/>
                    </a:lnTo>
                    <a:lnTo>
                      <a:pt x="419" y="11278"/>
                    </a:lnTo>
                    <a:lnTo>
                      <a:pt x="252" y="11341"/>
                    </a:lnTo>
                    <a:lnTo>
                      <a:pt x="231" y="11655"/>
                    </a:lnTo>
                    <a:lnTo>
                      <a:pt x="22" y="11948"/>
                    </a:lnTo>
                    <a:lnTo>
                      <a:pt x="43" y="12157"/>
                    </a:lnTo>
                    <a:lnTo>
                      <a:pt x="147" y="12345"/>
                    </a:lnTo>
                    <a:lnTo>
                      <a:pt x="126" y="12764"/>
                    </a:lnTo>
                    <a:lnTo>
                      <a:pt x="147" y="13119"/>
                    </a:lnTo>
                    <a:lnTo>
                      <a:pt x="210" y="13391"/>
                    </a:lnTo>
                    <a:lnTo>
                      <a:pt x="315" y="13433"/>
                    </a:lnTo>
                    <a:lnTo>
                      <a:pt x="357" y="13538"/>
                    </a:lnTo>
                    <a:lnTo>
                      <a:pt x="336" y="13705"/>
                    </a:lnTo>
                    <a:lnTo>
                      <a:pt x="210" y="13789"/>
                    </a:lnTo>
                    <a:lnTo>
                      <a:pt x="231" y="14103"/>
                    </a:lnTo>
                    <a:cubicBezTo>
                      <a:pt x="252" y="14165"/>
                      <a:pt x="252" y="14270"/>
                      <a:pt x="273" y="14354"/>
                    </a:cubicBezTo>
                    <a:lnTo>
                      <a:pt x="273" y="14375"/>
                    </a:lnTo>
                    <a:lnTo>
                      <a:pt x="461" y="14437"/>
                    </a:lnTo>
                    <a:lnTo>
                      <a:pt x="461" y="14626"/>
                    </a:lnTo>
                    <a:lnTo>
                      <a:pt x="461" y="14772"/>
                    </a:lnTo>
                    <a:lnTo>
                      <a:pt x="566" y="15002"/>
                    </a:lnTo>
                    <a:lnTo>
                      <a:pt x="608" y="15274"/>
                    </a:lnTo>
                    <a:lnTo>
                      <a:pt x="712" y="15295"/>
                    </a:lnTo>
                    <a:lnTo>
                      <a:pt x="796" y="15253"/>
                    </a:lnTo>
                    <a:lnTo>
                      <a:pt x="880" y="15274"/>
                    </a:lnTo>
                    <a:lnTo>
                      <a:pt x="880" y="15400"/>
                    </a:lnTo>
                    <a:lnTo>
                      <a:pt x="754" y="15567"/>
                    </a:lnTo>
                    <a:lnTo>
                      <a:pt x="482" y="15567"/>
                    </a:lnTo>
                    <a:lnTo>
                      <a:pt x="440" y="15672"/>
                    </a:lnTo>
                    <a:lnTo>
                      <a:pt x="524" y="15735"/>
                    </a:lnTo>
                    <a:lnTo>
                      <a:pt x="545" y="15714"/>
                    </a:lnTo>
                    <a:lnTo>
                      <a:pt x="670" y="15714"/>
                    </a:lnTo>
                    <a:lnTo>
                      <a:pt x="859" y="15839"/>
                    </a:lnTo>
                    <a:lnTo>
                      <a:pt x="984" y="16049"/>
                    </a:lnTo>
                    <a:lnTo>
                      <a:pt x="984" y="16195"/>
                    </a:lnTo>
                    <a:lnTo>
                      <a:pt x="838" y="16321"/>
                    </a:lnTo>
                    <a:lnTo>
                      <a:pt x="838" y="16425"/>
                    </a:lnTo>
                    <a:lnTo>
                      <a:pt x="901" y="16572"/>
                    </a:lnTo>
                    <a:lnTo>
                      <a:pt x="963" y="16885"/>
                    </a:lnTo>
                    <a:lnTo>
                      <a:pt x="1047" y="17137"/>
                    </a:lnTo>
                    <a:lnTo>
                      <a:pt x="942" y="17241"/>
                    </a:lnTo>
                    <a:lnTo>
                      <a:pt x="901" y="17367"/>
                    </a:lnTo>
                    <a:lnTo>
                      <a:pt x="1005" y="17618"/>
                    </a:lnTo>
                    <a:lnTo>
                      <a:pt x="901" y="17764"/>
                    </a:lnTo>
                    <a:lnTo>
                      <a:pt x="859" y="18015"/>
                    </a:lnTo>
                    <a:lnTo>
                      <a:pt x="942" y="18246"/>
                    </a:lnTo>
                    <a:lnTo>
                      <a:pt x="984" y="18559"/>
                    </a:lnTo>
                    <a:lnTo>
                      <a:pt x="942" y="18852"/>
                    </a:lnTo>
                    <a:lnTo>
                      <a:pt x="733" y="19062"/>
                    </a:lnTo>
                    <a:lnTo>
                      <a:pt x="587" y="19250"/>
                    </a:lnTo>
                    <a:lnTo>
                      <a:pt x="524" y="19752"/>
                    </a:lnTo>
                    <a:cubicBezTo>
                      <a:pt x="545" y="19815"/>
                      <a:pt x="545" y="19898"/>
                      <a:pt x="566" y="19982"/>
                    </a:cubicBezTo>
                    <a:lnTo>
                      <a:pt x="796" y="20422"/>
                    </a:lnTo>
                    <a:lnTo>
                      <a:pt x="942" y="20422"/>
                    </a:lnTo>
                    <a:lnTo>
                      <a:pt x="1047" y="20317"/>
                    </a:lnTo>
                    <a:lnTo>
                      <a:pt x="1214" y="20233"/>
                    </a:lnTo>
                    <a:lnTo>
                      <a:pt x="1361" y="20233"/>
                    </a:lnTo>
                    <a:lnTo>
                      <a:pt x="1361" y="20401"/>
                    </a:lnTo>
                    <a:lnTo>
                      <a:pt x="1382" y="20735"/>
                    </a:lnTo>
                    <a:lnTo>
                      <a:pt x="1507" y="20840"/>
                    </a:lnTo>
                    <a:lnTo>
                      <a:pt x="1570" y="21049"/>
                    </a:lnTo>
                    <a:lnTo>
                      <a:pt x="1633" y="21279"/>
                    </a:lnTo>
                    <a:lnTo>
                      <a:pt x="1926" y="21321"/>
                    </a:lnTo>
                    <a:lnTo>
                      <a:pt x="2030" y="21363"/>
                    </a:lnTo>
                    <a:lnTo>
                      <a:pt x="2449" y="21279"/>
                    </a:lnTo>
                    <a:lnTo>
                      <a:pt x="3181" y="21279"/>
                    </a:lnTo>
                    <a:lnTo>
                      <a:pt x="3244" y="21342"/>
                    </a:lnTo>
                    <a:lnTo>
                      <a:pt x="3370" y="21363"/>
                    </a:lnTo>
                    <a:lnTo>
                      <a:pt x="3516" y="21489"/>
                    </a:lnTo>
                    <a:lnTo>
                      <a:pt x="3663" y="21551"/>
                    </a:lnTo>
                    <a:lnTo>
                      <a:pt x="3704" y="21551"/>
                    </a:lnTo>
                    <a:lnTo>
                      <a:pt x="3704" y="21447"/>
                    </a:lnTo>
                    <a:lnTo>
                      <a:pt x="3600" y="21363"/>
                    </a:lnTo>
                    <a:lnTo>
                      <a:pt x="3411" y="21238"/>
                    </a:lnTo>
                    <a:lnTo>
                      <a:pt x="3391" y="21133"/>
                    </a:lnTo>
                    <a:lnTo>
                      <a:pt x="3286" y="21028"/>
                    </a:lnTo>
                    <a:lnTo>
                      <a:pt x="3202" y="21049"/>
                    </a:lnTo>
                    <a:lnTo>
                      <a:pt x="3160" y="21007"/>
                    </a:lnTo>
                    <a:lnTo>
                      <a:pt x="3244" y="20945"/>
                    </a:lnTo>
                    <a:lnTo>
                      <a:pt x="3265" y="20861"/>
                    </a:lnTo>
                    <a:lnTo>
                      <a:pt x="3244" y="20840"/>
                    </a:lnTo>
                    <a:lnTo>
                      <a:pt x="3244" y="20756"/>
                    </a:lnTo>
                    <a:lnTo>
                      <a:pt x="3139" y="20505"/>
                    </a:lnTo>
                    <a:lnTo>
                      <a:pt x="3035" y="20317"/>
                    </a:lnTo>
                    <a:lnTo>
                      <a:pt x="2993" y="20129"/>
                    </a:lnTo>
                    <a:lnTo>
                      <a:pt x="3077" y="19961"/>
                    </a:lnTo>
                    <a:lnTo>
                      <a:pt x="3202" y="19857"/>
                    </a:lnTo>
                    <a:lnTo>
                      <a:pt x="3265" y="19752"/>
                    </a:lnTo>
                    <a:lnTo>
                      <a:pt x="3202" y="19689"/>
                    </a:lnTo>
                    <a:lnTo>
                      <a:pt x="3202" y="19585"/>
                    </a:lnTo>
                    <a:lnTo>
                      <a:pt x="3160" y="19501"/>
                    </a:lnTo>
                    <a:lnTo>
                      <a:pt x="3244" y="19564"/>
                    </a:lnTo>
                    <a:lnTo>
                      <a:pt x="3307" y="19647"/>
                    </a:lnTo>
                    <a:lnTo>
                      <a:pt x="3391" y="19668"/>
                    </a:lnTo>
                    <a:lnTo>
                      <a:pt x="3516" y="19564"/>
                    </a:lnTo>
                    <a:lnTo>
                      <a:pt x="3558" y="19480"/>
                    </a:lnTo>
                    <a:lnTo>
                      <a:pt x="3663" y="19354"/>
                    </a:lnTo>
                    <a:lnTo>
                      <a:pt x="3683" y="19250"/>
                    </a:lnTo>
                    <a:lnTo>
                      <a:pt x="3663" y="19062"/>
                    </a:lnTo>
                    <a:lnTo>
                      <a:pt x="3579" y="19041"/>
                    </a:lnTo>
                    <a:lnTo>
                      <a:pt x="3516" y="19082"/>
                    </a:lnTo>
                    <a:lnTo>
                      <a:pt x="3516" y="19082"/>
                    </a:lnTo>
                    <a:lnTo>
                      <a:pt x="3558" y="19020"/>
                    </a:lnTo>
                    <a:lnTo>
                      <a:pt x="3663" y="18915"/>
                    </a:lnTo>
                    <a:lnTo>
                      <a:pt x="3704" y="18769"/>
                    </a:lnTo>
                    <a:lnTo>
                      <a:pt x="3725" y="18643"/>
                    </a:lnTo>
                    <a:lnTo>
                      <a:pt x="3872" y="18518"/>
                    </a:lnTo>
                    <a:lnTo>
                      <a:pt x="3976" y="18518"/>
                    </a:lnTo>
                    <a:lnTo>
                      <a:pt x="4018" y="18392"/>
                    </a:lnTo>
                    <a:lnTo>
                      <a:pt x="4102" y="18287"/>
                    </a:lnTo>
                    <a:lnTo>
                      <a:pt x="4144" y="18246"/>
                    </a:lnTo>
                    <a:lnTo>
                      <a:pt x="4186" y="18141"/>
                    </a:lnTo>
                    <a:lnTo>
                      <a:pt x="4248" y="18099"/>
                    </a:lnTo>
                    <a:lnTo>
                      <a:pt x="4332" y="17994"/>
                    </a:lnTo>
                    <a:lnTo>
                      <a:pt x="4311" y="17932"/>
                    </a:lnTo>
                    <a:lnTo>
                      <a:pt x="4311" y="17869"/>
                    </a:lnTo>
                    <a:lnTo>
                      <a:pt x="4395" y="17806"/>
                    </a:lnTo>
                    <a:lnTo>
                      <a:pt x="4290" y="17702"/>
                    </a:lnTo>
                    <a:lnTo>
                      <a:pt x="4207" y="17702"/>
                    </a:lnTo>
                    <a:lnTo>
                      <a:pt x="4311" y="17597"/>
                    </a:lnTo>
                    <a:lnTo>
                      <a:pt x="4311" y="17492"/>
                    </a:lnTo>
                    <a:lnTo>
                      <a:pt x="4227" y="17367"/>
                    </a:lnTo>
                    <a:lnTo>
                      <a:pt x="4227" y="17423"/>
                    </a:lnTo>
                    <a:lnTo>
                      <a:pt x="4186" y="17409"/>
                    </a:lnTo>
                    <a:lnTo>
                      <a:pt x="4123" y="17429"/>
                    </a:lnTo>
                    <a:lnTo>
                      <a:pt x="4018" y="17429"/>
                    </a:lnTo>
                    <a:lnTo>
                      <a:pt x="3830" y="17471"/>
                    </a:lnTo>
                    <a:lnTo>
                      <a:pt x="3600" y="17262"/>
                    </a:lnTo>
                    <a:lnTo>
                      <a:pt x="3453" y="17137"/>
                    </a:lnTo>
                    <a:lnTo>
                      <a:pt x="3370" y="17095"/>
                    </a:lnTo>
                    <a:lnTo>
                      <a:pt x="3265" y="16990"/>
                    </a:lnTo>
                    <a:lnTo>
                      <a:pt x="3139" y="16781"/>
                    </a:lnTo>
                    <a:lnTo>
                      <a:pt x="3139" y="16655"/>
                    </a:lnTo>
                    <a:lnTo>
                      <a:pt x="3056" y="16551"/>
                    </a:lnTo>
                    <a:lnTo>
                      <a:pt x="3056" y="16467"/>
                    </a:lnTo>
                    <a:lnTo>
                      <a:pt x="3181" y="16362"/>
                    </a:lnTo>
                    <a:lnTo>
                      <a:pt x="3244" y="16258"/>
                    </a:lnTo>
                    <a:lnTo>
                      <a:pt x="3286" y="16132"/>
                    </a:lnTo>
                    <a:lnTo>
                      <a:pt x="3370" y="16111"/>
                    </a:lnTo>
                    <a:lnTo>
                      <a:pt x="3474" y="16007"/>
                    </a:lnTo>
                    <a:lnTo>
                      <a:pt x="3600" y="15986"/>
                    </a:lnTo>
                    <a:lnTo>
                      <a:pt x="3704" y="15881"/>
                    </a:lnTo>
                    <a:lnTo>
                      <a:pt x="3872" y="15839"/>
                    </a:lnTo>
                    <a:lnTo>
                      <a:pt x="3976" y="15881"/>
                    </a:lnTo>
                    <a:lnTo>
                      <a:pt x="4144" y="15839"/>
                    </a:lnTo>
                    <a:lnTo>
                      <a:pt x="4144" y="15797"/>
                    </a:lnTo>
                    <a:lnTo>
                      <a:pt x="4102" y="15735"/>
                    </a:lnTo>
                    <a:lnTo>
                      <a:pt x="3997" y="15693"/>
                    </a:lnTo>
                    <a:lnTo>
                      <a:pt x="4018" y="15630"/>
                    </a:lnTo>
                    <a:lnTo>
                      <a:pt x="4039" y="15567"/>
                    </a:lnTo>
                    <a:lnTo>
                      <a:pt x="4207" y="15463"/>
                    </a:lnTo>
                    <a:lnTo>
                      <a:pt x="4186" y="15421"/>
                    </a:lnTo>
                    <a:lnTo>
                      <a:pt x="4227" y="15358"/>
                    </a:lnTo>
                    <a:lnTo>
                      <a:pt x="4227" y="15295"/>
                    </a:lnTo>
                    <a:lnTo>
                      <a:pt x="4102" y="15128"/>
                    </a:lnTo>
                    <a:lnTo>
                      <a:pt x="4123" y="15065"/>
                    </a:lnTo>
                    <a:lnTo>
                      <a:pt x="4123" y="14981"/>
                    </a:lnTo>
                    <a:lnTo>
                      <a:pt x="4018" y="14940"/>
                    </a:lnTo>
                    <a:lnTo>
                      <a:pt x="3997" y="14772"/>
                    </a:lnTo>
                    <a:lnTo>
                      <a:pt x="4081" y="14668"/>
                    </a:lnTo>
                    <a:lnTo>
                      <a:pt x="4123" y="14563"/>
                    </a:lnTo>
                    <a:lnTo>
                      <a:pt x="4081" y="14521"/>
                    </a:lnTo>
                    <a:lnTo>
                      <a:pt x="4144" y="14437"/>
                    </a:lnTo>
                    <a:lnTo>
                      <a:pt x="4332" y="14354"/>
                    </a:lnTo>
                    <a:lnTo>
                      <a:pt x="4458" y="14249"/>
                    </a:lnTo>
                    <a:lnTo>
                      <a:pt x="4458" y="14207"/>
                    </a:lnTo>
                    <a:lnTo>
                      <a:pt x="4311" y="14144"/>
                    </a:lnTo>
                    <a:lnTo>
                      <a:pt x="4207" y="14144"/>
                    </a:lnTo>
                    <a:lnTo>
                      <a:pt x="4144" y="14061"/>
                    </a:lnTo>
                    <a:lnTo>
                      <a:pt x="4186" y="14019"/>
                    </a:lnTo>
                    <a:lnTo>
                      <a:pt x="4290" y="13935"/>
                    </a:lnTo>
                    <a:lnTo>
                      <a:pt x="4437" y="13893"/>
                    </a:lnTo>
                    <a:lnTo>
                      <a:pt x="4562" y="13956"/>
                    </a:lnTo>
                    <a:lnTo>
                      <a:pt x="4562" y="14040"/>
                    </a:lnTo>
                    <a:lnTo>
                      <a:pt x="4541" y="14082"/>
                    </a:lnTo>
                    <a:lnTo>
                      <a:pt x="4604" y="14186"/>
                    </a:lnTo>
                    <a:lnTo>
                      <a:pt x="4667" y="14228"/>
                    </a:lnTo>
                    <a:lnTo>
                      <a:pt x="4918" y="14082"/>
                    </a:lnTo>
                    <a:lnTo>
                      <a:pt x="4939" y="13998"/>
                    </a:lnTo>
                    <a:lnTo>
                      <a:pt x="4876" y="13852"/>
                    </a:lnTo>
                    <a:lnTo>
                      <a:pt x="4813" y="13747"/>
                    </a:lnTo>
                    <a:lnTo>
                      <a:pt x="4855" y="13726"/>
                    </a:lnTo>
                    <a:lnTo>
                      <a:pt x="4876" y="13621"/>
                    </a:lnTo>
                    <a:lnTo>
                      <a:pt x="4813" y="13496"/>
                    </a:lnTo>
                    <a:lnTo>
                      <a:pt x="4730" y="13496"/>
                    </a:lnTo>
                    <a:lnTo>
                      <a:pt x="4625" y="13559"/>
                    </a:lnTo>
                    <a:lnTo>
                      <a:pt x="4541" y="13559"/>
                    </a:lnTo>
                    <a:lnTo>
                      <a:pt x="4499" y="13621"/>
                    </a:lnTo>
                    <a:lnTo>
                      <a:pt x="4520" y="13642"/>
                    </a:lnTo>
                    <a:lnTo>
                      <a:pt x="4625" y="13684"/>
                    </a:lnTo>
                    <a:lnTo>
                      <a:pt x="4625" y="13726"/>
                    </a:lnTo>
                    <a:lnTo>
                      <a:pt x="4437" y="13789"/>
                    </a:lnTo>
                    <a:lnTo>
                      <a:pt x="4353" y="13747"/>
                    </a:lnTo>
                    <a:lnTo>
                      <a:pt x="4416" y="13705"/>
                    </a:lnTo>
                    <a:lnTo>
                      <a:pt x="4499" y="13684"/>
                    </a:lnTo>
                    <a:lnTo>
                      <a:pt x="4437" y="13642"/>
                    </a:lnTo>
                    <a:lnTo>
                      <a:pt x="4248" y="13642"/>
                    </a:lnTo>
                    <a:lnTo>
                      <a:pt x="4123" y="13580"/>
                    </a:lnTo>
                    <a:lnTo>
                      <a:pt x="4102" y="13475"/>
                    </a:lnTo>
                    <a:lnTo>
                      <a:pt x="4102" y="13203"/>
                    </a:lnTo>
                    <a:lnTo>
                      <a:pt x="4039" y="12994"/>
                    </a:lnTo>
                    <a:lnTo>
                      <a:pt x="3914" y="12889"/>
                    </a:lnTo>
                    <a:lnTo>
                      <a:pt x="3914" y="12680"/>
                    </a:lnTo>
                    <a:lnTo>
                      <a:pt x="4018" y="12575"/>
                    </a:lnTo>
                    <a:lnTo>
                      <a:pt x="4102" y="12575"/>
                    </a:lnTo>
                    <a:lnTo>
                      <a:pt x="4081" y="12659"/>
                    </a:lnTo>
                    <a:lnTo>
                      <a:pt x="4102" y="12680"/>
                    </a:lnTo>
                    <a:lnTo>
                      <a:pt x="4227" y="12680"/>
                    </a:lnTo>
                    <a:lnTo>
                      <a:pt x="4437" y="12764"/>
                    </a:lnTo>
                    <a:lnTo>
                      <a:pt x="4646" y="12910"/>
                    </a:lnTo>
                    <a:lnTo>
                      <a:pt x="4834" y="12973"/>
                    </a:lnTo>
                    <a:lnTo>
                      <a:pt x="5148" y="12973"/>
                    </a:lnTo>
                    <a:lnTo>
                      <a:pt x="5336" y="12847"/>
                    </a:lnTo>
                    <a:lnTo>
                      <a:pt x="5295" y="12805"/>
                    </a:lnTo>
                    <a:lnTo>
                      <a:pt x="5441" y="12701"/>
                    </a:lnTo>
                    <a:lnTo>
                      <a:pt x="5462" y="12596"/>
                    </a:lnTo>
                    <a:lnTo>
                      <a:pt x="5441" y="12533"/>
                    </a:lnTo>
                    <a:lnTo>
                      <a:pt x="5462" y="12471"/>
                    </a:lnTo>
                    <a:lnTo>
                      <a:pt x="5483" y="12366"/>
                    </a:lnTo>
                    <a:lnTo>
                      <a:pt x="5378" y="12345"/>
                    </a:lnTo>
                    <a:lnTo>
                      <a:pt x="5295" y="12220"/>
                    </a:lnTo>
                    <a:lnTo>
                      <a:pt x="5295" y="12115"/>
                    </a:lnTo>
                    <a:lnTo>
                      <a:pt x="5357" y="12031"/>
                    </a:lnTo>
                    <a:lnTo>
                      <a:pt x="5336" y="11968"/>
                    </a:lnTo>
                    <a:lnTo>
                      <a:pt x="5441" y="11864"/>
                    </a:lnTo>
                    <a:lnTo>
                      <a:pt x="5441" y="11843"/>
                    </a:lnTo>
                    <a:lnTo>
                      <a:pt x="5483" y="11843"/>
                    </a:lnTo>
                    <a:lnTo>
                      <a:pt x="5504" y="11759"/>
                    </a:lnTo>
                    <a:lnTo>
                      <a:pt x="5483" y="11655"/>
                    </a:lnTo>
                    <a:lnTo>
                      <a:pt x="5378" y="11655"/>
                    </a:lnTo>
                    <a:lnTo>
                      <a:pt x="5378" y="11613"/>
                    </a:lnTo>
                    <a:lnTo>
                      <a:pt x="5336" y="11529"/>
                    </a:lnTo>
                    <a:lnTo>
                      <a:pt x="5336" y="11320"/>
                    </a:lnTo>
                    <a:lnTo>
                      <a:pt x="5295" y="11236"/>
                    </a:lnTo>
                    <a:lnTo>
                      <a:pt x="5295" y="11131"/>
                    </a:lnTo>
                    <a:lnTo>
                      <a:pt x="5336" y="11111"/>
                    </a:lnTo>
                    <a:lnTo>
                      <a:pt x="5378" y="11194"/>
                    </a:lnTo>
                    <a:lnTo>
                      <a:pt x="5462" y="11194"/>
                    </a:lnTo>
                    <a:lnTo>
                      <a:pt x="5608" y="11236"/>
                    </a:lnTo>
                    <a:lnTo>
                      <a:pt x="5755" y="11320"/>
                    </a:lnTo>
                    <a:lnTo>
                      <a:pt x="5859" y="11320"/>
                    </a:lnTo>
                    <a:lnTo>
                      <a:pt x="6027" y="11299"/>
                    </a:lnTo>
                    <a:lnTo>
                      <a:pt x="6215" y="11320"/>
                    </a:lnTo>
                    <a:lnTo>
                      <a:pt x="6445" y="11320"/>
                    </a:lnTo>
                    <a:lnTo>
                      <a:pt x="6843" y="11215"/>
                    </a:lnTo>
                    <a:lnTo>
                      <a:pt x="7178" y="11069"/>
                    </a:lnTo>
                    <a:lnTo>
                      <a:pt x="7220" y="10985"/>
                    </a:lnTo>
                    <a:lnTo>
                      <a:pt x="7261" y="11027"/>
                    </a:lnTo>
                    <a:lnTo>
                      <a:pt x="7492" y="10964"/>
                    </a:lnTo>
                    <a:lnTo>
                      <a:pt x="7805" y="10776"/>
                    </a:lnTo>
                    <a:lnTo>
                      <a:pt x="7868" y="10671"/>
                    </a:lnTo>
                    <a:lnTo>
                      <a:pt x="7826" y="10546"/>
                    </a:lnTo>
                    <a:lnTo>
                      <a:pt x="7889" y="10357"/>
                    </a:lnTo>
                    <a:lnTo>
                      <a:pt x="7931" y="10336"/>
                    </a:lnTo>
                    <a:lnTo>
                      <a:pt x="7973" y="10378"/>
                    </a:lnTo>
                    <a:lnTo>
                      <a:pt x="8015" y="10336"/>
                    </a:lnTo>
                    <a:lnTo>
                      <a:pt x="8077" y="10148"/>
                    </a:lnTo>
                    <a:lnTo>
                      <a:pt x="8182" y="9960"/>
                    </a:lnTo>
                    <a:lnTo>
                      <a:pt x="8203" y="9855"/>
                    </a:lnTo>
                    <a:lnTo>
                      <a:pt x="8203" y="9625"/>
                    </a:lnTo>
                    <a:lnTo>
                      <a:pt x="8182" y="9520"/>
                    </a:lnTo>
                    <a:lnTo>
                      <a:pt x="8140" y="9520"/>
                    </a:lnTo>
                    <a:lnTo>
                      <a:pt x="8077" y="9604"/>
                    </a:lnTo>
                    <a:lnTo>
                      <a:pt x="7931" y="9604"/>
                    </a:lnTo>
                    <a:lnTo>
                      <a:pt x="7784" y="9499"/>
                    </a:lnTo>
                    <a:lnTo>
                      <a:pt x="7701" y="9332"/>
                    </a:lnTo>
                    <a:lnTo>
                      <a:pt x="7701" y="9248"/>
                    </a:lnTo>
                    <a:lnTo>
                      <a:pt x="7826" y="8976"/>
                    </a:lnTo>
                    <a:lnTo>
                      <a:pt x="7826" y="8872"/>
                    </a:lnTo>
                    <a:lnTo>
                      <a:pt x="7764" y="8788"/>
                    </a:lnTo>
                    <a:lnTo>
                      <a:pt x="7471" y="8558"/>
                    </a:lnTo>
                    <a:lnTo>
                      <a:pt x="7240" y="8453"/>
                    </a:lnTo>
                    <a:lnTo>
                      <a:pt x="6989" y="8265"/>
                    </a:lnTo>
                    <a:lnTo>
                      <a:pt x="6948" y="8160"/>
                    </a:lnTo>
                    <a:lnTo>
                      <a:pt x="6968" y="8139"/>
                    </a:lnTo>
                    <a:lnTo>
                      <a:pt x="6968" y="8035"/>
                    </a:lnTo>
                    <a:lnTo>
                      <a:pt x="6885" y="7951"/>
                    </a:lnTo>
                    <a:lnTo>
                      <a:pt x="6927" y="7888"/>
                    </a:lnTo>
                    <a:lnTo>
                      <a:pt x="6864" y="7679"/>
                    </a:lnTo>
                    <a:lnTo>
                      <a:pt x="6885" y="7449"/>
                    </a:lnTo>
                    <a:lnTo>
                      <a:pt x="6927" y="7240"/>
                    </a:lnTo>
                    <a:lnTo>
                      <a:pt x="7010" y="7156"/>
                    </a:lnTo>
                    <a:lnTo>
                      <a:pt x="7031" y="7093"/>
                    </a:lnTo>
                    <a:lnTo>
                      <a:pt x="6968" y="6905"/>
                    </a:lnTo>
                    <a:lnTo>
                      <a:pt x="6948" y="6633"/>
                    </a:lnTo>
                    <a:lnTo>
                      <a:pt x="7010" y="6591"/>
                    </a:lnTo>
                    <a:lnTo>
                      <a:pt x="6948" y="6403"/>
                    </a:lnTo>
                    <a:lnTo>
                      <a:pt x="7031" y="6277"/>
                    </a:lnTo>
                    <a:lnTo>
                      <a:pt x="7031" y="6173"/>
                    </a:lnTo>
                    <a:lnTo>
                      <a:pt x="7073" y="6089"/>
                    </a:lnTo>
                    <a:lnTo>
                      <a:pt x="7115" y="5838"/>
                    </a:lnTo>
                    <a:lnTo>
                      <a:pt x="7073" y="5733"/>
                    </a:lnTo>
                    <a:lnTo>
                      <a:pt x="7136" y="5650"/>
                    </a:lnTo>
                    <a:lnTo>
                      <a:pt x="7115" y="5461"/>
                    </a:lnTo>
                    <a:lnTo>
                      <a:pt x="7220" y="5336"/>
                    </a:lnTo>
                    <a:lnTo>
                      <a:pt x="7261" y="5210"/>
                    </a:lnTo>
                    <a:lnTo>
                      <a:pt x="7261" y="5168"/>
                    </a:lnTo>
                    <a:lnTo>
                      <a:pt x="7282" y="5126"/>
                    </a:lnTo>
                    <a:lnTo>
                      <a:pt x="7387" y="5043"/>
                    </a:lnTo>
                    <a:lnTo>
                      <a:pt x="7387" y="5001"/>
                    </a:lnTo>
                    <a:lnTo>
                      <a:pt x="7492" y="4833"/>
                    </a:lnTo>
                    <a:lnTo>
                      <a:pt x="7575" y="4750"/>
                    </a:lnTo>
                    <a:lnTo>
                      <a:pt x="7680" y="4541"/>
                    </a:lnTo>
                    <a:lnTo>
                      <a:pt x="7722" y="4478"/>
                    </a:lnTo>
                    <a:lnTo>
                      <a:pt x="7805" y="4436"/>
                    </a:lnTo>
                    <a:lnTo>
                      <a:pt x="7805" y="4310"/>
                    </a:lnTo>
                    <a:lnTo>
                      <a:pt x="7826" y="4227"/>
                    </a:lnTo>
                    <a:lnTo>
                      <a:pt x="8015" y="3997"/>
                    </a:lnTo>
                    <a:lnTo>
                      <a:pt x="8098" y="3997"/>
                    </a:lnTo>
                    <a:lnTo>
                      <a:pt x="8182" y="3976"/>
                    </a:lnTo>
                    <a:lnTo>
                      <a:pt x="8182" y="3850"/>
                    </a:lnTo>
                    <a:lnTo>
                      <a:pt x="8266" y="3808"/>
                    </a:lnTo>
                    <a:lnTo>
                      <a:pt x="8475" y="3641"/>
                    </a:lnTo>
                    <a:lnTo>
                      <a:pt x="8538" y="3599"/>
                    </a:lnTo>
                    <a:lnTo>
                      <a:pt x="8600" y="3536"/>
                    </a:lnTo>
                    <a:lnTo>
                      <a:pt x="8831" y="3369"/>
                    </a:lnTo>
                    <a:lnTo>
                      <a:pt x="8852" y="3390"/>
                    </a:lnTo>
                    <a:lnTo>
                      <a:pt x="8935" y="3327"/>
                    </a:lnTo>
                    <a:lnTo>
                      <a:pt x="8956" y="3264"/>
                    </a:lnTo>
                    <a:lnTo>
                      <a:pt x="9103" y="3181"/>
                    </a:lnTo>
                    <a:lnTo>
                      <a:pt x="9207" y="3181"/>
                    </a:lnTo>
                    <a:lnTo>
                      <a:pt x="9228" y="3118"/>
                    </a:lnTo>
                    <a:lnTo>
                      <a:pt x="9207" y="2909"/>
                    </a:lnTo>
                    <a:lnTo>
                      <a:pt x="9165" y="2657"/>
                    </a:lnTo>
                    <a:lnTo>
                      <a:pt x="9165" y="2490"/>
                    </a:lnTo>
                    <a:lnTo>
                      <a:pt x="9061" y="2239"/>
                    </a:lnTo>
                    <a:lnTo>
                      <a:pt x="9061" y="2134"/>
                    </a:lnTo>
                    <a:lnTo>
                      <a:pt x="8810" y="2113"/>
                    </a:lnTo>
                    <a:lnTo>
                      <a:pt x="8705" y="2197"/>
                    </a:lnTo>
                    <a:lnTo>
                      <a:pt x="8684" y="2218"/>
                    </a:lnTo>
                    <a:lnTo>
                      <a:pt x="8684" y="2385"/>
                    </a:lnTo>
                    <a:lnTo>
                      <a:pt x="8705" y="2427"/>
                    </a:lnTo>
                    <a:lnTo>
                      <a:pt x="8705" y="2637"/>
                    </a:lnTo>
                    <a:lnTo>
                      <a:pt x="8600" y="2720"/>
                    </a:lnTo>
                    <a:lnTo>
                      <a:pt x="8517" y="2846"/>
                    </a:lnTo>
                    <a:lnTo>
                      <a:pt x="8496" y="2971"/>
                    </a:lnTo>
                    <a:lnTo>
                      <a:pt x="8224" y="3160"/>
                    </a:lnTo>
                    <a:lnTo>
                      <a:pt x="8182" y="3327"/>
                    </a:lnTo>
                    <a:lnTo>
                      <a:pt x="8077" y="3453"/>
                    </a:lnTo>
                    <a:lnTo>
                      <a:pt x="7952" y="3432"/>
                    </a:lnTo>
                    <a:lnTo>
                      <a:pt x="7889" y="3453"/>
                    </a:lnTo>
                    <a:lnTo>
                      <a:pt x="7784" y="3599"/>
                    </a:lnTo>
                    <a:lnTo>
                      <a:pt x="7743" y="3557"/>
                    </a:lnTo>
                    <a:lnTo>
                      <a:pt x="7659" y="3557"/>
                    </a:lnTo>
                    <a:lnTo>
                      <a:pt x="7533" y="3599"/>
                    </a:lnTo>
                    <a:lnTo>
                      <a:pt x="7282" y="3453"/>
                    </a:lnTo>
                    <a:lnTo>
                      <a:pt x="6948" y="3348"/>
                    </a:lnTo>
                    <a:lnTo>
                      <a:pt x="6529" y="3390"/>
                    </a:lnTo>
                    <a:lnTo>
                      <a:pt x="6424" y="3390"/>
                    </a:lnTo>
                    <a:lnTo>
                      <a:pt x="6445" y="3264"/>
                    </a:lnTo>
                    <a:lnTo>
                      <a:pt x="6634" y="3076"/>
                    </a:lnTo>
                    <a:lnTo>
                      <a:pt x="6717" y="2846"/>
                    </a:lnTo>
                    <a:lnTo>
                      <a:pt x="6696" y="2720"/>
                    </a:lnTo>
                    <a:lnTo>
                      <a:pt x="6738" y="2616"/>
                    </a:lnTo>
                    <a:lnTo>
                      <a:pt x="6843" y="2532"/>
                    </a:lnTo>
                    <a:lnTo>
                      <a:pt x="6927" y="2406"/>
                    </a:lnTo>
                    <a:lnTo>
                      <a:pt x="6948" y="2281"/>
                    </a:lnTo>
                    <a:lnTo>
                      <a:pt x="6864" y="2134"/>
                    </a:lnTo>
                    <a:lnTo>
                      <a:pt x="6696" y="2009"/>
                    </a:lnTo>
                    <a:lnTo>
                      <a:pt x="6550" y="1862"/>
                    </a:lnTo>
                    <a:lnTo>
                      <a:pt x="6215" y="1800"/>
                    </a:lnTo>
                    <a:lnTo>
                      <a:pt x="5964" y="1674"/>
                    </a:lnTo>
                    <a:lnTo>
                      <a:pt x="5692" y="1465"/>
                    </a:lnTo>
                    <a:lnTo>
                      <a:pt x="5587" y="1444"/>
                    </a:lnTo>
                    <a:lnTo>
                      <a:pt x="5357" y="1339"/>
                    </a:lnTo>
                    <a:lnTo>
                      <a:pt x="5023" y="1256"/>
                    </a:lnTo>
                    <a:lnTo>
                      <a:pt x="4939" y="1088"/>
                    </a:lnTo>
                    <a:lnTo>
                      <a:pt x="4813" y="963"/>
                    </a:lnTo>
                    <a:lnTo>
                      <a:pt x="4667" y="942"/>
                    </a:lnTo>
                    <a:lnTo>
                      <a:pt x="4311" y="565"/>
                    </a:lnTo>
                    <a:lnTo>
                      <a:pt x="4186" y="314"/>
                    </a:lnTo>
                    <a:lnTo>
                      <a:pt x="4081" y="293"/>
                    </a:lnTo>
                    <a:lnTo>
                      <a:pt x="3935" y="147"/>
                    </a:lnTo>
                    <a:lnTo>
                      <a:pt x="3914" y="126"/>
                    </a:lnTo>
                    <a:lnTo>
                      <a:pt x="3809" y="21"/>
                    </a:lnTo>
                    <a:lnTo>
                      <a:pt x="3181" y="21"/>
                    </a:lnTo>
                    <a:lnTo>
                      <a:pt x="3077" y="147"/>
                    </a:lnTo>
                    <a:lnTo>
                      <a:pt x="3077" y="251"/>
                    </a:lnTo>
                    <a:lnTo>
                      <a:pt x="2993" y="356"/>
                    </a:lnTo>
                    <a:lnTo>
                      <a:pt x="2993" y="460"/>
                    </a:lnTo>
                    <a:lnTo>
                      <a:pt x="2951" y="544"/>
                    </a:lnTo>
                    <a:lnTo>
                      <a:pt x="2888" y="460"/>
                    </a:lnTo>
                    <a:lnTo>
                      <a:pt x="2826" y="230"/>
                    </a:lnTo>
                    <a:lnTo>
                      <a:pt x="2784" y="84"/>
                    </a:lnTo>
                    <a:lnTo>
                      <a:pt x="2679" y="42"/>
                    </a:lnTo>
                    <a:lnTo>
                      <a:pt x="2470" y="105"/>
                    </a:lnTo>
                    <a:lnTo>
                      <a:pt x="2344" y="84"/>
                    </a:lnTo>
                    <a:lnTo>
                      <a:pt x="2240" y="105"/>
                    </a:lnTo>
                    <a:lnTo>
                      <a:pt x="2093" y="126"/>
                    </a:lnTo>
                    <a:lnTo>
                      <a:pt x="1947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52"/>
              <p:cNvSpPr/>
              <p:nvPr/>
            </p:nvSpPr>
            <p:spPr>
              <a:xfrm>
                <a:off x="2804875" y="4134625"/>
                <a:ext cx="51800" cy="36100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1444" extrusionOk="0">
                    <a:moveTo>
                      <a:pt x="0" y="0"/>
                    </a:moveTo>
                    <a:lnTo>
                      <a:pt x="272" y="1067"/>
                    </a:lnTo>
                    <a:lnTo>
                      <a:pt x="314" y="1067"/>
                    </a:lnTo>
                    <a:lnTo>
                      <a:pt x="502" y="1046"/>
                    </a:lnTo>
                    <a:lnTo>
                      <a:pt x="670" y="1046"/>
                    </a:lnTo>
                    <a:lnTo>
                      <a:pt x="816" y="1004"/>
                    </a:lnTo>
                    <a:lnTo>
                      <a:pt x="816" y="1046"/>
                    </a:lnTo>
                    <a:lnTo>
                      <a:pt x="712" y="1067"/>
                    </a:lnTo>
                    <a:lnTo>
                      <a:pt x="565" y="1130"/>
                    </a:lnTo>
                    <a:lnTo>
                      <a:pt x="293" y="1130"/>
                    </a:lnTo>
                    <a:lnTo>
                      <a:pt x="356" y="1360"/>
                    </a:lnTo>
                    <a:lnTo>
                      <a:pt x="398" y="1360"/>
                    </a:lnTo>
                    <a:lnTo>
                      <a:pt x="607" y="1276"/>
                    </a:lnTo>
                    <a:lnTo>
                      <a:pt x="837" y="1297"/>
                    </a:lnTo>
                    <a:lnTo>
                      <a:pt x="1005" y="1276"/>
                    </a:lnTo>
                    <a:lnTo>
                      <a:pt x="1235" y="1297"/>
                    </a:lnTo>
                    <a:lnTo>
                      <a:pt x="1360" y="1381"/>
                    </a:lnTo>
                    <a:lnTo>
                      <a:pt x="1507" y="1444"/>
                    </a:lnTo>
                    <a:lnTo>
                      <a:pt x="1632" y="1402"/>
                    </a:lnTo>
                    <a:lnTo>
                      <a:pt x="1737" y="1297"/>
                    </a:lnTo>
                    <a:lnTo>
                      <a:pt x="1758" y="1193"/>
                    </a:lnTo>
                    <a:lnTo>
                      <a:pt x="1883" y="1151"/>
                    </a:lnTo>
                    <a:lnTo>
                      <a:pt x="1946" y="1193"/>
                    </a:lnTo>
                    <a:lnTo>
                      <a:pt x="2072" y="1130"/>
                    </a:lnTo>
                    <a:lnTo>
                      <a:pt x="2072" y="1004"/>
                    </a:lnTo>
                    <a:lnTo>
                      <a:pt x="1967" y="983"/>
                    </a:lnTo>
                    <a:lnTo>
                      <a:pt x="1758" y="1046"/>
                    </a:lnTo>
                    <a:lnTo>
                      <a:pt x="1632" y="1004"/>
                    </a:lnTo>
                    <a:lnTo>
                      <a:pt x="1507" y="879"/>
                    </a:lnTo>
                    <a:lnTo>
                      <a:pt x="1318" y="837"/>
                    </a:lnTo>
                    <a:lnTo>
                      <a:pt x="1256" y="774"/>
                    </a:lnTo>
                    <a:lnTo>
                      <a:pt x="816" y="628"/>
                    </a:lnTo>
                    <a:lnTo>
                      <a:pt x="691" y="607"/>
                    </a:lnTo>
                    <a:lnTo>
                      <a:pt x="691" y="460"/>
                    </a:lnTo>
                    <a:lnTo>
                      <a:pt x="565" y="335"/>
                    </a:lnTo>
                    <a:lnTo>
                      <a:pt x="398" y="314"/>
                    </a:lnTo>
                    <a:lnTo>
                      <a:pt x="314" y="126"/>
                    </a:lnTo>
                    <a:lnTo>
                      <a:pt x="272" y="21"/>
                    </a:lnTo>
                    <a:lnTo>
                      <a:pt x="10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87" name="Google Shape;2387;p52"/>
          <p:cNvGrpSpPr/>
          <p:nvPr/>
        </p:nvGrpSpPr>
        <p:grpSpPr>
          <a:xfrm>
            <a:off x="715268" y="591336"/>
            <a:ext cx="1776533" cy="967527"/>
            <a:chOff x="34437" y="1051502"/>
            <a:chExt cx="1405488" cy="765450"/>
          </a:xfrm>
        </p:grpSpPr>
        <p:sp>
          <p:nvSpPr>
            <p:cNvPr id="2388" name="Google Shape;2388;p52"/>
            <p:cNvSpPr/>
            <p:nvPr/>
          </p:nvSpPr>
          <p:spPr>
            <a:xfrm>
              <a:off x="1363898" y="1503412"/>
              <a:ext cx="76027" cy="22289"/>
            </a:xfrm>
            <a:custGeom>
              <a:avLst/>
              <a:gdLst/>
              <a:ahLst/>
              <a:cxnLst/>
              <a:rect l="l" t="t" r="r" b="b"/>
              <a:pathLst>
                <a:path w="1570" h="482" extrusionOk="0">
                  <a:moveTo>
                    <a:pt x="189" y="0"/>
                  </a:moveTo>
                  <a:lnTo>
                    <a:pt x="126" y="84"/>
                  </a:lnTo>
                  <a:lnTo>
                    <a:pt x="21" y="147"/>
                  </a:lnTo>
                  <a:lnTo>
                    <a:pt x="21" y="209"/>
                  </a:lnTo>
                  <a:lnTo>
                    <a:pt x="0" y="272"/>
                  </a:lnTo>
                  <a:lnTo>
                    <a:pt x="42" y="377"/>
                  </a:lnTo>
                  <a:lnTo>
                    <a:pt x="314" y="377"/>
                  </a:lnTo>
                  <a:lnTo>
                    <a:pt x="398" y="398"/>
                  </a:lnTo>
                  <a:lnTo>
                    <a:pt x="607" y="356"/>
                  </a:lnTo>
                  <a:lnTo>
                    <a:pt x="691" y="377"/>
                  </a:lnTo>
                  <a:lnTo>
                    <a:pt x="837" y="293"/>
                  </a:lnTo>
                  <a:cubicBezTo>
                    <a:pt x="1026" y="398"/>
                    <a:pt x="1235" y="356"/>
                    <a:pt x="1423" y="481"/>
                  </a:cubicBezTo>
                  <a:lnTo>
                    <a:pt x="1570" y="460"/>
                  </a:lnTo>
                  <a:lnTo>
                    <a:pt x="1528" y="398"/>
                  </a:lnTo>
                  <a:lnTo>
                    <a:pt x="1444" y="460"/>
                  </a:lnTo>
                  <a:lnTo>
                    <a:pt x="1444" y="440"/>
                  </a:lnTo>
                  <a:cubicBezTo>
                    <a:pt x="1360" y="377"/>
                    <a:pt x="1318" y="356"/>
                    <a:pt x="1235" y="335"/>
                  </a:cubicBezTo>
                  <a:lnTo>
                    <a:pt x="1277" y="293"/>
                  </a:lnTo>
                  <a:lnTo>
                    <a:pt x="1130" y="251"/>
                  </a:lnTo>
                  <a:lnTo>
                    <a:pt x="1046" y="335"/>
                  </a:lnTo>
                  <a:cubicBezTo>
                    <a:pt x="1005" y="335"/>
                    <a:pt x="942" y="335"/>
                    <a:pt x="921" y="293"/>
                  </a:cubicBezTo>
                  <a:lnTo>
                    <a:pt x="921" y="272"/>
                  </a:lnTo>
                  <a:lnTo>
                    <a:pt x="1046" y="147"/>
                  </a:lnTo>
                  <a:lnTo>
                    <a:pt x="942" y="105"/>
                  </a:lnTo>
                  <a:lnTo>
                    <a:pt x="921" y="42"/>
                  </a:lnTo>
                  <a:lnTo>
                    <a:pt x="837" y="0"/>
                  </a:lnTo>
                  <a:lnTo>
                    <a:pt x="607" y="42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52"/>
            <p:cNvSpPr/>
            <p:nvPr/>
          </p:nvSpPr>
          <p:spPr>
            <a:xfrm>
              <a:off x="1232173" y="1463734"/>
              <a:ext cx="107455" cy="67745"/>
            </a:xfrm>
            <a:custGeom>
              <a:avLst/>
              <a:gdLst/>
              <a:ahLst/>
              <a:cxnLst/>
              <a:rect l="l" t="t" r="r" b="b"/>
              <a:pathLst>
                <a:path w="2219" h="1465" extrusionOk="0">
                  <a:moveTo>
                    <a:pt x="481" y="0"/>
                  </a:moveTo>
                  <a:lnTo>
                    <a:pt x="293" y="42"/>
                  </a:lnTo>
                  <a:lnTo>
                    <a:pt x="230" y="147"/>
                  </a:lnTo>
                  <a:lnTo>
                    <a:pt x="230" y="209"/>
                  </a:lnTo>
                  <a:lnTo>
                    <a:pt x="189" y="314"/>
                  </a:lnTo>
                  <a:lnTo>
                    <a:pt x="230" y="398"/>
                  </a:lnTo>
                  <a:lnTo>
                    <a:pt x="189" y="523"/>
                  </a:lnTo>
                  <a:lnTo>
                    <a:pt x="105" y="586"/>
                  </a:lnTo>
                  <a:lnTo>
                    <a:pt x="84" y="607"/>
                  </a:lnTo>
                  <a:lnTo>
                    <a:pt x="126" y="733"/>
                  </a:lnTo>
                  <a:lnTo>
                    <a:pt x="126" y="837"/>
                  </a:lnTo>
                  <a:lnTo>
                    <a:pt x="126" y="900"/>
                  </a:lnTo>
                  <a:lnTo>
                    <a:pt x="0" y="1046"/>
                  </a:lnTo>
                  <a:lnTo>
                    <a:pt x="0" y="1109"/>
                  </a:lnTo>
                  <a:lnTo>
                    <a:pt x="63" y="1130"/>
                  </a:lnTo>
                  <a:lnTo>
                    <a:pt x="126" y="1256"/>
                  </a:lnTo>
                  <a:lnTo>
                    <a:pt x="84" y="1339"/>
                  </a:lnTo>
                  <a:lnTo>
                    <a:pt x="189" y="1402"/>
                  </a:lnTo>
                  <a:lnTo>
                    <a:pt x="230" y="1444"/>
                  </a:lnTo>
                  <a:lnTo>
                    <a:pt x="293" y="1465"/>
                  </a:lnTo>
                  <a:lnTo>
                    <a:pt x="377" y="1318"/>
                  </a:lnTo>
                  <a:lnTo>
                    <a:pt x="502" y="1130"/>
                  </a:lnTo>
                  <a:lnTo>
                    <a:pt x="502" y="1088"/>
                  </a:lnTo>
                  <a:lnTo>
                    <a:pt x="544" y="984"/>
                  </a:lnTo>
                  <a:lnTo>
                    <a:pt x="607" y="1046"/>
                  </a:lnTo>
                  <a:lnTo>
                    <a:pt x="691" y="1046"/>
                  </a:lnTo>
                  <a:lnTo>
                    <a:pt x="753" y="921"/>
                  </a:lnTo>
                  <a:lnTo>
                    <a:pt x="837" y="984"/>
                  </a:lnTo>
                  <a:lnTo>
                    <a:pt x="837" y="1088"/>
                  </a:lnTo>
                  <a:lnTo>
                    <a:pt x="921" y="1130"/>
                  </a:lnTo>
                  <a:lnTo>
                    <a:pt x="1067" y="1088"/>
                  </a:lnTo>
                  <a:lnTo>
                    <a:pt x="1235" y="942"/>
                  </a:lnTo>
                  <a:lnTo>
                    <a:pt x="1381" y="900"/>
                  </a:lnTo>
                  <a:lnTo>
                    <a:pt x="1569" y="921"/>
                  </a:lnTo>
                  <a:lnTo>
                    <a:pt x="1674" y="900"/>
                  </a:lnTo>
                  <a:lnTo>
                    <a:pt x="1758" y="942"/>
                  </a:lnTo>
                  <a:lnTo>
                    <a:pt x="1883" y="984"/>
                  </a:lnTo>
                  <a:lnTo>
                    <a:pt x="2072" y="1005"/>
                  </a:lnTo>
                  <a:lnTo>
                    <a:pt x="2093" y="921"/>
                  </a:lnTo>
                  <a:lnTo>
                    <a:pt x="2176" y="921"/>
                  </a:lnTo>
                  <a:lnTo>
                    <a:pt x="2218" y="816"/>
                  </a:lnTo>
                  <a:lnTo>
                    <a:pt x="2176" y="733"/>
                  </a:lnTo>
                  <a:lnTo>
                    <a:pt x="1946" y="607"/>
                  </a:lnTo>
                  <a:lnTo>
                    <a:pt x="1862" y="607"/>
                  </a:lnTo>
                  <a:lnTo>
                    <a:pt x="1695" y="565"/>
                  </a:lnTo>
                  <a:lnTo>
                    <a:pt x="1632" y="565"/>
                  </a:lnTo>
                  <a:lnTo>
                    <a:pt x="1465" y="502"/>
                  </a:lnTo>
                  <a:lnTo>
                    <a:pt x="1277" y="398"/>
                  </a:lnTo>
                  <a:lnTo>
                    <a:pt x="1172" y="398"/>
                  </a:lnTo>
                  <a:lnTo>
                    <a:pt x="1256" y="377"/>
                  </a:lnTo>
                  <a:lnTo>
                    <a:pt x="1423" y="419"/>
                  </a:lnTo>
                  <a:lnTo>
                    <a:pt x="1674" y="419"/>
                  </a:lnTo>
                  <a:lnTo>
                    <a:pt x="1779" y="398"/>
                  </a:lnTo>
                  <a:lnTo>
                    <a:pt x="1695" y="356"/>
                  </a:lnTo>
                  <a:lnTo>
                    <a:pt x="1632" y="356"/>
                  </a:lnTo>
                  <a:lnTo>
                    <a:pt x="1444" y="314"/>
                  </a:lnTo>
                  <a:lnTo>
                    <a:pt x="1360" y="147"/>
                  </a:lnTo>
                  <a:lnTo>
                    <a:pt x="1256" y="147"/>
                  </a:lnTo>
                  <a:lnTo>
                    <a:pt x="1214" y="168"/>
                  </a:lnTo>
                  <a:lnTo>
                    <a:pt x="1130" y="105"/>
                  </a:lnTo>
                  <a:lnTo>
                    <a:pt x="649" y="0"/>
                  </a:lnTo>
                  <a:lnTo>
                    <a:pt x="586" y="42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52"/>
            <p:cNvSpPr/>
            <p:nvPr/>
          </p:nvSpPr>
          <p:spPr>
            <a:xfrm>
              <a:off x="1055844" y="1504384"/>
              <a:ext cx="62856" cy="24231"/>
            </a:xfrm>
            <a:custGeom>
              <a:avLst/>
              <a:gdLst/>
              <a:ahLst/>
              <a:cxnLst/>
              <a:rect l="l" t="t" r="r" b="b"/>
              <a:pathLst>
                <a:path w="1298" h="524" extrusionOk="0">
                  <a:moveTo>
                    <a:pt x="503" y="0"/>
                  </a:moveTo>
                  <a:lnTo>
                    <a:pt x="293" y="42"/>
                  </a:lnTo>
                  <a:lnTo>
                    <a:pt x="168" y="21"/>
                  </a:lnTo>
                  <a:lnTo>
                    <a:pt x="63" y="42"/>
                  </a:lnTo>
                  <a:lnTo>
                    <a:pt x="1" y="147"/>
                  </a:lnTo>
                  <a:lnTo>
                    <a:pt x="105" y="230"/>
                  </a:lnTo>
                  <a:lnTo>
                    <a:pt x="189" y="209"/>
                  </a:lnTo>
                  <a:lnTo>
                    <a:pt x="252" y="230"/>
                  </a:lnTo>
                  <a:lnTo>
                    <a:pt x="314" y="377"/>
                  </a:lnTo>
                  <a:lnTo>
                    <a:pt x="398" y="439"/>
                  </a:lnTo>
                  <a:lnTo>
                    <a:pt x="524" y="439"/>
                  </a:lnTo>
                  <a:lnTo>
                    <a:pt x="607" y="523"/>
                  </a:lnTo>
                  <a:lnTo>
                    <a:pt x="775" y="523"/>
                  </a:lnTo>
                  <a:lnTo>
                    <a:pt x="775" y="377"/>
                  </a:lnTo>
                  <a:lnTo>
                    <a:pt x="879" y="377"/>
                  </a:lnTo>
                  <a:lnTo>
                    <a:pt x="900" y="439"/>
                  </a:lnTo>
                  <a:lnTo>
                    <a:pt x="984" y="439"/>
                  </a:lnTo>
                  <a:lnTo>
                    <a:pt x="1005" y="335"/>
                  </a:lnTo>
                  <a:lnTo>
                    <a:pt x="1089" y="377"/>
                  </a:lnTo>
                  <a:lnTo>
                    <a:pt x="1298" y="377"/>
                  </a:lnTo>
                  <a:lnTo>
                    <a:pt x="1298" y="335"/>
                  </a:lnTo>
                  <a:lnTo>
                    <a:pt x="1193" y="230"/>
                  </a:lnTo>
                  <a:lnTo>
                    <a:pt x="1047" y="209"/>
                  </a:lnTo>
                  <a:lnTo>
                    <a:pt x="942" y="21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52"/>
            <p:cNvSpPr/>
            <p:nvPr/>
          </p:nvSpPr>
          <p:spPr>
            <a:xfrm>
              <a:off x="1162242" y="1462763"/>
              <a:ext cx="80095" cy="54242"/>
            </a:xfrm>
            <a:custGeom>
              <a:avLst/>
              <a:gdLst/>
              <a:ahLst/>
              <a:cxnLst/>
              <a:rect l="l" t="t" r="r" b="b"/>
              <a:pathLst>
                <a:path w="1654" h="1173" extrusionOk="0">
                  <a:moveTo>
                    <a:pt x="1089" y="0"/>
                  </a:moveTo>
                  <a:lnTo>
                    <a:pt x="1005" y="63"/>
                  </a:lnTo>
                  <a:lnTo>
                    <a:pt x="900" y="21"/>
                  </a:lnTo>
                  <a:lnTo>
                    <a:pt x="691" y="21"/>
                  </a:lnTo>
                  <a:lnTo>
                    <a:pt x="649" y="84"/>
                  </a:lnTo>
                  <a:lnTo>
                    <a:pt x="754" y="168"/>
                  </a:lnTo>
                  <a:lnTo>
                    <a:pt x="1068" y="272"/>
                  </a:lnTo>
                  <a:lnTo>
                    <a:pt x="1047" y="314"/>
                  </a:lnTo>
                  <a:lnTo>
                    <a:pt x="1109" y="398"/>
                  </a:lnTo>
                  <a:lnTo>
                    <a:pt x="1047" y="544"/>
                  </a:lnTo>
                  <a:lnTo>
                    <a:pt x="1109" y="649"/>
                  </a:lnTo>
                  <a:lnTo>
                    <a:pt x="1214" y="691"/>
                  </a:lnTo>
                  <a:lnTo>
                    <a:pt x="1340" y="795"/>
                  </a:lnTo>
                  <a:lnTo>
                    <a:pt x="1319" y="858"/>
                  </a:lnTo>
                  <a:lnTo>
                    <a:pt x="1068" y="858"/>
                  </a:lnTo>
                  <a:lnTo>
                    <a:pt x="1026" y="900"/>
                  </a:lnTo>
                  <a:lnTo>
                    <a:pt x="921" y="858"/>
                  </a:lnTo>
                  <a:lnTo>
                    <a:pt x="796" y="858"/>
                  </a:lnTo>
                  <a:lnTo>
                    <a:pt x="649" y="816"/>
                  </a:lnTo>
                  <a:lnTo>
                    <a:pt x="524" y="858"/>
                  </a:lnTo>
                  <a:lnTo>
                    <a:pt x="524" y="816"/>
                  </a:lnTo>
                  <a:lnTo>
                    <a:pt x="482" y="795"/>
                  </a:lnTo>
                  <a:lnTo>
                    <a:pt x="293" y="837"/>
                  </a:lnTo>
                  <a:lnTo>
                    <a:pt x="189" y="733"/>
                  </a:lnTo>
                  <a:lnTo>
                    <a:pt x="63" y="795"/>
                  </a:lnTo>
                  <a:lnTo>
                    <a:pt x="0" y="858"/>
                  </a:lnTo>
                  <a:lnTo>
                    <a:pt x="63" y="963"/>
                  </a:lnTo>
                  <a:lnTo>
                    <a:pt x="189" y="1005"/>
                  </a:lnTo>
                  <a:lnTo>
                    <a:pt x="314" y="1151"/>
                  </a:lnTo>
                  <a:lnTo>
                    <a:pt x="377" y="1172"/>
                  </a:lnTo>
                  <a:lnTo>
                    <a:pt x="377" y="1067"/>
                  </a:lnTo>
                  <a:lnTo>
                    <a:pt x="419" y="1026"/>
                  </a:lnTo>
                  <a:lnTo>
                    <a:pt x="691" y="1026"/>
                  </a:lnTo>
                  <a:lnTo>
                    <a:pt x="796" y="1067"/>
                  </a:lnTo>
                  <a:lnTo>
                    <a:pt x="1109" y="1067"/>
                  </a:lnTo>
                  <a:lnTo>
                    <a:pt x="1151" y="1047"/>
                  </a:lnTo>
                  <a:lnTo>
                    <a:pt x="1256" y="1109"/>
                  </a:lnTo>
                  <a:lnTo>
                    <a:pt x="1340" y="1109"/>
                  </a:lnTo>
                  <a:lnTo>
                    <a:pt x="1340" y="1047"/>
                  </a:lnTo>
                  <a:lnTo>
                    <a:pt x="1570" y="921"/>
                  </a:lnTo>
                  <a:lnTo>
                    <a:pt x="1570" y="837"/>
                  </a:lnTo>
                  <a:lnTo>
                    <a:pt x="1570" y="733"/>
                  </a:lnTo>
                  <a:lnTo>
                    <a:pt x="1528" y="607"/>
                  </a:lnTo>
                  <a:lnTo>
                    <a:pt x="1549" y="544"/>
                  </a:lnTo>
                  <a:lnTo>
                    <a:pt x="1633" y="502"/>
                  </a:lnTo>
                  <a:lnTo>
                    <a:pt x="1653" y="377"/>
                  </a:lnTo>
                  <a:lnTo>
                    <a:pt x="1612" y="293"/>
                  </a:lnTo>
                  <a:lnTo>
                    <a:pt x="1653" y="189"/>
                  </a:lnTo>
                  <a:lnTo>
                    <a:pt x="1633" y="126"/>
                  </a:lnTo>
                  <a:lnTo>
                    <a:pt x="1528" y="105"/>
                  </a:lnTo>
                  <a:lnTo>
                    <a:pt x="1423" y="126"/>
                  </a:lnTo>
                  <a:lnTo>
                    <a:pt x="1319" y="21"/>
                  </a:lnTo>
                  <a:lnTo>
                    <a:pt x="1089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52"/>
            <p:cNvSpPr/>
            <p:nvPr/>
          </p:nvSpPr>
          <p:spPr>
            <a:xfrm>
              <a:off x="878499" y="1366942"/>
              <a:ext cx="297959" cy="101641"/>
            </a:xfrm>
            <a:custGeom>
              <a:avLst/>
              <a:gdLst/>
              <a:ahLst/>
              <a:cxnLst/>
              <a:rect l="l" t="t" r="r" b="b"/>
              <a:pathLst>
                <a:path w="6153" h="2198" extrusionOk="0">
                  <a:moveTo>
                    <a:pt x="1570" y="1"/>
                  </a:moveTo>
                  <a:lnTo>
                    <a:pt x="1445" y="106"/>
                  </a:lnTo>
                  <a:lnTo>
                    <a:pt x="1131" y="106"/>
                  </a:lnTo>
                  <a:lnTo>
                    <a:pt x="901" y="168"/>
                  </a:lnTo>
                  <a:lnTo>
                    <a:pt x="817" y="252"/>
                  </a:lnTo>
                  <a:lnTo>
                    <a:pt x="566" y="315"/>
                  </a:lnTo>
                  <a:lnTo>
                    <a:pt x="482" y="419"/>
                  </a:lnTo>
                  <a:lnTo>
                    <a:pt x="377" y="482"/>
                  </a:lnTo>
                  <a:lnTo>
                    <a:pt x="357" y="608"/>
                  </a:lnTo>
                  <a:lnTo>
                    <a:pt x="419" y="712"/>
                  </a:lnTo>
                  <a:lnTo>
                    <a:pt x="398" y="775"/>
                  </a:lnTo>
                  <a:lnTo>
                    <a:pt x="294" y="712"/>
                  </a:lnTo>
                  <a:lnTo>
                    <a:pt x="85" y="817"/>
                  </a:lnTo>
                  <a:lnTo>
                    <a:pt x="1" y="796"/>
                  </a:lnTo>
                  <a:lnTo>
                    <a:pt x="1" y="880"/>
                  </a:lnTo>
                  <a:lnTo>
                    <a:pt x="105" y="922"/>
                  </a:lnTo>
                  <a:lnTo>
                    <a:pt x="252" y="796"/>
                  </a:lnTo>
                  <a:lnTo>
                    <a:pt x="273" y="817"/>
                  </a:lnTo>
                  <a:lnTo>
                    <a:pt x="273" y="922"/>
                  </a:lnTo>
                  <a:lnTo>
                    <a:pt x="419" y="817"/>
                  </a:lnTo>
                  <a:lnTo>
                    <a:pt x="524" y="817"/>
                  </a:lnTo>
                  <a:lnTo>
                    <a:pt x="629" y="629"/>
                  </a:lnTo>
                  <a:lnTo>
                    <a:pt x="796" y="670"/>
                  </a:lnTo>
                  <a:lnTo>
                    <a:pt x="838" y="608"/>
                  </a:lnTo>
                  <a:lnTo>
                    <a:pt x="922" y="691"/>
                  </a:lnTo>
                  <a:lnTo>
                    <a:pt x="1026" y="670"/>
                  </a:lnTo>
                  <a:lnTo>
                    <a:pt x="1214" y="461"/>
                  </a:lnTo>
                  <a:lnTo>
                    <a:pt x="1319" y="419"/>
                  </a:lnTo>
                  <a:lnTo>
                    <a:pt x="1361" y="357"/>
                  </a:lnTo>
                  <a:lnTo>
                    <a:pt x="1528" y="378"/>
                  </a:lnTo>
                  <a:lnTo>
                    <a:pt x="1654" y="378"/>
                  </a:lnTo>
                  <a:lnTo>
                    <a:pt x="1884" y="398"/>
                  </a:lnTo>
                  <a:lnTo>
                    <a:pt x="1968" y="461"/>
                  </a:lnTo>
                  <a:lnTo>
                    <a:pt x="1884" y="503"/>
                  </a:lnTo>
                  <a:lnTo>
                    <a:pt x="1758" y="503"/>
                  </a:lnTo>
                  <a:lnTo>
                    <a:pt x="1675" y="566"/>
                  </a:lnTo>
                  <a:lnTo>
                    <a:pt x="1758" y="629"/>
                  </a:lnTo>
                  <a:lnTo>
                    <a:pt x="2093" y="691"/>
                  </a:lnTo>
                  <a:lnTo>
                    <a:pt x="2177" y="670"/>
                  </a:lnTo>
                  <a:lnTo>
                    <a:pt x="2282" y="670"/>
                  </a:lnTo>
                  <a:lnTo>
                    <a:pt x="2386" y="733"/>
                  </a:lnTo>
                  <a:lnTo>
                    <a:pt x="2554" y="775"/>
                  </a:lnTo>
                  <a:lnTo>
                    <a:pt x="2616" y="775"/>
                  </a:lnTo>
                  <a:lnTo>
                    <a:pt x="2658" y="691"/>
                  </a:lnTo>
                  <a:lnTo>
                    <a:pt x="2721" y="775"/>
                  </a:lnTo>
                  <a:lnTo>
                    <a:pt x="2763" y="817"/>
                  </a:lnTo>
                  <a:lnTo>
                    <a:pt x="2930" y="942"/>
                  </a:lnTo>
                  <a:lnTo>
                    <a:pt x="3077" y="984"/>
                  </a:lnTo>
                  <a:lnTo>
                    <a:pt x="3139" y="942"/>
                  </a:lnTo>
                  <a:lnTo>
                    <a:pt x="3244" y="1026"/>
                  </a:lnTo>
                  <a:lnTo>
                    <a:pt x="3349" y="1005"/>
                  </a:lnTo>
                  <a:lnTo>
                    <a:pt x="3432" y="1047"/>
                  </a:lnTo>
                  <a:lnTo>
                    <a:pt x="3600" y="1005"/>
                  </a:lnTo>
                  <a:lnTo>
                    <a:pt x="3663" y="1026"/>
                  </a:lnTo>
                  <a:lnTo>
                    <a:pt x="3746" y="1361"/>
                  </a:lnTo>
                  <a:lnTo>
                    <a:pt x="3955" y="1570"/>
                  </a:lnTo>
                  <a:lnTo>
                    <a:pt x="4039" y="1612"/>
                  </a:lnTo>
                  <a:lnTo>
                    <a:pt x="4081" y="1549"/>
                  </a:lnTo>
                  <a:lnTo>
                    <a:pt x="4227" y="1633"/>
                  </a:lnTo>
                  <a:lnTo>
                    <a:pt x="4437" y="1633"/>
                  </a:lnTo>
                  <a:lnTo>
                    <a:pt x="4458" y="1675"/>
                  </a:lnTo>
                  <a:lnTo>
                    <a:pt x="4541" y="1738"/>
                  </a:lnTo>
                  <a:lnTo>
                    <a:pt x="4541" y="1842"/>
                  </a:lnTo>
                  <a:lnTo>
                    <a:pt x="4374" y="1863"/>
                  </a:lnTo>
                  <a:lnTo>
                    <a:pt x="4186" y="2051"/>
                  </a:lnTo>
                  <a:lnTo>
                    <a:pt x="4186" y="2156"/>
                  </a:lnTo>
                  <a:lnTo>
                    <a:pt x="4374" y="2177"/>
                  </a:lnTo>
                  <a:lnTo>
                    <a:pt x="4541" y="2135"/>
                  </a:lnTo>
                  <a:lnTo>
                    <a:pt x="4604" y="2156"/>
                  </a:lnTo>
                  <a:lnTo>
                    <a:pt x="4897" y="2093"/>
                  </a:lnTo>
                  <a:lnTo>
                    <a:pt x="5064" y="2093"/>
                  </a:lnTo>
                  <a:lnTo>
                    <a:pt x="5274" y="2198"/>
                  </a:lnTo>
                  <a:lnTo>
                    <a:pt x="5546" y="2135"/>
                  </a:lnTo>
                  <a:lnTo>
                    <a:pt x="5587" y="2072"/>
                  </a:lnTo>
                  <a:lnTo>
                    <a:pt x="5650" y="2072"/>
                  </a:lnTo>
                  <a:lnTo>
                    <a:pt x="5734" y="2030"/>
                  </a:lnTo>
                  <a:lnTo>
                    <a:pt x="5943" y="2051"/>
                  </a:lnTo>
                  <a:lnTo>
                    <a:pt x="6069" y="1989"/>
                  </a:lnTo>
                  <a:lnTo>
                    <a:pt x="6152" y="1884"/>
                  </a:lnTo>
                  <a:lnTo>
                    <a:pt x="6111" y="1842"/>
                  </a:lnTo>
                  <a:lnTo>
                    <a:pt x="6006" y="1821"/>
                  </a:lnTo>
                  <a:lnTo>
                    <a:pt x="5922" y="1654"/>
                  </a:lnTo>
                  <a:lnTo>
                    <a:pt x="5692" y="1549"/>
                  </a:lnTo>
                  <a:lnTo>
                    <a:pt x="5378" y="1549"/>
                  </a:lnTo>
                  <a:lnTo>
                    <a:pt x="5295" y="1528"/>
                  </a:lnTo>
                  <a:lnTo>
                    <a:pt x="5336" y="1466"/>
                  </a:lnTo>
                  <a:lnTo>
                    <a:pt x="5399" y="1319"/>
                  </a:lnTo>
                  <a:lnTo>
                    <a:pt x="5315" y="1298"/>
                  </a:lnTo>
                  <a:lnTo>
                    <a:pt x="5232" y="1340"/>
                  </a:lnTo>
                  <a:lnTo>
                    <a:pt x="5127" y="1340"/>
                  </a:lnTo>
                  <a:lnTo>
                    <a:pt x="4918" y="1194"/>
                  </a:lnTo>
                  <a:lnTo>
                    <a:pt x="4855" y="1235"/>
                  </a:lnTo>
                  <a:lnTo>
                    <a:pt x="4771" y="1152"/>
                  </a:lnTo>
                  <a:lnTo>
                    <a:pt x="4604" y="1026"/>
                  </a:lnTo>
                  <a:lnTo>
                    <a:pt x="4541" y="1131"/>
                  </a:lnTo>
                  <a:lnTo>
                    <a:pt x="4479" y="1089"/>
                  </a:lnTo>
                  <a:lnTo>
                    <a:pt x="4499" y="1005"/>
                  </a:lnTo>
                  <a:lnTo>
                    <a:pt x="4437" y="984"/>
                  </a:lnTo>
                  <a:lnTo>
                    <a:pt x="4395" y="1047"/>
                  </a:lnTo>
                  <a:lnTo>
                    <a:pt x="4332" y="984"/>
                  </a:lnTo>
                  <a:lnTo>
                    <a:pt x="4123" y="922"/>
                  </a:lnTo>
                  <a:lnTo>
                    <a:pt x="3955" y="796"/>
                  </a:lnTo>
                  <a:lnTo>
                    <a:pt x="3830" y="712"/>
                  </a:lnTo>
                  <a:lnTo>
                    <a:pt x="3704" y="587"/>
                  </a:lnTo>
                  <a:lnTo>
                    <a:pt x="3349" y="587"/>
                  </a:lnTo>
                  <a:lnTo>
                    <a:pt x="3244" y="524"/>
                  </a:lnTo>
                  <a:lnTo>
                    <a:pt x="3202" y="398"/>
                  </a:lnTo>
                  <a:lnTo>
                    <a:pt x="3077" y="252"/>
                  </a:lnTo>
                  <a:lnTo>
                    <a:pt x="2972" y="273"/>
                  </a:lnTo>
                  <a:lnTo>
                    <a:pt x="2909" y="210"/>
                  </a:lnTo>
                  <a:lnTo>
                    <a:pt x="2491" y="147"/>
                  </a:lnTo>
                  <a:lnTo>
                    <a:pt x="2365" y="210"/>
                  </a:lnTo>
                  <a:lnTo>
                    <a:pt x="2177" y="168"/>
                  </a:lnTo>
                  <a:lnTo>
                    <a:pt x="2072" y="43"/>
                  </a:lnTo>
                  <a:lnTo>
                    <a:pt x="1821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52"/>
            <p:cNvSpPr/>
            <p:nvPr/>
          </p:nvSpPr>
          <p:spPr>
            <a:xfrm>
              <a:off x="919033" y="1749161"/>
              <a:ext cx="155105" cy="67792"/>
            </a:xfrm>
            <a:custGeom>
              <a:avLst/>
              <a:gdLst/>
              <a:ahLst/>
              <a:cxnLst/>
              <a:rect l="l" t="t" r="r" b="b"/>
              <a:pathLst>
                <a:path w="3203" h="1466" extrusionOk="0">
                  <a:moveTo>
                    <a:pt x="2072" y="1"/>
                  </a:moveTo>
                  <a:lnTo>
                    <a:pt x="2030" y="43"/>
                  </a:lnTo>
                  <a:lnTo>
                    <a:pt x="1863" y="147"/>
                  </a:lnTo>
                  <a:lnTo>
                    <a:pt x="1675" y="189"/>
                  </a:lnTo>
                  <a:lnTo>
                    <a:pt x="1319" y="377"/>
                  </a:lnTo>
                  <a:lnTo>
                    <a:pt x="1214" y="461"/>
                  </a:lnTo>
                  <a:lnTo>
                    <a:pt x="1131" y="482"/>
                  </a:lnTo>
                  <a:lnTo>
                    <a:pt x="921" y="482"/>
                  </a:lnTo>
                  <a:lnTo>
                    <a:pt x="733" y="315"/>
                  </a:lnTo>
                  <a:lnTo>
                    <a:pt x="608" y="273"/>
                  </a:lnTo>
                  <a:lnTo>
                    <a:pt x="566" y="294"/>
                  </a:lnTo>
                  <a:lnTo>
                    <a:pt x="629" y="356"/>
                  </a:lnTo>
                  <a:lnTo>
                    <a:pt x="629" y="398"/>
                  </a:lnTo>
                  <a:lnTo>
                    <a:pt x="566" y="419"/>
                  </a:lnTo>
                  <a:lnTo>
                    <a:pt x="461" y="377"/>
                  </a:lnTo>
                  <a:lnTo>
                    <a:pt x="419" y="315"/>
                  </a:lnTo>
                  <a:lnTo>
                    <a:pt x="461" y="294"/>
                  </a:lnTo>
                  <a:lnTo>
                    <a:pt x="482" y="294"/>
                  </a:lnTo>
                  <a:lnTo>
                    <a:pt x="461" y="252"/>
                  </a:lnTo>
                  <a:lnTo>
                    <a:pt x="398" y="252"/>
                  </a:lnTo>
                  <a:lnTo>
                    <a:pt x="315" y="210"/>
                  </a:lnTo>
                  <a:lnTo>
                    <a:pt x="273" y="168"/>
                  </a:lnTo>
                  <a:lnTo>
                    <a:pt x="252" y="84"/>
                  </a:lnTo>
                  <a:lnTo>
                    <a:pt x="147" y="84"/>
                  </a:lnTo>
                  <a:lnTo>
                    <a:pt x="85" y="147"/>
                  </a:lnTo>
                  <a:lnTo>
                    <a:pt x="85" y="252"/>
                  </a:lnTo>
                  <a:lnTo>
                    <a:pt x="43" y="315"/>
                  </a:lnTo>
                  <a:lnTo>
                    <a:pt x="1" y="398"/>
                  </a:lnTo>
                  <a:lnTo>
                    <a:pt x="85" y="419"/>
                  </a:lnTo>
                  <a:lnTo>
                    <a:pt x="147" y="524"/>
                  </a:lnTo>
                  <a:lnTo>
                    <a:pt x="64" y="587"/>
                  </a:lnTo>
                  <a:lnTo>
                    <a:pt x="43" y="691"/>
                  </a:lnTo>
                  <a:lnTo>
                    <a:pt x="43" y="733"/>
                  </a:lnTo>
                  <a:lnTo>
                    <a:pt x="64" y="796"/>
                  </a:lnTo>
                  <a:lnTo>
                    <a:pt x="168" y="796"/>
                  </a:lnTo>
                  <a:lnTo>
                    <a:pt x="252" y="817"/>
                  </a:lnTo>
                  <a:lnTo>
                    <a:pt x="357" y="796"/>
                  </a:lnTo>
                  <a:lnTo>
                    <a:pt x="398" y="733"/>
                  </a:lnTo>
                  <a:lnTo>
                    <a:pt x="461" y="796"/>
                  </a:lnTo>
                  <a:lnTo>
                    <a:pt x="461" y="838"/>
                  </a:lnTo>
                  <a:lnTo>
                    <a:pt x="524" y="880"/>
                  </a:lnTo>
                  <a:lnTo>
                    <a:pt x="733" y="900"/>
                  </a:lnTo>
                  <a:lnTo>
                    <a:pt x="775" y="1026"/>
                  </a:lnTo>
                  <a:lnTo>
                    <a:pt x="817" y="1193"/>
                  </a:lnTo>
                  <a:lnTo>
                    <a:pt x="921" y="1235"/>
                  </a:lnTo>
                  <a:lnTo>
                    <a:pt x="1026" y="1235"/>
                  </a:lnTo>
                  <a:lnTo>
                    <a:pt x="1047" y="1152"/>
                  </a:lnTo>
                  <a:lnTo>
                    <a:pt x="1005" y="1131"/>
                  </a:lnTo>
                  <a:lnTo>
                    <a:pt x="1047" y="1047"/>
                  </a:lnTo>
                  <a:lnTo>
                    <a:pt x="1131" y="1089"/>
                  </a:lnTo>
                  <a:lnTo>
                    <a:pt x="1152" y="1131"/>
                  </a:lnTo>
                  <a:lnTo>
                    <a:pt x="1131" y="1193"/>
                  </a:lnTo>
                  <a:lnTo>
                    <a:pt x="1152" y="1319"/>
                  </a:lnTo>
                  <a:lnTo>
                    <a:pt x="1152" y="1403"/>
                  </a:lnTo>
                  <a:lnTo>
                    <a:pt x="1193" y="1444"/>
                  </a:lnTo>
                  <a:lnTo>
                    <a:pt x="1340" y="1465"/>
                  </a:lnTo>
                  <a:lnTo>
                    <a:pt x="1424" y="1361"/>
                  </a:lnTo>
                  <a:lnTo>
                    <a:pt x="1507" y="1298"/>
                  </a:lnTo>
                  <a:lnTo>
                    <a:pt x="1612" y="1319"/>
                  </a:lnTo>
                  <a:lnTo>
                    <a:pt x="1654" y="1298"/>
                  </a:lnTo>
                  <a:lnTo>
                    <a:pt x="1654" y="1152"/>
                  </a:lnTo>
                  <a:lnTo>
                    <a:pt x="1570" y="1089"/>
                  </a:lnTo>
                  <a:lnTo>
                    <a:pt x="1465" y="1026"/>
                  </a:lnTo>
                  <a:lnTo>
                    <a:pt x="1445" y="921"/>
                  </a:lnTo>
                  <a:lnTo>
                    <a:pt x="1445" y="880"/>
                  </a:lnTo>
                  <a:lnTo>
                    <a:pt x="1549" y="817"/>
                  </a:lnTo>
                  <a:lnTo>
                    <a:pt x="1737" y="775"/>
                  </a:lnTo>
                  <a:lnTo>
                    <a:pt x="1884" y="628"/>
                  </a:lnTo>
                  <a:lnTo>
                    <a:pt x="1884" y="587"/>
                  </a:lnTo>
                  <a:lnTo>
                    <a:pt x="1863" y="566"/>
                  </a:lnTo>
                  <a:lnTo>
                    <a:pt x="1863" y="419"/>
                  </a:lnTo>
                  <a:lnTo>
                    <a:pt x="2051" y="356"/>
                  </a:lnTo>
                  <a:lnTo>
                    <a:pt x="2177" y="315"/>
                  </a:lnTo>
                  <a:lnTo>
                    <a:pt x="2261" y="377"/>
                  </a:lnTo>
                  <a:lnTo>
                    <a:pt x="2365" y="482"/>
                  </a:lnTo>
                  <a:lnTo>
                    <a:pt x="2449" y="482"/>
                  </a:lnTo>
                  <a:lnTo>
                    <a:pt x="2553" y="608"/>
                  </a:lnTo>
                  <a:lnTo>
                    <a:pt x="2574" y="712"/>
                  </a:lnTo>
                  <a:lnTo>
                    <a:pt x="2616" y="775"/>
                  </a:lnTo>
                  <a:lnTo>
                    <a:pt x="2679" y="733"/>
                  </a:lnTo>
                  <a:lnTo>
                    <a:pt x="2763" y="670"/>
                  </a:lnTo>
                  <a:lnTo>
                    <a:pt x="2805" y="670"/>
                  </a:lnTo>
                  <a:lnTo>
                    <a:pt x="2826" y="733"/>
                  </a:lnTo>
                  <a:lnTo>
                    <a:pt x="2784" y="796"/>
                  </a:lnTo>
                  <a:lnTo>
                    <a:pt x="2721" y="796"/>
                  </a:lnTo>
                  <a:lnTo>
                    <a:pt x="2616" y="942"/>
                  </a:lnTo>
                  <a:lnTo>
                    <a:pt x="2595" y="984"/>
                  </a:lnTo>
                  <a:lnTo>
                    <a:pt x="2616" y="1131"/>
                  </a:lnTo>
                  <a:lnTo>
                    <a:pt x="2763" y="1319"/>
                  </a:lnTo>
                  <a:lnTo>
                    <a:pt x="2888" y="1424"/>
                  </a:lnTo>
                  <a:lnTo>
                    <a:pt x="2972" y="1235"/>
                  </a:lnTo>
                  <a:lnTo>
                    <a:pt x="3014" y="1235"/>
                  </a:lnTo>
                  <a:lnTo>
                    <a:pt x="3098" y="1193"/>
                  </a:lnTo>
                  <a:lnTo>
                    <a:pt x="3118" y="1047"/>
                  </a:lnTo>
                  <a:lnTo>
                    <a:pt x="3202" y="900"/>
                  </a:lnTo>
                  <a:lnTo>
                    <a:pt x="3139" y="733"/>
                  </a:lnTo>
                  <a:lnTo>
                    <a:pt x="3139" y="691"/>
                  </a:lnTo>
                  <a:lnTo>
                    <a:pt x="3181" y="587"/>
                  </a:lnTo>
                  <a:lnTo>
                    <a:pt x="3118" y="524"/>
                  </a:lnTo>
                  <a:lnTo>
                    <a:pt x="3035" y="482"/>
                  </a:lnTo>
                  <a:lnTo>
                    <a:pt x="3014" y="419"/>
                  </a:lnTo>
                  <a:lnTo>
                    <a:pt x="2909" y="294"/>
                  </a:lnTo>
                  <a:lnTo>
                    <a:pt x="2679" y="168"/>
                  </a:lnTo>
                  <a:lnTo>
                    <a:pt x="2512" y="147"/>
                  </a:lnTo>
                  <a:lnTo>
                    <a:pt x="2281" y="147"/>
                  </a:lnTo>
                  <a:lnTo>
                    <a:pt x="2198" y="105"/>
                  </a:lnTo>
                  <a:lnTo>
                    <a:pt x="2156" y="63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52"/>
            <p:cNvSpPr/>
            <p:nvPr/>
          </p:nvSpPr>
          <p:spPr>
            <a:xfrm>
              <a:off x="836995" y="1707586"/>
              <a:ext cx="94235" cy="84208"/>
            </a:xfrm>
            <a:custGeom>
              <a:avLst/>
              <a:gdLst/>
              <a:ahLst/>
              <a:cxnLst/>
              <a:rect l="l" t="t" r="r" b="b"/>
              <a:pathLst>
                <a:path w="1946" h="1821" extrusionOk="0">
                  <a:moveTo>
                    <a:pt x="293" y="0"/>
                  </a:moveTo>
                  <a:lnTo>
                    <a:pt x="105" y="21"/>
                  </a:lnTo>
                  <a:lnTo>
                    <a:pt x="105" y="42"/>
                  </a:lnTo>
                  <a:lnTo>
                    <a:pt x="63" y="63"/>
                  </a:lnTo>
                  <a:lnTo>
                    <a:pt x="84" y="63"/>
                  </a:lnTo>
                  <a:lnTo>
                    <a:pt x="63" y="209"/>
                  </a:lnTo>
                  <a:lnTo>
                    <a:pt x="0" y="230"/>
                  </a:lnTo>
                  <a:lnTo>
                    <a:pt x="63" y="251"/>
                  </a:lnTo>
                  <a:lnTo>
                    <a:pt x="126" y="272"/>
                  </a:lnTo>
                  <a:lnTo>
                    <a:pt x="167" y="377"/>
                  </a:lnTo>
                  <a:lnTo>
                    <a:pt x="63" y="460"/>
                  </a:lnTo>
                  <a:lnTo>
                    <a:pt x="0" y="586"/>
                  </a:lnTo>
                  <a:lnTo>
                    <a:pt x="21" y="690"/>
                  </a:lnTo>
                  <a:lnTo>
                    <a:pt x="188" y="837"/>
                  </a:lnTo>
                  <a:lnTo>
                    <a:pt x="335" y="837"/>
                  </a:lnTo>
                  <a:lnTo>
                    <a:pt x="418" y="879"/>
                  </a:lnTo>
                  <a:lnTo>
                    <a:pt x="481" y="983"/>
                  </a:lnTo>
                  <a:lnTo>
                    <a:pt x="523" y="983"/>
                  </a:lnTo>
                  <a:lnTo>
                    <a:pt x="607" y="879"/>
                  </a:lnTo>
                  <a:lnTo>
                    <a:pt x="586" y="774"/>
                  </a:lnTo>
                  <a:lnTo>
                    <a:pt x="418" y="670"/>
                  </a:lnTo>
                  <a:lnTo>
                    <a:pt x="377" y="586"/>
                  </a:lnTo>
                  <a:lnTo>
                    <a:pt x="418" y="565"/>
                  </a:lnTo>
                  <a:lnTo>
                    <a:pt x="523" y="649"/>
                  </a:lnTo>
                  <a:lnTo>
                    <a:pt x="628" y="690"/>
                  </a:lnTo>
                  <a:lnTo>
                    <a:pt x="649" y="774"/>
                  </a:lnTo>
                  <a:lnTo>
                    <a:pt x="753" y="858"/>
                  </a:lnTo>
                  <a:lnTo>
                    <a:pt x="795" y="983"/>
                  </a:lnTo>
                  <a:lnTo>
                    <a:pt x="921" y="1067"/>
                  </a:lnTo>
                  <a:lnTo>
                    <a:pt x="1025" y="1151"/>
                  </a:lnTo>
                  <a:lnTo>
                    <a:pt x="1109" y="1193"/>
                  </a:lnTo>
                  <a:lnTo>
                    <a:pt x="1234" y="1318"/>
                  </a:lnTo>
                  <a:lnTo>
                    <a:pt x="1255" y="1402"/>
                  </a:lnTo>
                  <a:lnTo>
                    <a:pt x="1172" y="1486"/>
                  </a:lnTo>
                  <a:lnTo>
                    <a:pt x="1172" y="1569"/>
                  </a:lnTo>
                  <a:lnTo>
                    <a:pt x="1234" y="1632"/>
                  </a:lnTo>
                  <a:lnTo>
                    <a:pt x="1360" y="1695"/>
                  </a:lnTo>
                  <a:lnTo>
                    <a:pt x="1444" y="1737"/>
                  </a:lnTo>
                  <a:lnTo>
                    <a:pt x="1486" y="1716"/>
                  </a:lnTo>
                  <a:lnTo>
                    <a:pt x="1527" y="1632"/>
                  </a:lnTo>
                  <a:lnTo>
                    <a:pt x="1465" y="1569"/>
                  </a:lnTo>
                  <a:lnTo>
                    <a:pt x="1360" y="1507"/>
                  </a:lnTo>
                  <a:lnTo>
                    <a:pt x="1360" y="1486"/>
                  </a:lnTo>
                  <a:lnTo>
                    <a:pt x="1381" y="1465"/>
                  </a:lnTo>
                  <a:lnTo>
                    <a:pt x="1465" y="1507"/>
                  </a:lnTo>
                  <a:lnTo>
                    <a:pt x="1548" y="1632"/>
                  </a:lnTo>
                  <a:lnTo>
                    <a:pt x="1548" y="1737"/>
                  </a:lnTo>
                  <a:lnTo>
                    <a:pt x="1590" y="1737"/>
                  </a:lnTo>
                  <a:lnTo>
                    <a:pt x="1632" y="1779"/>
                  </a:lnTo>
                  <a:lnTo>
                    <a:pt x="1674" y="1820"/>
                  </a:lnTo>
                  <a:lnTo>
                    <a:pt x="1737" y="1820"/>
                  </a:lnTo>
                  <a:lnTo>
                    <a:pt x="1758" y="1779"/>
                  </a:lnTo>
                  <a:lnTo>
                    <a:pt x="1758" y="1695"/>
                  </a:lnTo>
                  <a:lnTo>
                    <a:pt x="1737" y="1632"/>
                  </a:lnTo>
                  <a:lnTo>
                    <a:pt x="1737" y="1590"/>
                  </a:lnTo>
                  <a:lnTo>
                    <a:pt x="1758" y="1486"/>
                  </a:lnTo>
                  <a:lnTo>
                    <a:pt x="1841" y="1423"/>
                  </a:lnTo>
                  <a:lnTo>
                    <a:pt x="1779" y="1318"/>
                  </a:lnTo>
                  <a:lnTo>
                    <a:pt x="1695" y="1297"/>
                  </a:lnTo>
                  <a:lnTo>
                    <a:pt x="1737" y="1214"/>
                  </a:lnTo>
                  <a:lnTo>
                    <a:pt x="1779" y="1151"/>
                  </a:lnTo>
                  <a:lnTo>
                    <a:pt x="1779" y="1046"/>
                  </a:lnTo>
                  <a:lnTo>
                    <a:pt x="1841" y="983"/>
                  </a:lnTo>
                  <a:lnTo>
                    <a:pt x="1946" y="983"/>
                  </a:lnTo>
                  <a:lnTo>
                    <a:pt x="1946" y="962"/>
                  </a:lnTo>
                  <a:lnTo>
                    <a:pt x="1862" y="900"/>
                  </a:lnTo>
                  <a:lnTo>
                    <a:pt x="1758" y="879"/>
                  </a:lnTo>
                  <a:lnTo>
                    <a:pt x="1695" y="795"/>
                  </a:lnTo>
                  <a:lnTo>
                    <a:pt x="1653" y="732"/>
                  </a:lnTo>
                  <a:lnTo>
                    <a:pt x="1548" y="586"/>
                  </a:lnTo>
                  <a:lnTo>
                    <a:pt x="1465" y="481"/>
                  </a:lnTo>
                  <a:lnTo>
                    <a:pt x="1465" y="356"/>
                  </a:lnTo>
                  <a:lnTo>
                    <a:pt x="1423" y="251"/>
                  </a:lnTo>
                  <a:lnTo>
                    <a:pt x="1360" y="272"/>
                  </a:lnTo>
                  <a:lnTo>
                    <a:pt x="1339" y="335"/>
                  </a:lnTo>
                  <a:lnTo>
                    <a:pt x="1234" y="335"/>
                  </a:lnTo>
                  <a:lnTo>
                    <a:pt x="1255" y="272"/>
                  </a:lnTo>
                  <a:lnTo>
                    <a:pt x="1172" y="272"/>
                  </a:lnTo>
                  <a:lnTo>
                    <a:pt x="1130" y="314"/>
                  </a:lnTo>
                  <a:lnTo>
                    <a:pt x="1025" y="209"/>
                  </a:lnTo>
                  <a:lnTo>
                    <a:pt x="1025" y="146"/>
                  </a:lnTo>
                  <a:lnTo>
                    <a:pt x="942" y="126"/>
                  </a:lnTo>
                  <a:lnTo>
                    <a:pt x="858" y="42"/>
                  </a:lnTo>
                  <a:lnTo>
                    <a:pt x="711" y="42"/>
                  </a:lnTo>
                  <a:lnTo>
                    <a:pt x="607" y="6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52"/>
            <p:cNvSpPr/>
            <p:nvPr/>
          </p:nvSpPr>
          <p:spPr>
            <a:xfrm>
              <a:off x="787308" y="1597245"/>
              <a:ext cx="130747" cy="123884"/>
            </a:xfrm>
            <a:custGeom>
              <a:avLst/>
              <a:gdLst/>
              <a:ahLst/>
              <a:cxnLst/>
              <a:rect l="l" t="t" r="r" b="b"/>
              <a:pathLst>
                <a:path w="2700" h="2679" extrusionOk="0">
                  <a:moveTo>
                    <a:pt x="2470" y="1"/>
                  </a:moveTo>
                  <a:lnTo>
                    <a:pt x="2407" y="22"/>
                  </a:lnTo>
                  <a:lnTo>
                    <a:pt x="2386" y="105"/>
                  </a:lnTo>
                  <a:lnTo>
                    <a:pt x="2302" y="126"/>
                  </a:lnTo>
                  <a:lnTo>
                    <a:pt x="2198" y="210"/>
                  </a:lnTo>
                  <a:lnTo>
                    <a:pt x="2093" y="210"/>
                  </a:lnTo>
                  <a:lnTo>
                    <a:pt x="2072" y="294"/>
                  </a:lnTo>
                  <a:lnTo>
                    <a:pt x="1988" y="252"/>
                  </a:lnTo>
                  <a:lnTo>
                    <a:pt x="1884" y="294"/>
                  </a:lnTo>
                  <a:lnTo>
                    <a:pt x="1863" y="231"/>
                  </a:lnTo>
                  <a:lnTo>
                    <a:pt x="1779" y="189"/>
                  </a:lnTo>
                  <a:lnTo>
                    <a:pt x="1737" y="189"/>
                  </a:lnTo>
                  <a:lnTo>
                    <a:pt x="1696" y="294"/>
                  </a:lnTo>
                  <a:lnTo>
                    <a:pt x="1591" y="294"/>
                  </a:lnTo>
                  <a:lnTo>
                    <a:pt x="1528" y="419"/>
                  </a:lnTo>
                  <a:lnTo>
                    <a:pt x="1528" y="461"/>
                  </a:lnTo>
                  <a:lnTo>
                    <a:pt x="1465" y="503"/>
                  </a:lnTo>
                  <a:lnTo>
                    <a:pt x="1361" y="587"/>
                  </a:lnTo>
                  <a:lnTo>
                    <a:pt x="1235" y="649"/>
                  </a:lnTo>
                  <a:lnTo>
                    <a:pt x="1214" y="691"/>
                  </a:lnTo>
                  <a:lnTo>
                    <a:pt x="1131" y="670"/>
                  </a:lnTo>
                  <a:lnTo>
                    <a:pt x="1068" y="691"/>
                  </a:lnTo>
                  <a:lnTo>
                    <a:pt x="1005" y="649"/>
                  </a:lnTo>
                  <a:lnTo>
                    <a:pt x="859" y="628"/>
                  </a:lnTo>
                  <a:lnTo>
                    <a:pt x="691" y="733"/>
                  </a:lnTo>
                  <a:lnTo>
                    <a:pt x="503" y="754"/>
                  </a:lnTo>
                  <a:lnTo>
                    <a:pt x="503" y="859"/>
                  </a:lnTo>
                  <a:lnTo>
                    <a:pt x="503" y="942"/>
                  </a:lnTo>
                  <a:lnTo>
                    <a:pt x="482" y="1089"/>
                  </a:lnTo>
                  <a:lnTo>
                    <a:pt x="419" y="1172"/>
                  </a:lnTo>
                  <a:lnTo>
                    <a:pt x="294" y="1172"/>
                  </a:lnTo>
                  <a:lnTo>
                    <a:pt x="189" y="1193"/>
                  </a:lnTo>
                  <a:lnTo>
                    <a:pt x="189" y="1256"/>
                  </a:lnTo>
                  <a:lnTo>
                    <a:pt x="126" y="1256"/>
                  </a:lnTo>
                  <a:lnTo>
                    <a:pt x="22" y="1214"/>
                  </a:lnTo>
                  <a:lnTo>
                    <a:pt x="1" y="1256"/>
                  </a:lnTo>
                  <a:lnTo>
                    <a:pt x="210" y="1507"/>
                  </a:lnTo>
                  <a:lnTo>
                    <a:pt x="315" y="1591"/>
                  </a:lnTo>
                  <a:lnTo>
                    <a:pt x="315" y="1675"/>
                  </a:lnTo>
                  <a:lnTo>
                    <a:pt x="482" y="1821"/>
                  </a:lnTo>
                  <a:lnTo>
                    <a:pt x="628" y="2030"/>
                  </a:lnTo>
                  <a:lnTo>
                    <a:pt x="900" y="2323"/>
                  </a:lnTo>
                  <a:lnTo>
                    <a:pt x="963" y="2323"/>
                  </a:lnTo>
                  <a:lnTo>
                    <a:pt x="1026" y="2344"/>
                  </a:lnTo>
                  <a:lnTo>
                    <a:pt x="1068" y="2323"/>
                  </a:lnTo>
                  <a:lnTo>
                    <a:pt x="1068" y="2407"/>
                  </a:lnTo>
                  <a:lnTo>
                    <a:pt x="1131" y="2407"/>
                  </a:lnTo>
                  <a:lnTo>
                    <a:pt x="1319" y="2386"/>
                  </a:lnTo>
                  <a:lnTo>
                    <a:pt x="1633" y="2449"/>
                  </a:lnTo>
                  <a:lnTo>
                    <a:pt x="1737" y="2428"/>
                  </a:lnTo>
                  <a:lnTo>
                    <a:pt x="1884" y="2428"/>
                  </a:lnTo>
                  <a:lnTo>
                    <a:pt x="1947" y="2512"/>
                  </a:lnTo>
                  <a:lnTo>
                    <a:pt x="2009" y="2532"/>
                  </a:lnTo>
                  <a:lnTo>
                    <a:pt x="2009" y="2595"/>
                  </a:lnTo>
                  <a:lnTo>
                    <a:pt x="2156" y="2679"/>
                  </a:lnTo>
                  <a:lnTo>
                    <a:pt x="2198" y="2658"/>
                  </a:lnTo>
                  <a:lnTo>
                    <a:pt x="2260" y="2658"/>
                  </a:lnTo>
                  <a:lnTo>
                    <a:pt x="2302" y="2637"/>
                  </a:lnTo>
                  <a:lnTo>
                    <a:pt x="2281" y="2553"/>
                  </a:lnTo>
                  <a:lnTo>
                    <a:pt x="2219" y="2470"/>
                  </a:lnTo>
                  <a:lnTo>
                    <a:pt x="2198" y="2344"/>
                  </a:lnTo>
                  <a:lnTo>
                    <a:pt x="2281" y="2219"/>
                  </a:lnTo>
                  <a:lnTo>
                    <a:pt x="2302" y="2135"/>
                  </a:lnTo>
                  <a:lnTo>
                    <a:pt x="2302" y="2009"/>
                  </a:lnTo>
                  <a:lnTo>
                    <a:pt x="2281" y="2093"/>
                  </a:lnTo>
                  <a:lnTo>
                    <a:pt x="2260" y="2135"/>
                  </a:lnTo>
                  <a:lnTo>
                    <a:pt x="2198" y="2156"/>
                  </a:lnTo>
                  <a:lnTo>
                    <a:pt x="2198" y="2093"/>
                  </a:lnTo>
                  <a:lnTo>
                    <a:pt x="2219" y="2009"/>
                  </a:lnTo>
                  <a:lnTo>
                    <a:pt x="2281" y="1884"/>
                  </a:lnTo>
                  <a:lnTo>
                    <a:pt x="2260" y="1800"/>
                  </a:lnTo>
                  <a:lnTo>
                    <a:pt x="2260" y="1716"/>
                  </a:lnTo>
                  <a:lnTo>
                    <a:pt x="2344" y="1528"/>
                  </a:lnTo>
                  <a:lnTo>
                    <a:pt x="2386" y="1528"/>
                  </a:lnTo>
                  <a:lnTo>
                    <a:pt x="2365" y="1591"/>
                  </a:lnTo>
                  <a:lnTo>
                    <a:pt x="2365" y="1675"/>
                  </a:lnTo>
                  <a:lnTo>
                    <a:pt x="2365" y="1800"/>
                  </a:lnTo>
                  <a:lnTo>
                    <a:pt x="2386" y="1800"/>
                  </a:lnTo>
                  <a:lnTo>
                    <a:pt x="2428" y="1716"/>
                  </a:lnTo>
                  <a:lnTo>
                    <a:pt x="2470" y="1486"/>
                  </a:lnTo>
                  <a:lnTo>
                    <a:pt x="2470" y="1214"/>
                  </a:lnTo>
                  <a:lnTo>
                    <a:pt x="2491" y="1172"/>
                  </a:lnTo>
                  <a:lnTo>
                    <a:pt x="2428" y="1089"/>
                  </a:lnTo>
                  <a:lnTo>
                    <a:pt x="2407" y="1068"/>
                  </a:lnTo>
                  <a:lnTo>
                    <a:pt x="2407" y="1005"/>
                  </a:lnTo>
                  <a:lnTo>
                    <a:pt x="2470" y="963"/>
                  </a:lnTo>
                  <a:lnTo>
                    <a:pt x="2491" y="963"/>
                  </a:lnTo>
                  <a:lnTo>
                    <a:pt x="2512" y="984"/>
                  </a:lnTo>
                  <a:lnTo>
                    <a:pt x="2533" y="838"/>
                  </a:lnTo>
                  <a:lnTo>
                    <a:pt x="2637" y="691"/>
                  </a:lnTo>
                  <a:lnTo>
                    <a:pt x="2700" y="628"/>
                  </a:lnTo>
                  <a:lnTo>
                    <a:pt x="2700" y="566"/>
                  </a:lnTo>
                  <a:lnTo>
                    <a:pt x="2637" y="524"/>
                  </a:lnTo>
                  <a:lnTo>
                    <a:pt x="2637" y="461"/>
                  </a:lnTo>
                  <a:lnTo>
                    <a:pt x="2679" y="377"/>
                  </a:lnTo>
                  <a:lnTo>
                    <a:pt x="2637" y="273"/>
                  </a:lnTo>
                  <a:lnTo>
                    <a:pt x="2637" y="126"/>
                  </a:lnTo>
                  <a:lnTo>
                    <a:pt x="2679" y="63"/>
                  </a:lnTo>
                  <a:lnTo>
                    <a:pt x="2700" y="43"/>
                  </a:lnTo>
                  <a:lnTo>
                    <a:pt x="2533" y="43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52"/>
            <p:cNvSpPr/>
            <p:nvPr/>
          </p:nvSpPr>
          <p:spPr>
            <a:xfrm>
              <a:off x="744739" y="1572087"/>
              <a:ext cx="177381" cy="85179"/>
            </a:xfrm>
            <a:custGeom>
              <a:avLst/>
              <a:gdLst/>
              <a:ahLst/>
              <a:cxnLst/>
              <a:rect l="l" t="t" r="r" b="b"/>
              <a:pathLst>
                <a:path w="3663" h="1842" extrusionOk="0">
                  <a:moveTo>
                    <a:pt x="1926" y="1"/>
                  </a:moveTo>
                  <a:lnTo>
                    <a:pt x="1905" y="43"/>
                  </a:lnTo>
                  <a:lnTo>
                    <a:pt x="1968" y="105"/>
                  </a:lnTo>
                  <a:lnTo>
                    <a:pt x="1863" y="126"/>
                  </a:lnTo>
                  <a:lnTo>
                    <a:pt x="1800" y="168"/>
                  </a:lnTo>
                  <a:lnTo>
                    <a:pt x="1696" y="147"/>
                  </a:lnTo>
                  <a:lnTo>
                    <a:pt x="1507" y="168"/>
                  </a:lnTo>
                  <a:lnTo>
                    <a:pt x="943" y="168"/>
                  </a:lnTo>
                  <a:lnTo>
                    <a:pt x="775" y="252"/>
                  </a:lnTo>
                  <a:lnTo>
                    <a:pt x="712" y="210"/>
                  </a:lnTo>
                  <a:lnTo>
                    <a:pt x="712" y="252"/>
                  </a:lnTo>
                  <a:lnTo>
                    <a:pt x="629" y="315"/>
                  </a:lnTo>
                  <a:lnTo>
                    <a:pt x="566" y="419"/>
                  </a:lnTo>
                  <a:lnTo>
                    <a:pt x="419" y="482"/>
                  </a:lnTo>
                  <a:lnTo>
                    <a:pt x="336" y="482"/>
                  </a:lnTo>
                  <a:lnTo>
                    <a:pt x="189" y="649"/>
                  </a:lnTo>
                  <a:lnTo>
                    <a:pt x="106" y="754"/>
                  </a:lnTo>
                  <a:lnTo>
                    <a:pt x="126" y="838"/>
                  </a:lnTo>
                  <a:lnTo>
                    <a:pt x="43" y="984"/>
                  </a:lnTo>
                  <a:lnTo>
                    <a:pt x="1" y="1047"/>
                  </a:lnTo>
                  <a:lnTo>
                    <a:pt x="43" y="1005"/>
                  </a:lnTo>
                  <a:lnTo>
                    <a:pt x="126" y="1047"/>
                  </a:lnTo>
                  <a:lnTo>
                    <a:pt x="147" y="1068"/>
                  </a:lnTo>
                  <a:lnTo>
                    <a:pt x="210" y="1089"/>
                  </a:lnTo>
                  <a:lnTo>
                    <a:pt x="252" y="1151"/>
                  </a:lnTo>
                  <a:lnTo>
                    <a:pt x="399" y="1110"/>
                  </a:lnTo>
                  <a:lnTo>
                    <a:pt x="503" y="1151"/>
                  </a:lnTo>
                  <a:lnTo>
                    <a:pt x="566" y="1256"/>
                  </a:lnTo>
                  <a:lnTo>
                    <a:pt x="608" y="1298"/>
                  </a:lnTo>
                  <a:lnTo>
                    <a:pt x="650" y="1361"/>
                  </a:lnTo>
                  <a:lnTo>
                    <a:pt x="671" y="1298"/>
                  </a:lnTo>
                  <a:lnTo>
                    <a:pt x="712" y="1256"/>
                  </a:lnTo>
                  <a:lnTo>
                    <a:pt x="817" y="1214"/>
                  </a:lnTo>
                  <a:lnTo>
                    <a:pt x="859" y="1256"/>
                  </a:lnTo>
                  <a:lnTo>
                    <a:pt x="943" y="1277"/>
                  </a:lnTo>
                  <a:lnTo>
                    <a:pt x="943" y="1382"/>
                  </a:lnTo>
                  <a:lnTo>
                    <a:pt x="922" y="1486"/>
                  </a:lnTo>
                  <a:lnTo>
                    <a:pt x="922" y="1507"/>
                  </a:lnTo>
                  <a:lnTo>
                    <a:pt x="880" y="1612"/>
                  </a:lnTo>
                  <a:lnTo>
                    <a:pt x="922" y="1675"/>
                  </a:lnTo>
                  <a:lnTo>
                    <a:pt x="963" y="1696"/>
                  </a:lnTo>
                  <a:lnTo>
                    <a:pt x="984" y="1716"/>
                  </a:lnTo>
                  <a:lnTo>
                    <a:pt x="1047" y="1716"/>
                  </a:lnTo>
                  <a:lnTo>
                    <a:pt x="1068" y="1696"/>
                  </a:lnTo>
                  <a:lnTo>
                    <a:pt x="1131" y="1716"/>
                  </a:lnTo>
                  <a:lnTo>
                    <a:pt x="1131" y="1800"/>
                  </a:lnTo>
                  <a:lnTo>
                    <a:pt x="1152" y="1842"/>
                  </a:lnTo>
                  <a:lnTo>
                    <a:pt x="1256" y="1821"/>
                  </a:lnTo>
                  <a:lnTo>
                    <a:pt x="1382" y="1821"/>
                  </a:lnTo>
                  <a:lnTo>
                    <a:pt x="1445" y="1737"/>
                  </a:lnTo>
                  <a:lnTo>
                    <a:pt x="1445" y="1591"/>
                  </a:lnTo>
                  <a:lnTo>
                    <a:pt x="1445" y="1507"/>
                  </a:lnTo>
                  <a:lnTo>
                    <a:pt x="1445" y="1403"/>
                  </a:lnTo>
                  <a:lnTo>
                    <a:pt x="1612" y="1382"/>
                  </a:lnTo>
                  <a:lnTo>
                    <a:pt x="1800" y="1277"/>
                  </a:lnTo>
                  <a:lnTo>
                    <a:pt x="1926" y="1298"/>
                  </a:lnTo>
                  <a:lnTo>
                    <a:pt x="2010" y="1361"/>
                  </a:lnTo>
                  <a:lnTo>
                    <a:pt x="2072" y="1361"/>
                  </a:lnTo>
                  <a:lnTo>
                    <a:pt x="2135" y="1382"/>
                  </a:lnTo>
                  <a:lnTo>
                    <a:pt x="2177" y="1298"/>
                  </a:lnTo>
                  <a:lnTo>
                    <a:pt x="2303" y="1277"/>
                  </a:lnTo>
                  <a:lnTo>
                    <a:pt x="2407" y="1151"/>
                  </a:lnTo>
                  <a:lnTo>
                    <a:pt x="2449" y="1110"/>
                  </a:lnTo>
                  <a:lnTo>
                    <a:pt x="2491" y="1068"/>
                  </a:lnTo>
                  <a:lnTo>
                    <a:pt x="2554" y="900"/>
                  </a:lnTo>
                  <a:lnTo>
                    <a:pt x="2658" y="900"/>
                  </a:lnTo>
                  <a:lnTo>
                    <a:pt x="2700" y="796"/>
                  </a:lnTo>
                  <a:lnTo>
                    <a:pt x="2742" y="796"/>
                  </a:lnTo>
                  <a:lnTo>
                    <a:pt x="2826" y="879"/>
                  </a:lnTo>
                  <a:lnTo>
                    <a:pt x="2847" y="900"/>
                  </a:lnTo>
                  <a:lnTo>
                    <a:pt x="2951" y="900"/>
                  </a:lnTo>
                  <a:lnTo>
                    <a:pt x="3035" y="942"/>
                  </a:lnTo>
                  <a:lnTo>
                    <a:pt x="3056" y="859"/>
                  </a:lnTo>
                  <a:lnTo>
                    <a:pt x="3139" y="859"/>
                  </a:lnTo>
                  <a:lnTo>
                    <a:pt x="3244" y="775"/>
                  </a:lnTo>
                  <a:lnTo>
                    <a:pt x="3328" y="754"/>
                  </a:lnTo>
                  <a:lnTo>
                    <a:pt x="3349" y="670"/>
                  </a:lnTo>
                  <a:lnTo>
                    <a:pt x="3391" y="649"/>
                  </a:lnTo>
                  <a:lnTo>
                    <a:pt x="3453" y="649"/>
                  </a:lnTo>
                  <a:lnTo>
                    <a:pt x="3474" y="670"/>
                  </a:lnTo>
                  <a:lnTo>
                    <a:pt x="3642" y="670"/>
                  </a:lnTo>
                  <a:lnTo>
                    <a:pt x="3663" y="628"/>
                  </a:lnTo>
                  <a:lnTo>
                    <a:pt x="3642" y="566"/>
                  </a:lnTo>
                  <a:lnTo>
                    <a:pt x="3495" y="461"/>
                  </a:lnTo>
                  <a:lnTo>
                    <a:pt x="3370" y="419"/>
                  </a:lnTo>
                  <a:lnTo>
                    <a:pt x="3370" y="419"/>
                  </a:lnTo>
                  <a:lnTo>
                    <a:pt x="3432" y="524"/>
                  </a:lnTo>
                  <a:lnTo>
                    <a:pt x="3286" y="524"/>
                  </a:lnTo>
                  <a:lnTo>
                    <a:pt x="3139" y="482"/>
                  </a:lnTo>
                  <a:lnTo>
                    <a:pt x="3077" y="461"/>
                  </a:lnTo>
                  <a:lnTo>
                    <a:pt x="2972" y="440"/>
                  </a:lnTo>
                  <a:lnTo>
                    <a:pt x="2867" y="440"/>
                  </a:lnTo>
                  <a:lnTo>
                    <a:pt x="2909" y="377"/>
                  </a:lnTo>
                  <a:lnTo>
                    <a:pt x="2972" y="377"/>
                  </a:lnTo>
                  <a:lnTo>
                    <a:pt x="2972" y="315"/>
                  </a:lnTo>
                  <a:lnTo>
                    <a:pt x="3035" y="315"/>
                  </a:lnTo>
                  <a:lnTo>
                    <a:pt x="3119" y="335"/>
                  </a:lnTo>
                  <a:lnTo>
                    <a:pt x="3265" y="377"/>
                  </a:lnTo>
                  <a:lnTo>
                    <a:pt x="3286" y="356"/>
                  </a:lnTo>
                  <a:lnTo>
                    <a:pt x="3181" y="273"/>
                  </a:lnTo>
                  <a:lnTo>
                    <a:pt x="3035" y="210"/>
                  </a:lnTo>
                  <a:lnTo>
                    <a:pt x="2951" y="168"/>
                  </a:lnTo>
                  <a:lnTo>
                    <a:pt x="2847" y="210"/>
                  </a:lnTo>
                  <a:lnTo>
                    <a:pt x="2805" y="168"/>
                  </a:lnTo>
                  <a:lnTo>
                    <a:pt x="2763" y="252"/>
                  </a:lnTo>
                  <a:lnTo>
                    <a:pt x="2700" y="210"/>
                  </a:lnTo>
                  <a:lnTo>
                    <a:pt x="2428" y="168"/>
                  </a:lnTo>
                  <a:lnTo>
                    <a:pt x="2198" y="147"/>
                  </a:lnTo>
                  <a:lnTo>
                    <a:pt x="2072" y="43"/>
                  </a:lnTo>
                  <a:lnTo>
                    <a:pt x="1926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52"/>
            <p:cNvSpPr/>
            <p:nvPr/>
          </p:nvSpPr>
          <p:spPr>
            <a:xfrm>
              <a:off x="720428" y="1618564"/>
              <a:ext cx="69974" cy="38705"/>
            </a:xfrm>
            <a:custGeom>
              <a:avLst/>
              <a:gdLst/>
              <a:ahLst/>
              <a:cxnLst/>
              <a:rect l="l" t="t" r="r" b="b"/>
              <a:pathLst>
                <a:path w="1445" h="837" extrusionOk="0">
                  <a:moveTo>
                    <a:pt x="545" y="0"/>
                  </a:moveTo>
                  <a:lnTo>
                    <a:pt x="503" y="42"/>
                  </a:lnTo>
                  <a:lnTo>
                    <a:pt x="398" y="105"/>
                  </a:lnTo>
                  <a:lnTo>
                    <a:pt x="398" y="167"/>
                  </a:lnTo>
                  <a:lnTo>
                    <a:pt x="294" y="188"/>
                  </a:lnTo>
                  <a:lnTo>
                    <a:pt x="168" y="251"/>
                  </a:lnTo>
                  <a:lnTo>
                    <a:pt x="64" y="356"/>
                  </a:lnTo>
                  <a:lnTo>
                    <a:pt x="64" y="398"/>
                  </a:lnTo>
                  <a:lnTo>
                    <a:pt x="1" y="481"/>
                  </a:lnTo>
                  <a:lnTo>
                    <a:pt x="168" y="481"/>
                  </a:lnTo>
                  <a:lnTo>
                    <a:pt x="273" y="586"/>
                  </a:lnTo>
                  <a:lnTo>
                    <a:pt x="398" y="607"/>
                  </a:lnTo>
                  <a:lnTo>
                    <a:pt x="440" y="607"/>
                  </a:lnTo>
                  <a:lnTo>
                    <a:pt x="649" y="691"/>
                  </a:lnTo>
                  <a:lnTo>
                    <a:pt x="838" y="795"/>
                  </a:lnTo>
                  <a:lnTo>
                    <a:pt x="859" y="732"/>
                  </a:lnTo>
                  <a:lnTo>
                    <a:pt x="796" y="691"/>
                  </a:lnTo>
                  <a:lnTo>
                    <a:pt x="817" y="670"/>
                  </a:lnTo>
                  <a:lnTo>
                    <a:pt x="921" y="670"/>
                  </a:lnTo>
                  <a:lnTo>
                    <a:pt x="1005" y="795"/>
                  </a:lnTo>
                  <a:lnTo>
                    <a:pt x="1068" y="837"/>
                  </a:lnTo>
                  <a:lnTo>
                    <a:pt x="1340" y="837"/>
                  </a:lnTo>
                  <a:lnTo>
                    <a:pt x="1424" y="732"/>
                  </a:lnTo>
                  <a:lnTo>
                    <a:pt x="1382" y="691"/>
                  </a:lnTo>
                  <a:lnTo>
                    <a:pt x="1424" y="670"/>
                  </a:lnTo>
                  <a:lnTo>
                    <a:pt x="1382" y="607"/>
                  </a:lnTo>
                  <a:lnTo>
                    <a:pt x="1424" y="502"/>
                  </a:lnTo>
                  <a:lnTo>
                    <a:pt x="1424" y="481"/>
                  </a:lnTo>
                  <a:lnTo>
                    <a:pt x="1445" y="377"/>
                  </a:lnTo>
                  <a:lnTo>
                    <a:pt x="1445" y="272"/>
                  </a:lnTo>
                  <a:lnTo>
                    <a:pt x="1361" y="251"/>
                  </a:lnTo>
                  <a:lnTo>
                    <a:pt x="1319" y="209"/>
                  </a:lnTo>
                  <a:lnTo>
                    <a:pt x="1214" y="251"/>
                  </a:lnTo>
                  <a:lnTo>
                    <a:pt x="1173" y="293"/>
                  </a:lnTo>
                  <a:lnTo>
                    <a:pt x="1152" y="356"/>
                  </a:lnTo>
                  <a:lnTo>
                    <a:pt x="1110" y="293"/>
                  </a:lnTo>
                  <a:lnTo>
                    <a:pt x="1068" y="251"/>
                  </a:lnTo>
                  <a:lnTo>
                    <a:pt x="1005" y="146"/>
                  </a:lnTo>
                  <a:lnTo>
                    <a:pt x="901" y="105"/>
                  </a:lnTo>
                  <a:lnTo>
                    <a:pt x="754" y="146"/>
                  </a:lnTo>
                  <a:lnTo>
                    <a:pt x="712" y="84"/>
                  </a:lnTo>
                  <a:lnTo>
                    <a:pt x="649" y="63"/>
                  </a:lnTo>
                  <a:lnTo>
                    <a:pt x="628" y="42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52"/>
            <p:cNvSpPr/>
            <p:nvPr/>
          </p:nvSpPr>
          <p:spPr>
            <a:xfrm>
              <a:off x="751858" y="1509193"/>
              <a:ext cx="32445" cy="67792"/>
            </a:xfrm>
            <a:custGeom>
              <a:avLst/>
              <a:gdLst/>
              <a:ahLst/>
              <a:cxnLst/>
              <a:rect l="l" t="t" r="r" b="b"/>
              <a:pathLst>
                <a:path w="670" h="1466" extrusionOk="0">
                  <a:moveTo>
                    <a:pt x="398" y="1"/>
                  </a:moveTo>
                  <a:lnTo>
                    <a:pt x="377" y="43"/>
                  </a:lnTo>
                  <a:lnTo>
                    <a:pt x="356" y="147"/>
                  </a:lnTo>
                  <a:lnTo>
                    <a:pt x="272" y="231"/>
                  </a:lnTo>
                  <a:lnTo>
                    <a:pt x="272" y="252"/>
                  </a:lnTo>
                  <a:lnTo>
                    <a:pt x="210" y="273"/>
                  </a:lnTo>
                  <a:lnTo>
                    <a:pt x="189" y="315"/>
                  </a:lnTo>
                  <a:lnTo>
                    <a:pt x="168" y="273"/>
                  </a:lnTo>
                  <a:lnTo>
                    <a:pt x="168" y="231"/>
                  </a:lnTo>
                  <a:lnTo>
                    <a:pt x="84" y="231"/>
                  </a:lnTo>
                  <a:lnTo>
                    <a:pt x="42" y="273"/>
                  </a:lnTo>
                  <a:lnTo>
                    <a:pt x="0" y="356"/>
                  </a:lnTo>
                  <a:lnTo>
                    <a:pt x="0" y="1423"/>
                  </a:lnTo>
                  <a:lnTo>
                    <a:pt x="84" y="1423"/>
                  </a:lnTo>
                  <a:lnTo>
                    <a:pt x="105" y="1465"/>
                  </a:lnTo>
                  <a:lnTo>
                    <a:pt x="168" y="1465"/>
                  </a:lnTo>
                  <a:lnTo>
                    <a:pt x="210" y="1361"/>
                  </a:lnTo>
                  <a:lnTo>
                    <a:pt x="314" y="1256"/>
                  </a:lnTo>
                  <a:lnTo>
                    <a:pt x="398" y="1298"/>
                  </a:lnTo>
                  <a:lnTo>
                    <a:pt x="565" y="1068"/>
                  </a:lnTo>
                  <a:lnTo>
                    <a:pt x="607" y="900"/>
                  </a:lnTo>
                  <a:lnTo>
                    <a:pt x="607" y="733"/>
                  </a:lnTo>
                  <a:lnTo>
                    <a:pt x="565" y="670"/>
                  </a:lnTo>
                  <a:lnTo>
                    <a:pt x="586" y="482"/>
                  </a:lnTo>
                  <a:lnTo>
                    <a:pt x="628" y="377"/>
                  </a:lnTo>
                  <a:lnTo>
                    <a:pt x="670" y="105"/>
                  </a:lnTo>
                  <a:lnTo>
                    <a:pt x="670" y="43"/>
                  </a:lnTo>
                  <a:lnTo>
                    <a:pt x="670" y="1"/>
                  </a:lnTo>
                  <a:lnTo>
                    <a:pt x="586" y="1"/>
                  </a:lnTo>
                  <a:lnTo>
                    <a:pt x="524" y="43"/>
                  </a:lnTo>
                  <a:lnTo>
                    <a:pt x="50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52"/>
            <p:cNvSpPr/>
            <p:nvPr/>
          </p:nvSpPr>
          <p:spPr>
            <a:xfrm>
              <a:off x="663718" y="1524685"/>
              <a:ext cx="115542" cy="116161"/>
            </a:xfrm>
            <a:custGeom>
              <a:avLst/>
              <a:gdLst/>
              <a:ahLst/>
              <a:cxnLst/>
              <a:rect l="l" t="t" r="r" b="b"/>
              <a:pathLst>
                <a:path w="2386" h="2512" extrusionOk="0">
                  <a:moveTo>
                    <a:pt x="837" y="0"/>
                  </a:moveTo>
                  <a:lnTo>
                    <a:pt x="816" y="314"/>
                  </a:lnTo>
                  <a:lnTo>
                    <a:pt x="565" y="335"/>
                  </a:lnTo>
                  <a:lnTo>
                    <a:pt x="649" y="419"/>
                  </a:lnTo>
                  <a:lnTo>
                    <a:pt x="670" y="461"/>
                  </a:lnTo>
                  <a:lnTo>
                    <a:pt x="774" y="565"/>
                  </a:lnTo>
                  <a:lnTo>
                    <a:pt x="858" y="649"/>
                  </a:lnTo>
                  <a:lnTo>
                    <a:pt x="942" y="649"/>
                  </a:lnTo>
                  <a:lnTo>
                    <a:pt x="963" y="712"/>
                  </a:lnTo>
                  <a:lnTo>
                    <a:pt x="983" y="816"/>
                  </a:lnTo>
                  <a:lnTo>
                    <a:pt x="1025" y="837"/>
                  </a:lnTo>
                  <a:lnTo>
                    <a:pt x="1130" y="858"/>
                  </a:lnTo>
                  <a:lnTo>
                    <a:pt x="1193" y="879"/>
                  </a:lnTo>
                  <a:lnTo>
                    <a:pt x="1193" y="963"/>
                  </a:lnTo>
                  <a:lnTo>
                    <a:pt x="1130" y="1026"/>
                  </a:lnTo>
                  <a:lnTo>
                    <a:pt x="398" y="1026"/>
                  </a:lnTo>
                  <a:lnTo>
                    <a:pt x="42" y="1570"/>
                  </a:lnTo>
                  <a:lnTo>
                    <a:pt x="42" y="1674"/>
                  </a:lnTo>
                  <a:lnTo>
                    <a:pt x="84" y="1695"/>
                  </a:lnTo>
                  <a:lnTo>
                    <a:pt x="42" y="1758"/>
                  </a:lnTo>
                  <a:lnTo>
                    <a:pt x="84" y="1800"/>
                  </a:lnTo>
                  <a:lnTo>
                    <a:pt x="105" y="1821"/>
                  </a:lnTo>
                  <a:lnTo>
                    <a:pt x="105" y="1863"/>
                  </a:lnTo>
                  <a:lnTo>
                    <a:pt x="42" y="1904"/>
                  </a:lnTo>
                  <a:lnTo>
                    <a:pt x="21" y="1967"/>
                  </a:lnTo>
                  <a:lnTo>
                    <a:pt x="0" y="1988"/>
                  </a:lnTo>
                  <a:lnTo>
                    <a:pt x="105" y="2093"/>
                  </a:lnTo>
                  <a:lnTo>
                    <a:pt x="147" y="2218"/>
                  </a:lnTo>
                  <a:lnTo>
                    <a:pt x="251" y="2218"/>
                  </a:lnTo>
                  <a:lnTo>
                    <a:pt x="335" y="2323"/>
                  </a:lnTo>
                  <a:lnTo>
                    <a:pt x="628" y="2428"/>
                  </a:lnTo>
                  <a:lnTo>
                    <a:pt x="942" y="2428"/>
                  </a:lnTo>
                  <a:lnTo>
                    <a:pt x="1172" y="2511"/>
                  </a:lnTo>
                  <a:lnTo>
                    <a:pt x="1235" y="2428"/>
                  </a:lnTo>
                  <a:lnTo>
                    <a:pt x="1235" y="2386"/>
                  </a:lnTo>
                  <a:lnTo>
                    <a:pt x="1339" y="2281"/>
                  </a:lnTo>
                  <a:lnTo>
                    <a:pt x="1465" y="2218"/>
                  </a:lnTo>
                  <a:lnTo>
                    <a:pt x="1569" y="2197"/>
                  </a:lnTo>
                  <a:lnTo>
                    <a:pt x="1569" y="2135"/>
                  </a:lnTo>
                  <a:lnTo>
                    <a:pt x="1716" y="2009"/>
                  </a:lnTo>
                  <a:lnTo>
                    <a:pt x="1799" y="1863"/>
                  </a:lnTo>
                  <a:lnTo>
                    <a:pt x="1779" y="1779"/>
                  </a:lnTo>
                  <a:lnTo>
                    <a:pt x="1862" y="1674"/>
                  </a:lnTo>
                  <a:lnTo>
                    <a:pt x="2009" y="1507"/>
                  </a:lnTo>
                  <a:lnTo>
                    <a:pt x="2092" y="1507"/>
                  </a:lnTo>
                  <a:lnTo>
                    <a:pt x="2239" y="1444"/>
                  </a:lnTo>
                  <a:lnTo>
                    <a:pt x="2302" y="1340"/>
                  </a:lnTo>
                  <a:lnTo>
                    <a:pt x="2385" y="1277"/>
                  </a:lnTo>
                  <a:lnTo>
                    <a:pt x="2385" y="1235"/>
                  </a:lnTo>
                  <a:lnTo>
                    <a:pt x="2344" y="1172"/>
                  </a:lnTo>
                  <a:lnTo>
                    <a:pt x="2239" y="1172"/>
                  </a:lnTo>
                  <a:lnTo>
                    <a:pt x="2218" y="1256"/>
                  </a:lnTo>
                  <a:lnTo>
                    <a:pt x="2113" y="1172"/>
                  </a:lnTo>
                  <a:lnTo>
                    <a:pt x="2030" y="1172"/>
                  </a:lnTo>
                  <a:lnTo>
                    <a:pt x="1988" y="1130"/>
                  </a:lnTo>
                  <a:lnTo>
                    <a:pt x="1925" y="1130"/>
                  </a:lnTo>
                  <a:lnTo>
                    <a:pt x="1904" y="1088"/>
                  </a:lnTo>
                  <a:lnTo>
                    <a:pt x="1820" y="1088"/>
                  </a:lnTo>
                  <a:lnTo>
                    <a:pt x="1820" y="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52"/>
            <p:cNvSpPr/>
            <p:nvPr/>
          </p:nvSpPr>
          <p:spPr>
            <a:xfrm>
              <a:off x="34437" y="1051502"/>
              <a:ext cx="798480" cy="565130"/>
            </a:xfrm>
            <a:custGeom>
              <a:avLst/>
              <a:gdLst/>
              <a:ahLst/>
              <a:cxnLst/>
              <a:rect l="l" t="t" r="r" b="b"/>
              <a:pathLst>
                <a:path w="16489" h="12221" extrusionOk="0">
                  <a:moveTo>
                    <a:pt x="1381" y="1"/>
                  </a:moveTo>
                  <a:lnTo>
                    <a:pt x="1" y="22"/>
                  </a:lnTo>
                  <a:lnTo>
                    <a:pt x="21" y="168"/>
                  </a:lnTo>
                  <a:lnTo>
                    <a:pt x="105" y="482"/>
                  </a:lnTo>
                  <a:lnTo>
                    <a:pt x="168" y="587"/>
                  </a:lnTo>
                  <a:lnTo>
                    <a:pt x="231" y="691"/>
                  </a:lnTo>
                  <a:lnTo>
                    <a:pt x="168" y="712"/>
                  </a:lnTo>
                  <a:lnTo>
                    <a:pt x="168" y="796"/>
                  </a:lnTo>
                  <a:lnTo>
                    <a:pt x="189" y="901"/>
                  </a:lnTo>
                  <a:lnTo>
                    <a:pt x="356" y="1110"/>
                  </a:lnTo>
                  <a:lnTo>
                    <a:pt x="356" y="1152"/>
                  </a:lnTo>
                  <a:lnTo>
                    <a:pt x="314" y="1173"/>
                  </a:lnTo>
                  <a:lnTo>
                    <a:pt x="335" y="1256"/>
                  </a:lnTo>
                  <a:lnTo>
                    <a:pt x="461" y="1361"/>
                  </a:lnTo>
                  <a:lnTo>
                    <a:pt x="482" y="1486"/>
                  </a:lnTo>
                  <a:lnTo>
                    <a:pt x="440" y="1549"/>
                  </a:lnTo>
                  <a:lnTo>
                    <a:pt x="440" y="1654"/>
                  </a:lnTo>
                  <a:lnTo>
                    <a:pt x="524" y="1696"/>
                  </a:lnTo>
                  <a:lnTo>
                    <a:pt x="545" y="1779"/>
                  </a:lnTo>
                  <a:lnTo>
                    <a:pt x="545" y="1968"/>
                  </a:lnTo>
                  <a:lnTo>
                    <a:pt x="586" y="2114"/>
                  </a:lnTo>
                  <a:lnTo>
                    <a:pt x="691" y="2219"/>
                  </a:lnTo>
                  <a:lnTo>
                    <a:pt x="754" y="2219"/>
                  </a:lnTo>
                  <a:lnTo>
                    <a:pt x="942" y="2386"/>
                  </a:lnTo>
                  <a:lnTo>
                    <a:pt x="1005" y="2512"/>
                  </a:lnTo>
                  <a:lnTo>
                    <a:pt x="1047" y="2595"/>
                  </a:lnTo>
                  <a:lnTo>
                    <a:pt x="1172" y="2721"/>
                  </a:lnTo>
                  <a:lnTo>
                    <a:pt x="1214" y="2909"/>
                  </a:lnTo>
                  <a:lnTo>
                    <a:pt x="1277" y="2930"/>
                  </a:lnTo>
                  <a:lnTo>
                    <a:pt x="1361" y="3056"/>
                  </a:lnTo>
                  <a:lnTo>
                    <a:pt x="1298" y="3139"/>
                  </a:lnTo>
                  <a:lnTo>
                    <a:pt x="1277" y="3202"/>
                  </a:lnTo>
                  <a:lnTo>
                    <a:pt x="1319" y="3265"/>
                  </a:lnTo>
                  <a:lnTo>
                    <a:pt x="1298" y="3349"/>
                  </a:lnTo>
                  <a:lnTo>
                    <a:pt x="1214" y="3328"/>
                  </a:lnTo>
                  <a:lnTo>
                    <a:pt x="1172" y="3411"/>
                  </a:lnTo>
                  <a:lnTo>
                    <a:pt x="1193" y="3432"/>
                  </a:lnTo>
                  <a:lnTo>
                    <a:pt x="1277" y="3432"/>
                  </a:lnTo>
                  <a:lnTo>
                    <a:pt x="1277" y="3516"/>
                  </a:lnTo>
                  <a:lnTo>
                    <a:pt x="1214" y="3558"/>
                  </a:lnTo>
                  <a:lnTo>
                    <a:pt x="1151" y="3516"/>
                  </a:lnTo>
                  <a:lnTo>
                    <a:pt x="1005" y="3516"/>
                  </a:lnTo>
                  <a:lnTo>
                    <a:pt x="900" y="3453"/>
                  </a:lnTo>
                  <a:lnTo>
                    <a:pt x="775" y="3474"/>
                  </a:lnTo>
                  <a:lnTo>
                    <a:pt x="712" y="3516"/>
                  </a:lnTo>
                  <a:lnTo>
                    <a:pt x="858" y="3662"/>
                  </a:lnTo>
                  <a:lnTo>
                    <a:pt x="963" y="3725"/>
                  </a:lnTo>
                  <a:lnTo>
                    <a:pt x="963" y="3830"/>
                  </a:lnTo>
                  <a:lnTo>
                    <a:pt x="1005" y="3934"/>
                  </a:lnTo>
                  <a:lnTo>
                    <a:pt x="1109" y="3955"/>
                  </a:lnTo>
                  <a:lnTo>
                    <a:pt x="1235" y="4039"/>
                  </a:lnTo>
                  <a:lnTo>
                    <a:pt x="1235" y="4081"/>
                  </a:lnTo>
                  <a:lnTo>
                    <a:pt x="1319" y="4081"/>
                  </a:lnTo>
                  <a:lnTo>
                    <a:pt x="1402" y="4102"/>
                  </a:lnTo>
                  <a:lnTo>
                    <a:pt x="1381" y="4144"/>
                  </a:lnTo>
                  <a:lnTo>
                    <a:pt x="1423" y="4206"/>
                  </a:lnTo>
                  <a:lnTo>
                    <a:pt x="1507" y="4186"/>
                  </a:lnTo>
                  <a:lnTo>
                    <a:pt x="1591" y="4186"/>
                  </a:lnTo>
                  <a:lnTo>
                    <a:pt x="1674" y="4081"/>
                  </a:lnTo>
                  <a:lnTo>
                    <a:pt x="1716" y="4081"/>
                  </a:lnTo>
                  <a:lnTo>
                    <a:pt x="1695" y="4186"/>
                  </a:lnTo>
                  <a:lnTo>
                    <a:pt x="1716" y="4374"/>
                  </a:lnTo>
                  <a:lnTo>
                    <a:pt x="1905" y="4562"/>
                  </a:lnTo>
                  <a:lnTo>
                    <a:pt x="2009" y="4583"/>
                  </a:lnTo>
                  <a:lnTo>
                    <a:pt x="2051" y="4583"/>
                  </a:lnTo>
                  <a:lnTo>
                    <a:pt x="2114" y="4667"/>
                  </a:lnTo>
                  <a:lnTo>
                    <a:pt x="2197" y="4897"/>
                  </a:lnTo>
                  <a:lnTo>
                    <a:pt x="2197" y="5127"/>
                  </a:lnTo>
                  <a:lnTo>
                    <a:pt x="2156" y="5315"/>
                  </a:lnTo>
                  <a:lnTo>
                    <a:pt x="2051" y="5462"/>
                  </a:lnTo>
                  <a:lnTo>
                    <a:pt x="2093" y="5546"/>
                  </a:lnTo>
                  <a:lnTo>
                    <a:pt x="2197" y="5650"/>
                  </a:lnTo>
                  <a:lnTo>
                    <a:pt x="2239" y="5629"/>
                  </a:lnTo>
                  <a:lnTo>
                    <a:pt x="2260" y="5713"/>
                  </a:lnTo>
                  <a:lnTo>
                    <a:pt x="2407" y="5734"/>
                  </a:lnTo>
                  <a:lnTo>
                    <a:pt x="2449" y="5859"/>
                  </a:lnTo>
                  <a:lnTo>
                    <a:pt x="2679" y="6131"/>
                  </a:lnTo>
                  <a:lnTo>
                    <a:pt x="2762" y="6152"/>
                  </a:lnTo>
                  <a:lnTo>
                    <a:pt x="2804" y="6236"/>
                  </a:lnTo>
                  <a:lnTo>
                    <a:pt x="2888" y="6341"/>
                  </a:lnTo>
                  <a:lnTo>
                    <a:pt x="3034" y="6362"/>
                  </a:lnTo>
                  <a:lnTo>
                    <a:pt x="3076" y="6445"/>
                  </a:lnTo>
                  <a:lnTo>
                    <a:pt x="3076" y="6571"/>
                  </a:lnTo>
                  <a:lnTo>
                    <a:pt x="3160" y="6655"/>
                  </a:lnTo>
                  <a:lnTo>
                    <a:pt x="3160" y="6717"/>
                  </a:lnTo>
                  <a:lnTo>
                    <a:pt x="3202" y="6822"/>
                  </a:lnTo>
                  <a:lnTo>
                    <a:pt x="3286" y="6864"/>
                  </a:lnTo>
                  <a:lnTo>
                    <a:pt x="3474" y="6780"/>
                  </a:lnTo>
                  <a:lnTo>
                    <a:pt x="3578" y="6613"/>
                  </a:lnTo>
                  <a:lnTo>
                    <a:pt x="3578" y="6487"/>
                  </a:lnTo>
                  <a:lnTo>
                    <a:pt x="3495" y="6445"/>
                  </a:lnTo>
                  <a:lnTo>
                    <a:pt x="3474" y="6341"/>
                  </a:lnTo>
                  <a:lnTo>
                    <a:pt x="3411" y="6278"/>
                  </a:lnTo>
                  <a:lnTo>
                    <a:pt x="3390" y="6173"/>
                  </a:lnTo>
                  <a:lnTo>
                    <a:pt x="3286" y="6131"/>
                  </a:lnTo>
                  <a:lnTo>
                    <a:pt x="3265" y="6048"/>
                  </a:lnTo>
                  <a:lnTo>
                    <a:pt x="3202" y="5964"/>
                  </a:lnTo>
                  <a:lnTo>
                    <a:pt x="3139" y="5943"/>
                  </a:lnTo>
                  <a:lnTo>
                    <a:pt x="3097" y="5964"/>
                  </a:lnTo>
                  <a:lnTo>
                    <a:pt x="3097" y="6048"/>
                  </a:lnTo>
                  <a:lnTo>
                    <a:pt x="3055" y="6069"/>
                  </a:lnTo>
                  <a:lnTo>
                    <a:pt x="3055" y="5985"/>
                  </a:lnTo>
                  <a:lnTo>
                    <a:pt x="2972" y="5943"/>
                  </a:lnTo>
                  <a:lnTo>
                    <a:pt x="2867" y="5818"/>
                  </a:lnTo>
                  <a:lnTo>
                    <a:pt x="2846" y="5734"/>
                  </a:lnTo>
                  <a:lnTo>
                    <a:pt x="2888" y="5629"/>
                  </a:lnTo>
                  <a:lnTo>
                    <a:pt x="2888" y="5504"/>
                  </a:lnTo>
                  <a:lnTo>
                    <a:pt x="2804" y="5399"/>
                  </a:lnTo>
                  <a:lnTo>
                    <a:pt x="2846" y="5294"/>
                  </a:lnTo>
                  <a:lnTo>
                    <a:pt x="2846" y="5232"/>
                  </a:lnTo>
                  <a:lnTo>
                    <a:pt x="2783" y="5148"/>
                  </a:lnTo>
                  <a:lnTo>
                    <a:pt x="2783" y="5085"/>
                  </a:lnTo>
                  <a:lnTo>
                    <a:pt x="2721" y="5002"/>
                  </a:lnTo>
                  <a:lnTo>
                    <a:pt x="2721" y="4897"/>
                  </a:lnTo>
                  <a:lnTo>
                    <a:pt x="2679" y="4834"/>
                  </a:lnTo>
                  <a:lnTo>
                    <a:pt x="2679" y="4688"/>
                  </a:lnTo>
                  <a:lnTo>
                    <a:pt x="2721" y="4604"/>
                  </a:lnTo>
                  <a:lnTo>
                    <a:pt x="2658" y="4395"/>
                  </a:lnTo>
                  <a:lnTo>
                    <a:pt x="2616" y="4290"/>
                  </a:lnTo>
                  <a:lnTo>
                    <a:pt x="2553" y="4206"/>
                  </a:lnTo>
                  <a:lnTo>
                    <a:pt x="2532" y="4186"/>
                  </a:lnTo>
                  <a:lnTo>
                    <a:pt x="2532" y="4248"/>
                  </a:lnTo>
                  <a:lnTo>
                    <a:pt x="2532" y="4290"/>
                  </a:lnTo>
                  <a:lnTo>
                    <a:pt x="2469" y="4353"/>
                  </a:lnTo>
                  <a:lnTo>
                    <a:pt x="2365" y="4186"/>
                  </a:lnTo>
                  <a:lnTo>
                    <a:pt x="2365" y="4102"/>
                  </a:lnTo>
                  <a:lnTo>
                    <a:pt x="2407" y="4039"/>
                  </a:lnTo>
                  <a:lnTo>
                    <a:pt x="2365" y="3976"/>
                  </a:lnTo>
                  <a:lnTo>
                    <a:pt x="2323" y="3955"/>
                  </a:lnTo>
                  <a:lnTo>
                    <a:pt x="2281" y="3746"/>
                  </a:lnTo>
                  <a:lnTo>
                    <a:pt x="2197" y="3579"/>
                  </a:lnTo>
                  <a:lnTo>
                    <a:pt x="2135" y="3558"/>
                  </a:lnTo>
                  <a:lnTo>
                    <a:pt x="2030" y="3453"/>
                  </a:lnTo>
                  <a:lnTo>
                    <a:pt x="2030" y="3328"/>
                  </a:lnTo>
                  <a:lnTo>
                    <a:pt x="2051" y="3202"/>
                  </a:lnTo>
                  <a:lnTo>
                    <a:pt x="1946" y="3056"/>
                  </a:lnTo>
                  <a:lnTo>
                    <a:pt x="1884" y="3035"/>
                  </a:lnTo>
                  <a:lnTo>
                    <a:pt x="1821" y="2993"/>
                  </a:lnTo>
                  <a:lnTo>
                    <a:pt x="1821" y="2846"/>
                  </a:lnTo>
                  <a:lnTo>
                    <a:pt x="1737" y="2784"/>
                  </a:lnTo>
                  <a:lnTo>
                    <a:pt x="1633" y="2742"/>
                  </a:lnTo>
                  <a:lnTo>
                    <a:pt x="1612" y="2637"/>
                  </a:lnTo>
                  <a:lnTo>
                    <a:pt x="1633" y="2574"/>
                  </a:lnTo>
                  <a:lnTo>
                    <a:pt x="1612" y="2407"/>
                  </a:lnTo>
                  <a:lnTo>
                    <a:pt x="1465" y="2302"/>
                  </a:lnTo>
                  <a:lnTo>
                    <a:pt x="1402" y="2219"/>
                  </a:lnTo>
                  <a:lnTo>
                    <a:pt x="1319" y="2198"/>
                  </a:lnTo>
                  <a:lnTo>
                    <a:pt x="1319" y="2093"/>
                  </a:lnTo>
                  <a:lnTo>
                    <a:pt x="1235" y="1947"/>
                  </a:lnTo>
                  <a:lnTo>
                    <a:pt x="1193" y="1863"/>
                  </a:lnTo>
                  <a:lnTo>
                    <a:pt x="1235" y="1779"/>
                  </a:lnTo>
                  <a:lnTo>
                    <a:pt x="1214" y="1361"/>
                  </a:lnTo>
                  <a:lnTo>
                    <a:pt x="1193" y="1131"/>
                  </a:lnTo>
                  <a:lnTo>
                    <a:pt x="1235" y="1005"/>
                  </a:lnTo>
                  <a:lnTo>
                    <a:pt x="1298" y="796"/>
                  </a:lnTo>
                  <a:lnTo>
                    <a:pt x="1277" y="691"/>
                  </a:lnTo>
                  <a:lnTo>
                    <a:pt x="1235" y="545"/>
                  </a:lnTo>
                  <a:lnTo>
                    <a:pt x="1319" y="691"/>
                  </a:lnTo>
                  <a:lnTo>
                    <a:pt x="1486" y="754"/>
                  </a:lnTo>
                  <a:lnTo>
                    <a:pt x="1570" y="921"/>
                  </a:lnTo>
                  <a:lnTo>
                    <a:pt x="1633" y="963"/>
                  </a:lnTo>
                  <a:lnTo>
                    <a:pt x="1737" y="963"/>
                  </a:lnTo>
                  <a:lnTo>
                    <a:pt x="1800" y="921"/>
                  </a:lnTo>
                  <a:lnTo>
                    <a:pt x="1884" y="1026"/>
                  </a:lnTo>
                  <a:lnTo>
                    <a:pt x="1925" y="1068"/>
                  </a:lnTo>
                  <a:lnTo>
                    <a:pt x="2030" y="1068"/>
                  </a:lnTo>
                  <a:lnTo>
                    <a:pt x="2156" y="1152"/>
                  </a:lnTo>
                  <a:lnTo>
                    <a:pt x="2156" y="1214"/>
                  </a:lnTo>
                  <a:lnTo>
                    <a:pt x="2093" y="1319"/>
                  </a:lnTo>
                  <a:lnTo>
                    <a:pt x="2093" y="1382"/>
                  </a:lnTo>
                  <a:lnTo>
                    <a:pt x="2135" y="1549"/>
                  </a:lnTo>
                  <a:lnTo>
                    <a:pt x="2156" y="1737"/>
                  </a:lnTo>
                  <a:lnTo>
                    <a:pt x="2218" y="1842"/>
                  </a:lnTo>
                  <a:lnTo>
                    <a:pt x="2239" y="1968"/>
                  </a:lnTo>
                  <a:lnTo>
                    <a:pt x="2218" y="2051"/>
                  </a:lnTo>
                  <a:lnTo>
                    <a:pt x="2239" y="2156"/>
                  </a:lnTo>
                  <a:lnTo>
                    <a:pt x="2407" y="2323"/>
                  </a:lnTo>
                  <a:lnTo>
                    <a:pt x="2365" y="2386"/>
                  </a:lnTo>
                  <a:lnTo>
                    <a:pt x="2344" y="2470"/>
                  </a:lnTo>
                  <a:lnTo>
                    <a:pt x="2407" y="2533"/>
                  </a:lnTo>
                  <a:lnTo>
                    <a:pt x="2428" y="2533"/>
                  </a:lnTo>
                  <a:lnTo>
                    <a:pt x="2469" y="2595"/>
                  </a:lnTo>
                  <a:lnTo>
                    <a:pt x="2532" y="2784"/>
                  </a:lnTo>
                  <a:lnTo>
                    <a:pt x="2616" y="2805"/>
                  </a:lnTo>
                  <a:lnTo>
                    <a:pt x="2658" y="2909"/>
                  </a:lnTo>
                  <a:lnTo>
                    <a:pt x="2658" y="3035"/>
                  </a:lnTo>
                  <a:lnTo>
                    <a:pt x="2721" y="3097"/>
                  </a:lnTo>
                  <a:lnTo>
                    <a:pt x="2783" y="3118"/>
                  </a:lnTo>
                  <a:lnTo>
                    <a:pt x="2846" y="3244"/>
                  </a:lnTo>
                  <a:lnTo>
                    <a:pt x="2867" y="3349"/>
                  </a:lnTo>
                  <a:lnTo>
                    <a:pt x="2951" y="3411"/>
                  </a:lnTo>
                  <a:lnTo>
                    <a:pt x="2972" y="3453"/>
                  </a:lnTo>
                  <a:lnTo>
                    <a:pt x="3055" y="3453"/>
                  </a:lnTo>
                  <a:lnTo>
                    <a:pt x="3097" y="3516"/>
                  </a:lnTo>
                  <a:lnTo>
                    <a:pt x="3181" y="3453"/>
                  </a:lnTo>
                  <a:lnTo>
                    <a:pt x="3244" y="3516"/>
                  </a:lnTo>
                  <a:lnTo>
                    <a:pt x="3244" y="3642"/>
                  </a:lnTo>
                  <a:lnTo>
                    <a:pt x="3181" y="3725"/>
                  </a:lnTo>
                  <a:lnTo>
                    <a:pt x="3202" y="3872"/>
                  </a:lnTo>
                  <a:lnTo>
                    <a:pt x="3390" y="4060"/>
                  </a:lnTo>
                  <a:lnTo>
                    <a:pt x="3474" y="4039"/>
                  </a:lnTo>
                  <a:lnTo>
                    <a:pt x="3558" y="4060"/>
                  </a:lnTo>
                  <a:lnTo>
                    <a:pt x="3516" y="4165"/>
                  </a:lnTo>
                  <a:lnTo>
                    <a:pt x="3578" y="4269"/>
                  </a:lnTo>
                  <a:lnTo>
                    <a:pt x="3683" y="4290"/>
                  </a:lnTo>
                  <a:lnTo>
                    <a:pt x="3767" y="4290"/>
                  </a:lnTo>
                  <a:lnTo>
                    <a:pt x="3850" y="4395"/>
                  </a:lnTo>
                  <a:lnTo>
                    <a:pt x="3892" y="4499"/>
                  </a:lnTo>
                  <a:lnTo>
                    <a:pt x="3976" y="4520"/>
                  </a:lnTo>
                  <a:lnTo>
                    <a:pt x="3997" y="4499"/>
                  </a:lnTo>
                  <a:lnTo>
                    <a:pt x="4018" y="4520"/>
                  </a:lnTo>
                  <a:lnTo>
                    <a:pt x="4039" y="4604"/>
                  </a:lnTo>
                  <a:lnTo>
                    <a:pt x="3997" y="4667"/>
                  </a:lnTo>
                  <a:lnTo>
                    <a:pt x="3934" y="4604"/>
                  </a:lnTo>
                  <a:lnTo>
                    <a:pt x="3850" y="4625"/>
                  </a:lnTo>
                  <a:lnTo>
                    <a:pt x="3767" y="4730"/>
                  </a:lnTo>
                  <a:lnTo>
                    <a:pt x="3704" y="4897"/>
                  </a:lnTo>
                  <a:lnTo>
                    <a:pt x="3725" y="5002"/>
                  </a:lnTo>
                  <a:lnTo>
                    <a:pt x="3809" y="5085"/>
                  </a:lnTo>
                  <a:lnTo>
                    <a:pt x="3913" y="5085"/>
                  </a:lnTo>
                  <a:lnTo>
                    <a:pt x="3997" y="5148"/>
                  </a:lnTo>
                  <a:lnTo>
                    <a:pt x="4206" y="5315"/>
                  </a:lnTo>
                  <a:lnTo>
                    <a:pt x="4353" y="5357"/>
                  </a:lnTo>
                  <a:lnTo>
                    <a:pt x="4415" y="5357"/>
                  </a:lnTo>
                  <a:lnTo>
                    <a:pt x="4436" y="5420"/>
                  </a:lnTo>
                  <a:lnTo>
                    <a:pt x="4499" y="5525"/>
                  </a:lnTo>
                  <a:lnTo>
                    <a:pt x="4541" y="5608"/>
                  </a:lnTo>
                  <a:lnTo>
                    <a:pt x="4499" y="5713"/>
                  </a:lnTo>
                  <a:lnTo>
                    <a:pt x="4415" y="5734"/>
                  </a:lnTo>
                  <a:lnTo>
                    <a:pt x="4436" y="5776"/>
                  </a:lnTo>
                  <a:lnTo>
                    <a:pt x="4520" y="5838"/>
                  </a:lnTo>
                  <a:lnTo>
                    <a:pt x="4708" y="5880"/>
                  </a:lnTo>
                  <a:lnTo>
                    <a:pt x="4708" y="5964"/>
                  </a:lnTo>
                  <a:lnTo>
                    <a:pt x="4750" y="5985"/>
                  </a:lnTo>
                  <a:lnTo>
                    <a:pt x="4897" y="6131"/>
                  </a:lnTo>
                  <a:lnTo>
                    <a:pt x="5085" y="6362"/>
                  </a:lnTo>
                  <a:lnTo>
                    <a:pt x="5231" y="6592"/>
                  </a:lnTo>
                  <a:lnTo>
                    <a:pt x="5399" y="6801"/>
                  </a:lnTo>
                  <a:lnTo>
                    <a:pt x="5399" y="6906"/>
                  </a:lnTo>
                  <a:lnTo>
                    <a:pt x="5608" y="7178"/>
                  </a:lnTo>
                  <a:lnTo>
                    <a:pt x="5650" y="7282"/>
                  </a:lnTo>
                  <a:lnTo>
                    <a:pt x="5587" y="7408"/>
                  </a:lnTo>
                  <a:lnTo>
                    <a:pt x="5650" y="7491"/>
                  </a:lnTo>
                  <a:lnTo>
                    <a:pt x="5692" y="7638"/>
                  </a:lnTo>
                  <a:lnTo>
                    <a:pt x="5817" y="7952"/>
                  </a:lnTo>
                  <a:lnTo>
                    <a:pt x="5817" y="8077"/>
                  </a:lnTo>
                  <a:lnTo>
                    <a:pt x="5775" y="8182"/>
                  </a:lnTo>
                  <a:lnTo>
                    <a:pt x="5650" y="8287"/>
                  </a:lnTo>
                  <a:lnTo>
                    <a:pt x="5608" y="8370"/>
                  </a:lnTo>
                  <a:lnTo>
                    <a:pt x="5671" y="8370"/>
                  </a:lnTo>
                  <a:lnTo>
                    <a:pt x="5754" y="8454"/>
                  </a:lnTo>
                  <a:lnTo>
                    <a:pt x="5692" y="8496"/>
                  </a:lnTo>
                  <a:lnTo>
                    <a:pt x="5566" y="8496"/>
                  </a:lnTo>
                  <a:lnTo>
                    <a:pt x="5482" y="8538"/>
                  </a:lnTo>
                  <a:lnTo>
                    <a:pt x="5482" y="8579"/>
                  </a:lnTo>
                  <a:lnTo>
                    <a:pt x="5566" y="8789"/>
                  </a:lnTo>
                  <a:lnTo>
                    <a:pt x="5650" y="8872"/>
                  </a:lnTo>
                  <a:lnTo>
                    <a:pt x="5650" y="8956"/>
                  </a:lnTo>
                  <a:lnTo>
                    <a:pt x="5754" y="9103"/>
                  </a:lnTo>
                  <a:lnTo>
                    <a:pt x="5796" y="9228"/>
                  </a:lnTo>
                  <a:lnTo>
                    <a:pt x="5859" y="9291"/>
                  </a:lnTo>
                  <a:lnTo>
                    <a:pt x="5922" y="9291"/>
                  </a:lnTo>
                  <a:lnTo>
                    <a:pt x="5943" y="9333"/>
                  </a:lnTo>
                  <a:lnTo>
                    <a:pt x="6131" y="9395"/>
                  </a:lnTo>
                  <a:lnTo>
                    <a:pt x="6278" y="9375"/>
                  </a:lnTo>
                  <a:lnTo>
                    <a:pt x="6340" y="9375"/>
                  </a:lnTo>
                  <a:lnTo>
                    <a:pt x="6299" y="9437"/>
                  </a:lnTo>
                  <a:lnTo>
                    <a:pt x="6299" y="9500"/>
                  </a:lnTo>
                  <a:lnTo>
                    <a:pt x="6424" y="9542"/>
                  </a:lnTo>
                  <a:lnTo>
                    <a:pt x="6591" y="9688"/>
                  </a:lnTo>
                  <a:lnTo>
                    <a:pt x="6696" y="9835"/>
                  </a:lnTo>
                  <a:lnTo>
                    <a:pt x="6759" y="9960"/>
                  </a:lnTo>
                  <a:lnTo>
                    <a:pt x="6863" y="10023"/>
                  </a:lnTo>
                  <a:lnTo>
                    <a:pt x="6926" y="10002"/>
                  </a:lnTo>
                  <a:lnTo>
                    <a:pt x="7031" y="10044"/>
                  </a:lnTo>
                  <a:lnTo>
                    <a:pt x="7115" y="10044"/>
                  </a:lnTo>
                  <a:lnTo>
                    <a:pt x="7345" y="10149"/>
                  </a:lnTo>
                  <a:lnTo>
                    <a:pt x="7428" y="10149"/>
                  </a:lnTo>
                  <a:lnTo>
                    <a:pt x="7449" y="10107"/>
                  </a:lnTo>
                  <a:lnTo>
                    <a:pt x="7512" y="10107"/>
                  </a:lnTo>
                  <a:lnTo>
                    <a:pt x="7575" y="10170"/>
                  </a:lnTo>
                  <a:lnTo>
                    <a:pt x="7847" y="10442"/>
                  </a:lnTo>
                  <a:lnTo>
                    <a:pt x="7910" y="10442"/>
                  </a:lnTo>
                  <a:lnTo>
                    <a:pt x="8098" y="10630"/>
                  </a:lnTo>
                  <a:lnTo>
                    <a:pt x="8328" y="10735"/>
                  </a:lnTo>
                  <a:lnTo>
                    <a:pt x="8621" y="10756"/>
                  </a:lnTo>
                  <a:lnTo>
                    <a:pt x="8747" y="10839"/>
                  </a:lnTo>
                  <a:lnTo>
                    <a:pt x="8830" y="10965"/>
                  </a:lnTo>
                  <a:lnTo>
                    <a:pt x="8998" y="10965"/>
                  </a:lnTo>
                  <a:lnTo>
                    <a:pt x="9144" y="11048"/>
                  </a:lnTo>
                  <a:lnTo>
                    <a:pt x="9228" y="10986"/>
                  </a:lnTo>
                  <a:lnTo>
                    <a:pt x="9249" y="11007"/>
                  </a:lnTo>
                  <a:lnTo>
                    <a:pt x="9332" y="11153"/>
                  </a:lnTo>
                  <a:lnTo>
                    <a:pt x="9479" y="11216"/>
                  </a:lnTo>
                  <a:lnTo>
                    <a:pt x="9625" y="11216"/>
                  </a:lnTo>
                  <a:lnTo>
                    <a:pt x="9730" y="11279"/>
                  </a:lnTo>
                  <a:lnTo>
                    <a:pt x="9960" y="11362"/>
                  </a:lnTo>
                  <a:lnTo>
                    <a:pt x="10148" y="11362"/>
                  </a:lnTo>
                  <a:lnTo>
                    <a:pt x="10295" y="11467"/>
                  </a:lnTo>
                  <a:lnTo>
                    <a:pt x="10588" y="11572"/>
                  </a:lnTo>
                  <a:lnTo>
                    <a:pt x="10692" y="11530"/>
                  </a:lnTo>
                  <a:lnTo>
                    <a:pt x="11006" y="11404"/>
                  </a:lnTo>
                  <a:lnTo>
                    <a:pt x="11111" y="11404"/>
                  </a:lnTo>
                  <a:lnTo>
                    <a:pt x="11299" y="11300"/>
                  </a:lnTo>
                  <a:lnTo>
                    <a:pt x="11404" y="11279"/>
                  </a:lnTo>
                  <a:lnTo>
                    <a:pt x="11613" y="11279"/>
                  </a:lnTo>
                  <a:lnTo>
                    <a:pt x="11613" y="11258"/>
                  </a:lnTo>
                  <a:lnTo>
                    <a:pt x="11467" y="11216"/>
                  </a:lnTo>
                  <a:lnTo>
                    <a:pt x="11404" y="11216"/>
                  </a:lnTo>
                  <a:lnTo>
                    <a:pt x="11404" y="11174"/>
                  </a:lnTo>
                  <a:lnTo>
                    <a:pt x="11529" y="11090"/>
                  </a:lnTo>
                  <a:lnTo>
                    <a:pt x="11550" y="11111"/>
                  </a:lnTo>
                  <a:lnTo>
                    <a:pt x="11550" y="11195"/>
                  </a:lnTo>
                  <a:lnTo>
                    <a:pt x="11634" y="11153"/>
                  </a:lnTo>
                  <a:lnTo>
                    <a:pt x="11718" y="11153"/>
                  </a:lnTo>
                  <a:lnTo>
                    <a:pt x="11718" y="11195"/>
                  </a:lnTo>
                  <a:lnTo>
                    <a:pt x="11655" y="11195"/>
                  </a:lnTo>
                  <a:lnTo>
                    <a:pt x="11634" y="11216"/>
                  </a:lnTo>
                  <a:lnTo>
                    <a:pt x="11655" y="11258"/>
                  </a:lnTo>
                  <a:lnTo>
                    <a:pt x="11760" y="11258"/>
                  </a:lnTo>
                  <a:lnTo>
                    <a:pt x="11864" y="11279"/>
                  </a:lnTo>
                  <a:lnTo>
                    <a:pt x="12032" y="11404"/>
                  </a:lnTo>
                  <a:lnTo>
                    <a:pt x="12094" y="11467"/>
                  </a:lnTo>
                  <a:lnTo>
                    <a:pt x="12094" y="11425"/>
                  </a:lnTo>
                  <a:lnTo>
                    <a:pt x="11969" y="11300"/>
                  </a:lnTo>
                  <a:lnTo>
                    <a:pt x="11780" y="11216"/>
                  </a:lnTo>
                  <a:lnTo>
                    <a:pt x="11780" y="11174"/>
                  </a:lnTo>
                  <a:lnTo>
                    <a:pt x="11822" y="11174"/>
                  </a:lnTo>
                  <a:lnTo>
                    <a:pt x="11843" y="11195"/>
                  </a:lnTo>
                  <a:lnTo>
                    <a:pt x="11948" y="11216"/>
                  </a:lnTo>
                  <a:lnTo>
                    <a:pt x="12053" y="11300"/>
                  </a:lnTo>
                  <a:lnTo>
                    <a:pt x="12157" y="11425"/>
                  </a:lnTo>
                  <a:lnTo>
                    <a:pt x="12157" y="11488"/>
                  </a:lnTo>
                  <a:lnTo>
                    <a:pt x="12199" y="11530"/>
                  </a:lnTo>
                  <a:lnTo>
                    <a:pt x="12597" y="11885"/>
                  </a:lnTo>
                  <a:lnTo>
                    <a:pt x="12722" y="11906"/>
                  </a:lnTo>
                  <a:lnTo>
                    <a:pt x="12764" y="11990"/>
                  </a:lnTo>
                  <a:lnTo>
                    <a:pt x="12910" y="12116"/>
                  </a:lnTo>
                  <a:lnTo>
                    <a:pt x="12994" y="12220"/>
                  </a:lnTo>
                  <a:lnTo>
                    <a:pt x="13015" y="12199"/>
                  </a:lnTo>
                  <a:lnTo>
                    <a:pt x="13036" y="12136"/>
                  </a:lnTo>
                  <a:lnTo>
                    <a:pt x="13099" y="12095"/>
                  </a:lnTo>
                  <a:lnTo>
                    <a:pt x="13099" y="12053"/>
                  </a:lnTo>
                  <a:lnTo>
                    <a:pt x="13078" y="12032"/>
                  </a:lnTo>
                  <a:lnTo>
                    <a:pt x="13036" y="11990"/>
                  </a:lnTo>
                  <a:lnTo>
                    <a:pt x="13078" y="11927"/>
                  </a:lnTo>
                  <a:lnTo>
                    <a:pt x="13036" y="11906"/>
                  </a:lnTo>
                  <a:lnTo>
                    <a:pt x="13036" y="11802"/>
                  </a:lnTo>
                  <a:lnTo>
                    <a:pt x="13392" y="11258"/>
                  </a:lnTo>
                  <a:lnTo>
                    <a:pt x="14124" y="11258"/>
                  </a:lnTo>
                  <a:lnTo>
                    <a:pt x="14187" y="11195"/>
                  </a:lnTo>
                  <a:lnTo>
                    <a:pt x="14187" y="11111"/>
                  </a:lnTo>
                  <a:lnTo>
                    <a:pt x="14124" y="11090"/>
                  </a:lnTo>
                  <a:lnTo>
                    <a:pt x="14019" y="11069"/>
                  </a:lnTo>
                  <a:lnTo>
                    <a:pt x="13977" y="11048"/>
                  </a:lnTo>
                  <a:lnTo>
                    <a:pt x="13957" y="10944"/>
                  </a:lnTo>
                  <a:lnTo>
                    <a:pt x="13936" y="10881"/>
                  </a:lnTo>
                  <a:lnTo>
                    <a:pt x="13852" y="10881"/>
                  </a:lnTo>
                  <a:lnTo>
                    <a:pt x="13768" y="10797"/>
                  </a:lnTo>
                  <a:lnTo>
                    <a:pt x="13664" y="10693"/>
                  </a:lnTo>
                  <a:lnTo>
                    <a:pt x="13643" y="10651"/>
                  </a:lnTo>
                  <a:lnTo>
                    <a:pt x="13559" y="10567"/>
                  </a:lnTo>
                  <a:lnTo>
                    <a:pt x="13810" y="10546"/>
                  </a:lnTo>
                  <a:lnTo>
                    <a:pt x="13831" y="10232"/>
                  </a:lnTo>
                  <a:lnTo>
                    <a:pt x="14814" y="10253"/>
                  </a:lnTo>
                  <a:lnTo>
                    <a:pt x="14856" y="10170"/>
                  </a:lnTo>
                  <a:lnTo>
                    <a:pt x="14898" y="10128"/>
                  </a:lnTo>
                  <a:lnTo>
                    <a:pt x="14982" y="10128"/>
                  </a:lnTo>
                  <a:lnTo>
                    <a:pt x="14982" y="10170"/>
                  </a:lnTo>
                  <a:lnTo>
                    <a:pt x="15003" y="10212"/>
                  </a:lnTo>
                  <a:lnTo>
                    <a:pt x="15024" y="10170"/>
                  </a:lnTo>
                  <a:lnTo>
                    <a:pt x="15086" y="10149"/>
                  </a:lnTo>
                  <a:lnTo>
                    <a:pt x="15086" y="10128"/>
                  </a:lnTo>
                  <a:lnTo>
                    <a:pt x="15170" y="10044"/>
                  </a:lnTo>
                  <a:lnTo>
                    <a:pt x="15191" y="9940"/>
                  </a:lnTo>
                  <a:lnTo>
                    <a:pt x="15212" y="9898"/>
                  </a:lnTo>
                  <a:lnTo>
                    <a:pt x="15317" y="9898"/>
                  </a:lnTo>
                  <a:lnTo>
                    <a:pt x="15421" y="9793"/>
                  </a:lnTo>
                  <a:lnTo>
                    <a:pt x="15526" y="9647"/>
                  </a:lnTo>
                  <a:lnTo>
                    <a:pt x="15610" y="9626"/>
                  </a:lnTo>
                  <a:lnTo>
                    <a:pt x="15610" y="9626"/>
                  </a:lnTo>
                  <a:lnTo>
                    <a:pt x="15589" y="9730"/>
                  </a:lnTo>
                  <a:lnTo>
                    <a:pt x="15526" y="9793"/>
                  </a:lnTo>
                  <a:lnTo>
                    <a:pt x="15547" y="9835"/>
                  </a:lnTo>
                  <a:lnTo>
                    <a:pt x="15651" y="9919"/>
                  </a:lnTo>
                  <a:lnTo>
                    <a:pt x="15714" y="10023"/>
                  </a:lnTo>
                  <a:lnTo>
                    <a:pt x="15735" y="10002"/>
                  </a:lnTo>
                  <a:lnTo>
                    <a:pt x="15840" y="9814"/>
                  </a:lnTo>
                  <a:lnTo>
                    <a:pt x="15944" y="9437"/>
                  </a:lnTo>
                  <a:lnTo>
                    <a:pt x="16007" y="9333"/>
                  </a:lnTo>
                  <a:lnTo>
                    <a:pt x="15944" y="9375"/>
                  </a:lnTo>
                  <a:lnTo>
                    <a:pt x="15902" y="9416"/>
                  </a:lnTo>
                  <a:lnTo>
                    <a:pt x="15840" y="9395"/>
                  </a:lnTo>
                  <a:lnTo>
                    <a:pt x="15840" y="9333"/>
                  </a:lnTo>
                  <a:lnTo>
                    <a:pt x="15965" y="9207"/>
                  </a:lnTo>
                  <a:lnTo>
                    <a:pt x="16007" y="9123"/>
                  </a:lnTo>
                  <a:lnTo>
                    <a:pt x="15902" y="9123"/>
                  </a:lnTo>
                  <a:lnTo>
                    <a:pt x="15819" y="9061"/>
                  </a:lnTo>
                  <a:lnTo>
                    <a:pt x="15840" y="9019"/>
                  </a:lnTo>
                  <a:lnTo>
                    <a:pt x="15965" y="8956"/>
                  </a:lnTo>
                  <a:lnTo>
                    <a:pt x="15965" y="8789"/>
                  </a:lnTo>
                  <a:lnTo>
                    <a:pt x="16028" y="8705"/>
                  </a:lnTo>
                  <a:lnTo>
                    <a:pt x="16279" y="8475"/>
                  </a:lnTo>
                  <a:lnTo>
                    <a:pt x="16426" y="8266"/>
                  </a:lnTo>
                  <a:lnTo>
                    <a:pt x="16488" y="8119"/>
                  </a:lnTo>
                  <a:lnTo>
                    <a:pt x="16488" y="8015"/>
                  </a:lnTo>
                  <a:lnTo>
                    <a:pt x="16321" y="7763"/>
                  </a:lnTo>
                  <a:lnTo>
                    <a:pt x="16216" y="7805"/>
                  </a:lnTo>
                  <a:lnTo>
                    <a:pt x="16237" y="7847"/>
                  </a:lnTo>
                  <a:lnTo>
                    <a:pt x="16174" y="7868"/>
                  </a:lnTo>
                  <a:lnTo>
                    <a:pt x="15923" y="7826"/>
                  </a:lnTo>
                  <a:lnTo>
                    <a:pt x="15693" y="7826"/>
                  </a:lnTo>
                  <a:lnTo>
                    <a:pt x="15693" y="7868"/>
                  </a:lnTo>
                  <a:lnTo>
                    <a:pt x="15547" y="7952"/>
                  </a:lnTo>
                  <a:lnTo>
                    <a:pt x="15505" y="7910"/>
                  </a:lnTo>
                  <a:lnTo>
                    <a:pt x="15379" y="7931"/>
                  </a:lnTo>
                  <a:lnTo>
                    <a:pt x="15275" y="8035"/>
                  </a:lnTo>
                  <a:lnTo>
                    <a:pt x="14793" y="8035"/>
                  </a:lnTo>
                  <a:lnTo>
                    <a:pt x="14396" y="8119"/>
                  </a:lnTo>
                  <a:lnTo>
                    <a:pt x="14396" y="8182"/>
                  </a:lnTo>
                  <a:lnTo>
                    <a:pt x="14501" y="8224"/>
                  </a:lnTo>
                  <a:lnTo>
                    <a:pt x="14291" y="8454"/>
                  </a:lnTo>
                  <a:lnTo>
                    <a:pt x="14270" y="8810"/>
                  </a:lnTo>
                  <a:lnTo>
                    <a:pt x="14291" y="8851"/>
                  </a:lnTo>
                  <a:lnTo>
                    <a:pt x="14082" y="9082"/>
                  </a:lnTo>
                  <a:lnTo>
                    <a:pt x="14082" y="9270"/>
                  </a:lnTo>
                  <a:lnTo>
                    <a:pt x="13957" y="9395"/>
                  </a:lnTo>
                  <a:lnTo>
                    <a:pt x="13873" y="9416"/>
                  </a:lnTo>
                  <a:lnTo>
                    <a:pt x="13622" y="9542"/>
                  </a:lnTo>
                  <a:lnTo>
                    <a:pt x="13643" y="9584"/>
                  </a:lnTo>
                  <a:lnTo>
                    <a:pt x="13747" y="9500"/>
                  </a:lnTo>
                  <a:lnTo>
                    <a:pt x="13726" y="9605"/>
                  </a:lnTo>
                  <a:lnTo>
                    <a:pt x="13726" y="9793"/>
                  </a:lnTo>
                  <a:lnTo>
                    <a:pt x="13622" y="9919"/>
                  </a:lnTo>
                  <a:lnTo>
                    <a:pt x="13538" y="9919"/>
                  </a:lnTo>
                  <a:lnTo>
                    <a:pt x="13517" y="9960"/>
                  </a:lnTo>
                  <a:lnTo>
                    <a:pt x="13454" y="9919"/>
                  </a:lnTo>
                  <a:lnTo>
                    <a:pt x="13329" y="9835"/>
                  </a:lnTo>
                  <a:lnTo>
                    <a:pt x="13350" y="9793"/>
                  </a:lnTo>
                  <a:lnTo>
                    <a:pt x="13454" y="9730"/>
                  </a:lnTo>
                  <a:lnTo>
                    <a:pt x="13308" y="9688"/>
                  </a:lnTo>
                  <a:lnTo>
                    <a:pt x="13245" y="9730"/>
                  </a:lnTo>
                  <a:lnTo>
                    <a:pt x="13120" y="9709"/>
                  </a:lnTo>
                  <a:lnTo>
                    <a:pt x="12973" y="9709"/>
                  </a:lnTo>
                  <a:lnTo>
                    <a:pt x="12869" y="9793"/>
                  </a:lnTo>
                  <a:lnTo>
                    <a:pt x="12722" y="9814"/>
                  </a:lnTo>
                  <a:lnTo>
                    <a:pt x="12513" y="9814"/>
                  </a:lnTo>
                  <a:lnTo>
                    <a:pt x="12492" y="9856"/>
                  </a:lnTo>
                  <a:lnTo>
                    <a:pt x="12262" y="10002"/>
                  </a:lnTo>
                  <a:lnTo>
                    <a:pt x="12178" y="10002"/>
                  </a:lnTo>
                  <a:lnTo>
                    <a:pt x="12157" y="9940"/>
                  </a:lnTo>
                  <a:lnTo>
                    <a:pt x="11948" y="10002"/>
                  </a:lnTo>
                  <a:lnTo>
                    <a:pt x="11822" y="10044"/>
                  </a:lnTo>
                  <a:lnTo>
                    <a:pt x="11760" y="9919"/>
                  </a:lnTo>
                  <a:lnTo>
                    <a:pt x="11634" y="9730"/>
                  </a:lnTo>
                  <a:lnTo>
                    <a:pt x="11467" y="9647"/>
                  </a:lnTo>
                  <a:lnTo>
                    <a:pt x="11425" y="9605"/>
                  </a:lnTo>
                  <a:lnTo>
                    <a:pt x="11257" y="9605"/>
                  </a:lnTo>
                  <a:lnTo>
                    <a:pt x="11216" y="9626"/>
                  </a:lnTo>
                  <a:lnTo>
                    <a:pt x="11132" y="9521"/>
                  </a:lnTo>
                  <a:lnTo>
                    <a:pt x="10902" y="9270"/>
                  </a:lnTo>
                  <a:lnTo>
                    <a:pt x="10881" y="9165"/>
                  </a:lnTo>
                  <a:lnTo>
                    <a:pt x="10881" y="9082"/>
                  </a:lnTo>
                  <a:lnTo>
                    <a:pt x="10776" y="8914"/>
                  </a:lnTo>
                  <a:lnTo>
                    <a:pt x="10713" y="8789"/>
                  </a:lnTo>
                  <a:lnTo>
                    <a:pt x="10400" y="8454"/>
                  </a:lnTo>
                  <a:lnTo>
                    <a:pt x="10379" y="8328"/>
                  </a:lnTo>
                  <a:lnTo>
                    <a:pt x="10316" y="8245"/>
                  </a:lnTo>
                  <a:lnTo>
                    <a:pt x="10358" y="8161"/>
                  </a:lnTo>
                  <a:lnTo>
                    <a:pt x="10316" y="8077"/>
                  </a:lnTo>
                  <a:lnTo>
                    <a:pt x="10253" y="7847"/>
                  </a:lnTo>
                  <a:lnTo>
                    <a:pt x="10169" y="7763"/>
                  </a:lnTo>
                  <a:lnTo>
                    <a:pt x="10190" y="7638"/>
                  </a:lnTo>
                  <a:lnTo>
                    <a:pt x="10316" y="7805"/>
                  </a:lnTo>
                  <a:lnTo>
                    <a:pt x="10316" y="8015"/>
                  </a:lnTo>
                  <a:lnTo>
                    <a:pt x="10379" y="7973"/>
                  </a:lnTo>
                  <a:lnTo>
                    <a:pt x="10379" y="7805"/>
                  </a:lnTo>
                  <a:lnTo>
                    <a:pt x="10211" y="7554"/>
                  </a:lnTo>
                  <a:lnTo>
                    <a:pt x="10253" y="7429"/>
                  </a:lnTo>
                  <a:lnTo>
                    <a:pt x="10190" y="7219"/>
                  </a:lnTo>
                  <a:lnTo>
                    <a:pt x="10169" y="7115"/>
                  </a:lnTo>
                  <a:lnTo>
                    <a:pt x="10253" y="7010"/>
                  </a:lnTo>
                  <a:lnTo>
                    <a:pt x="10295" y="6717"/>
                  </a:lnTo>
                  <a:lnTo>
                    <a:pt x="10253" y="6571"/>
                  </a:lnTo>
                  <a:lnTo>
                    <a:pt x="10316" y="6278"/>
                  </a:lnTo>
                  <a:lnTo>
                    <a:pt x="10316" y="6173"/>
                  </a:lnTo>
                  <a:lnTo>
                    <a:pt x="10358" y="6090"/>
                  </a:lnTo>
                  <a:lnTo>
                    <a:pt x="10316" y="6048"/>
                  </a:lnTo>
                  <a:lnTo>
                    <a:pt x="10316" y="5922"/>
                  </a:lnTo>
                  <a:lnTo>
                    <a:pt x="10379" y="5859"/>
                  </a:lnTo>
                  <a:lnTo>
                    <a:pt x="10400" y="5713"/>
                  </a:lnTo>
                  <a:lnTo>
                    <a:pt x="10420" y="5650"/>
                  </a:lnTo>
                  <a:lnTo>
                    <a:pt x="10358" y="5608"/>
                  </a:lnTo>
                  <a:lnTo>
                    <a:pt x="10420" y="5504"/>
                  </a:lnTo>
                  <a:lnTo>
                    <a:pt x="10420" y="5336"/>
                  </a:lnTo>
                  <a:lnTo>
                    <a:pt x="10525" y="5336"/>
                  </a:lnTo>
                  <a:lnTo>
                    <a:pt x="10504" y="5441"/>
                  </a:lnTo>
                  <a:lnTo>
                    <a:pt x="10504" y="5525"/>
                  </a:lnTo>
                  <a:lnTo>
                    <a:pt x="10567" y="5504"/>
                  </a:lnTo>
                  <a:lnTo>
                    <a:pt x="10588" y="5399"/>
                  </a:lnTo>
                  <a:lnTo>
                    <a:pt x="10672" y="5294"/>
                  </a:lnTo>
                  <a:lnTo>
                    <a:pt x="10692" y="5148"/>
                  </a:lnTo>
                  <a:lnTo>
                    <a:pt x="10734" y="5106"/>
                  </a:lnTo>
                  <a:lnTo>
                    <a:pt x="10776" y="4939"/>
                  </a:lnTo>
                  <a:lnTo>
                    <a:pt x="10776" y="4897"/>
                  </a:lnTo>
                  <a:lnTo>
                    <a:pt x="10692" y="4939"/>
                  </a:lnTo>
                  <a:lnTo>
                    <a:pt x="10672" y="5127"/>
                  </a:lnTo>
                  <a:lnTo>
                    <a:pt x="10567" y="5190"/>
                  </a:lnTo>
                  <a:lnTo>
                    <a:pt x="10588" y="5106"/>
                  </a:lnTo>
                  <a:lnTo>
                    <a:pt x="10525" y="5085"/>
                  </a:lnTo>
                  <a:lnTo>
                    <a:pt x="10504" y="5002"/>
                  </a:lnTo>
                  <a:lnTo>
                    <a:pt x="10400" y="5002"/>
                  </a:lnTo>
                  <a:lnTo>
                    <a:pt x="10295" y="4918"/>
                  </a:lnTo>
                  <a:lnTo>
                    <a:pt x="10107" y="4876"/>
                  </a:lnTo>
                  <a:lnTo>
                    <a:pt x="10002" y="4771"/>
                  </a:lnTo>
                  <a:lnTo>
                    <a:pt x="9939" y="4730"/>
                  </a:lnTo>
                  <a:lnTo>
                    <a:pt x="9856" y="4730"/>
                  </a:lnTo>
                  <a:lnTo>
                    <a:pt x="9793" y="4709"/>
                  </a:lnTo>
                  <a:lnTo>
                    <a:pt x="9772" y="4709"/>
                  </a:lnTo>
                  <a:lnTo>
                    <a:pt x="9730" y="4667"/>
                  </a:lnTo>
                  <a:lnTo>
                    <a:pt x="9751" y="4499"/>
                  </a:lnTo>
                  <a:lnTo>
                    <a:pt x="9625" y="4165"/>
                  </a:lnTo>
                  <a:lnTo>
                    <a:pt x="9625" y="4144"/>
                  </a:lnTo>
                  <a:lnTo>
                    <a:pt x="9625" y="4081"/>
                  </a:lnTo>
                  <a:lnTo>
                    <a:pt x="9625" y="3976"/>
                  </a:lnTo>
                  <a:lnTo>
                    <a:pt x="9646" y="3872"/>
                  </a:lnTo>
                  <a:lnTo>
                    <a:pt x="9542" y="3788"/>
                  </a:lnTo>
                  <a:lnTo>
                    <a:pt x="9479" y="3683"/>
                  </a:lnTo>
                  <a:lnTo>
                    <a:pt x="9458" y="3579"/>
                  </a:lnTo>
                  <a:lnTo>
                    <a:pt x="9374" y="3537"/>
                  </a:lnTo>
                  <a:lnTo>
                    <a:pt x="9353" y="3453"/>
                  </a:lnTo>
                  <a:lnTo>
                    <a:pt x="9312" y="3432"/>
                  </a:lnTo>
                  <a:lnTo>
                    <a:pt x="9228" y="3223"/>
                  </a:lnTo>
                  <a:lnTo>
                    <a:pt x="9207" y="3139"/>
                  </a:lnTo>
                  <a:lnTo>
                    <a:pt x="9123" y="3118"/>
                  </a:lnTo>
                  <a:lnTo>
                    <a:pt x="9123" y="2951"/>
                  </a:lnTo>
                  <a:lnTo>
                    <a:pt x="9123" y="2888"/>
                  </a:lnTo>
                  <a:lnTo>
                    <a:pt x="9060" y="2825"/>
                  </a:lnTo>
                  <a:lnTo>
                    <a:pt x="9040" y="2721"/>
                  </a:lnTo>
                  <a:lnTo>
                    <a:pt x="8935" y="2574"/>
                  </a:lnTo>
                  <a:lnTo>
                    <a:pt x="8830" y="2491"/>
                  </a:lnTo>
                  <a:lnTo>
                    <a:pt x="8788" y="2386"/>
                  </a:lnTo>
                  <a:lnTo>
                    <a:pt x="8705" y="2365"/>
                  </a:lnTo>
                  <a:lnTo>
                    <a:pt x="8621" y="2365"/>
                  </a:lnTo>
                  <a:lnTo>
                    <a:pt x="8600" y="2323"/>
                  </a:lnTo>
                  <a:lnTo>
                    <a:pt x="8579" y="2302"/>
                  </a:lnTo>
                  <a:lnTo>
                    <a:pt x="8475" y="2323"/>
                  </a:lnTo>
                  <a:lnTo>
                    <a:pt x="8370" y="2302"/>
                  </a:lnTo>
                  <a:lnTo>
                    <a:pt x="8265" y="2302"/>
                  </a:lnTo>
                  <a:lnTo>
                    <a:pt x="8223" y="2386"/>
                  </a:lnTo>
                  <a:lnTo>
                    <a:pt x="8182" y="2386"/>
                  </a:lnTo>
                  <a:lnTo>
                    <a:pt x="8161" y="2365"/>
                  </a:lnTo>
                  <a:lnTo>
                    <a:pt x="8119" y="2365"/>
                  </a:lnTo>
                  <a:lnTo>
                    <a:pt x="8035" y="2386"/>
                  </a:lnTo>
                  <a:lnTo>
                    <a:pt x="7993" y="2428"/>
                  </a:lnTo>
                  <a:lnTo>
                    <a:pt x="7910" y="2595"/>
                  </a:lnTo>
                  <a:lnTo>
                    <a:pt x="7868" y="2679"/>
                  </a:lnTo>
                  <a:lnTo>
                    <a:pt x="7868" y="2700"/>
                  </a:lnTo>
                  <a:lnTo>
                    <a:pt x="7868" y="2742"/>
                  </a:lnTo>
                  <a:lnTo>
                    <a:pt x="7805" y="2742"/>
                  </a:lnTo>
                  <a:lnTo>
                    <a:pt x="7700" y="2825"/>
                  </a:lnTo>
                  <a:lnTo>
                    <a:pt x="7700" y="2846"/>
                  </a:lnTo>
                  <a:lnTo>
                    <a:pt x="7659" y="2888"/>
                  </a:lnTo>
                  <a:lnTo>
                    <a:pt x="7596" y="2888"/>
                  </a:lnTo>
                  <a:lnTo>
                    <a:pt x="7575" y="2825"/>
                  </a:lnTo>
                  <a:lnTo>
                    <a:pt x="7449" y="2784"/>
                  </a:lnTo>
                  <a:lnTo>
                    <a:pt x="7366" y="2742"/>
                  </a:lnTo>
                  <a:lnTo>
                    <a:pt x="7345" y="2700"/>
                  </a:lnTo>
                  <a:lnTo>
                    <a:pt x="7219" y="2637"/>
                  </a:lnTo>
                  <a:lnTo>
                    <a:pt x="7156" y="2637"/>
                  </a:lnTo>
                  <a:lnTo>
                    <a:pt x="7115" y="2595"/>
                  </a:lnTo>
                  <a:lnTo>
                    <a:pt x="7115" y="2574"/>
                  </a:lnTo>
                  <a:lnTo>
                    <a:pt x="7073" y="2512"/>
                  </a:lnTo>
                  <a:lnTo>
                    <a:pt x="7031" y="2491"/>
                  </a:lnTo>
                  <a:lnTo>
                    <a:pt x="6989" y="2491"/>
                  </a:lnTo>
                  <a:lnTo>
                    <a:pt x="6947" y="2470"/>
                  </a:lnTo>
                  <a:lnTo>
                    <a:pt x="6926" y="2470"/>
                  </a:lnTo>
                  <a:lnTo>
                    <a:pt x="6926" y="2428"/>
                  </a:lnTo>
                  <a:lnTo>
                    <a:pt x="6905" y="2323"/>
                  </a:lnTo>
                  <a:lnTo>
                    <a:pt x="6822" y="2261"/>
                  </a:lnTo>
                  <a:lnTo>
                    <a:pt x="6717" y="2114"/>
                  </a:lnTo>
                  <a:lnTo>
                    <a:pt x="6717" y="2093"/>
                  </a:lnTo>
                  <a:lnTo>
                    <a:pt x="6801" y="2072"/>
                  </a:lnTo>
                  <a:lnTo>
                    <a:pt x="6822" y="2051"/>
                  </a:lnTo>
                  <a:lnTo>
                    <a:pt x="6822" y="1968"/>
                  </a:lnTo>
                  <a:lnTo>
                    <a:pt x="6738" y="1884"/>
                  </a:lnTo>
                  <a:lnTo>
                    <a:pt x="6717" y="1863"/>
                  </a:lnTo>
                  <a:lnTo>
                    <a:pt x="6696" y="1842"/>
                  </a:lnTo>
                  <a:lnTo>
                    <a:pt x="6654" y="1800"/>
                  </a:lnTo>
                  <a:lnTo>
                    <a:pt x="6633" y="1675"/>
                  </a:lnTo>
                  <a:lnTo>
                    <a:pt x="6591" y="1591"/>
                  </a:lnTo>
                  <a:lnTo>
                    <a:pt x="6508" y="1549"/>
                  </a:lnTo>
                  <a:lnTo>
                    <a:pt x="6424" y="1528"/>
                  </a:lnTo>
                  <a:lnTo>
                    <a:pt x="6466" y="1465"/>
                  </a:lnTo>
                  <a:lnTo>
                    <a:pt x="6466" y="1424"/>
                  </a:lnTo>
                  <a:lnTo>
                    <a:pt x="6403" y="1340"/>
                  </a:lnTo>
                  <a:lnTo>
                    <a:pt x="6299" y="1319"/>
                  </a:lnTo>
                  <a:lnTo>
                    <a:pt x="6319" y="1256"/>
                  </a:lnTo>
                  <a:lnTo>
                    <a:pt x="6278" y="1173"/>
                  </a:lnTo>
                  <a:lnTo>
                    <a:pt x="6215" y="1173"/>
                  </a:lnTo>
                  <a:lnTo>
                    <a:pt x="6194" y="1131"/>
                  </a:lnTo>
                  <a:lnTo>
                    <a:pt x="6131" y="1068"/>
                  </a:lnTo>
                  <a:lnTo>
                    <a:pt x="6068" y="942"/>
                  </a:lnTo>
                  <a:lnTo>
                    <a:pt x="5943" y="859"/>
                  </a:lnTo>
                  <a:lnTo>
                    <a:pt x="5022" y="838"/>
                  </a:lnTo>
                  <a:lnTo>
                    <a:pt x="4980" y="1047"/>
                  </a:lnTo>
                  <a:lnTo>
                    <a:pt x="3327" y="1005"/>
                  </a:lnTo>
                  <a:lnTo>
                    <a:pt x="1402" y="105"/>
                  </a:lnTo>
                  <a:lnTo>
                    <a:pt x="1402" y="6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D643FB20-4372-CA63-D202-EF2F527C5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938" y="2975700"/>
            <a:ext cx="1826755" cy="2039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2" name="Google Shape;2362;p52"/>
          <p:cNvSpPr txBox="1">
            <a:spLocks noGrp="1"/>
          </p:cNvSpPr>
          <p:nvPr>
            <p:ph type="subTitle" idx="2"/>
          </p:nvPr>
        </p:nvSpPr>
        <p:spPr>
          <a:xfrm>
            <a:off x="4000861" y="1380815"/>
            <a:ext cx="4412888" cy="318655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126FAF"/>
                </a:solidFill>
                <a:latin typeface="Cabin" panose="020B0703050202020004" pitchFamily="34" charset="0"/>
              </a:rPr>
              <a:t>Mas, aqueles países ou empresas que controlam determinados setores da produção, determinam o preço no mercado mundial e, a isso, damos o nome de monopólio.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126FAF"/>
                </a:solidFill>
                <a:latin typeface="Cabin" panose="020B0703050202020004" pitchFamily="34" charset="0"/>
              </a:rPr>
              <a:t>Em ambas as situações, os países mais pobres ficam em desvantagem no comércio mundial, pois seus produtos podem baixar demais o valor (principalmente se forem bens primários, como minérios e produtos agrícolas) ou com dificuldade de comprar produtos com preços muito elevados, devido ao monopólio (produtos de alta tecnologia ou o petróleo, controlado por grupos de países).</a:t>
            </a:r>
          </a:p>
        </p:txBody>
      </p:sp>
      <p:sp>
        <p:nvSpPr>
          <p:cNvPr id="2365" name="Google Shape;2365;p52"/>
          <p:cNvSpPr txBox="1">
            <a:spLocks noGrp="1"/>
          </p:cNvSpPr>
          <p:nvPr>
            <p:ph type="title"/>
          </p:nvPr>
        </p:nvSpPr>
        <p:spPr>
          <a:xfrm>
            <a:off x="1297544" y="479825"/>
            <a:ext cx="6841806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latin typeface="Comic Sans MS" panose="030F0702030302020204" pitchFamily="66" charset="0"/>
              </a:rPr>
              <a:t>Concorrência e Monopólio</a:t>
            </a:r>
            <a:endParaRPr sz="2800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366" name="Google Shape;2366;p52"/>
          <p:cNvGrpSpPr/>
          <p:nvPr/>
        </p:nvGrpSpPr>
        <p:grpSpPr>
          <a:xfrm>
            <a:off x="1803851" y="1327606"/>
            <a:ext cx="2056302" cy="3280994"/>
            <a:chOff x="6524510" y="3070304"/>
            <a:chExt cx="350269" cy="558911"/>
          </a:xfrm>
        </p:grpSpPr>
        <p:grpSp>
          <p:nvGrpSpPr>
            <p:cNvPr id="2367" name="Google Shape;2367;p52"/>
            <p:cNvGrpSpPr/>
            <p:nvPr/>
          </p:nvGrpSpPr>
          <p:grpSpPr>
            <a:xfrm>
              <a:off x="6565359" y="3116001"/>
              <a:ext cx="309420" cy="306461"/>
              <a:chOff x="2605700" y="3152850"/>
              <a:chExt cx="594125" cy="616250"/>
            </a:xfrm>
          </p:grpSpPr>
          <p:sp>
            <p:nvSpPr>
              <p:cNvPr id="2368" name="Google Shape;2368;p52"/>
              <p:cNvSpPr/>
              <p:nvPr/>
            </p:nvSpPr>
            <p:spPr>
              <a:xfrm>
                <a:off x="2605700" y="3152850"/>
                <a:ext cx="379825" cy="616250"/>
              </a:xfrm>
              <a:custGeom>
                <a:avLst/>
                <a:gdLst/>
                <a:ahLst/>
                <a:cxnLst/>
                <a:rect l="l" t="t" r="r" b="b"/>
                <a:pathLst>
                  <a:path w="15193" h="24650" extrusionOk="0">
                    <a:moveTo>
                      <a:pt x="14024" y="2338"/>
                    </a:moveTo>
                    <a:lnTo>
                      <a:pt x="8818" y="0"/>
                    </a:lnTo>
                    <a:lnTo>
                      <a:pt x="4037" y="1594"/>
                    </a:lnTo>
                    <a:lnTo>
                      <a:pt x="0" y="7225"/>
                    </a:lnTo>
                    <a:lnTo>
                      <a:pt x="2018" y="11156"/>
                    </a:lnTo>
                    <a:lnTo>
                      <a:pt x="7331" y="12325"/>
                    </a:lnTo>
                    <a:lnTo>
                      <a:pt x="10518" y="17531"/>
                    </a:lnTo>
                    <a:lnTo>
                      <a:pt x="11049" y="22843"/>
                    </a:lnTo>
                    <a:lnTo>
                      <a:pt x="13705" y="24650"/>
                    </a:lnTo>
                    <a:lnTo>
                      <a:pt x="15193" y="18700"/>
                    </a:lnTo>
                    <a:lnTo>
                      <a:pt x="12218" y="5844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69" name="Google Shape;2369;p52"/>
              <p:cNvSpPr/>
              <p:nvPr/>
            </p:nvSpPr>
            <p:spPr>
              <a:xfrm>
                <a:off x="2632775" y="3168475"/>
                <a:ext cx="567050" cy="590050"/>
              </a:xfrm>
              <a:custGeom>
                <a:avLst/>
                <a:gdLst/>
                <a:ahLst/>
                <a:cxnLst/>
                <a:rect l="l" t="t" r="r" b="b"/>
                <a:pathLst>
                  <a:path w="22682" h="23602" extrusionOk="0">
                    <a:moveTo>
                      <a:pt x="13852" y="21070"/>
                    </a:moveTo>
                    <a:lnTo>
                      <a:pt x="13894" y="21091"/>
                    </a:lnTo>
                    <a:lnTo>
                      <a:pt x="13977" y="21217"/>
                    </a:lnTo>
                    <a:lnTo>
                      <a:pt x="14103" y="21384"/>
                    </a:lnTo>
                    <a:lnTo>
                      <a:pt x="14166" y="21384"/>
                    </a:lnTo>
                    <a:lnTo>
                      <a:pt x="14208" y="21342"/>
                    </a:lnTo>
                    <a:lnTo>
                      <a:pt x="14228" y="21384"/>
                    </a:lnTo>
                    <a:lnTo>
                      <a:pt x="14228" y="21489"/>
                    </a:lnTo>
                    <a:lnTo>
                      <a:pt x="14187" y="21489"/>
                    </a:lnTo>
                    <a:lnTo>
                      <a:pt x="14124" y="21698"/>
                    </a:lnTo>
                    <a:lnTo>
                      <a:pt x="13998" y="21928"/>
                    </a:lnTo>
                    <a:lnTo>
                      <a:pt x="13873" y="21928"/>
                    </a:lnTo>
                    <a:lnTo>
                      <a:pt x="13852" y="22075"/>
                    </a:lnTo>
                    <a:lnTo>
                      <a:pt x="13789" y="22158"/>
                    </a:lnTo>
                    <a:lnTo>
                      <a:pt x="13768" y="22158"/>
                    </a:lnTo>
                    <a:lnTo>
                      <a:pt x="13643" y="22242"/>
                    </a:lnTo>
                    <a:lnTo>
                      <a:pt x="13559" y="22326"/>
                    </a:lnTo>
                    <a:lnTo>
                      <a:pt x="13559" y="22367"/>
                    </a:lnTo>
                    <a:lnTo>
                      <a:pt x="13454" y="22388"/>
                    </a:lnTo>
                    <a:lnTo>
                      <a:pt x="13392" y="22451"/>
                    </a:lnTo>
                    <a:lnTo>
                      <a:pt x="13392" y="22472"/>
                    </a:lnTo>
                    <a:lnTo>
                      <a:pt x="13329" y="22347"/>
                    </a:lnTo>
                    <a:lnTo>
                      <a:pt x="13371" y="22242"/>
                    </a:lnTo>
                    <a:lnTo>
                      <a:pt x="13454" y="22179"/>
                    </a:lnTo>
                    <a:lnTo>
                      <a:pt x="13454" y="22116"/>
                    </a:lnTo>
                    <a:lnTo>
                      <a:pt x="13559" y="22012"/>
                    </a:lnTo>
                    <a:lnTo>
                      <a:pt x="13559" y="21928"/>
                    </a:lnTo>
                    <a:lnTo>
                      <a:pt x="13601" y="21970"/>
                    </a:lnTo>
                    <a:lnTo>
                      <a:pt x="13684" y="21970"/>
                    </a:lnTo>
                    <a:lnTo>
                      <a:pt x="13789" y="21865"/>
                    </a:lnTo>
                    <a:lnTo>
                      <a:pt x="13789" y="21761"/>
                    </a:lnTo>
                    <a:lnTo>
                      <a:pt x="13810" y="21740"/>
                    </a:lnTo>
                    <a:lnTo>
                      <a:pt x="13810" y="21614"/>
                    </a:lnTo>
                    <a:lnTo>
                      <a:pt x="13873" y="21551"/>
                    </a:lnTo>
                    <a:lnTo>
                      <a:pt x="13915" y="21551"/>
                    </a:lnTo>
                    <a:lnTo>
                      <a:pt x="13977" y="21447"/>
                    </a:lnTo>
                    <a:lnTo>
                      <a:pt x="13956" y="21384"/>
                    </a:lnTo>
                    <a:lnTo>
                      <a:pt x="13894" y="21300"/>
                    </a:lnTo>
                    <a:lnTo>
                      <a:pt x="13894" y="21112"/>
                    </a:lnTo>
                    <a:lnTo>
                      <a:pt x="13852" y="21070"/>
                    </a:lnTo>
                    <a:close/>
                    <a:moveTo>
                      <a:pt x="7617" y="0"/>
                    </a:moveTo>
                    <a:lnTo>
                      <a:pt x="7617" y="147"/>
                    </a:lnTo>
                    <a:lnTo>
                      <a:pt x="7575" y="272"/>
                    </a:lnTo>
                    <a:lnTo>
                      <a:pt x="7282" y="481"/>
                    </a:lnTo>
                    <a:lnTo>
                      <a:pt x="7094" y="502"/>
                    </a:lnTo>
                    <a:lnTo>
                      <a:pt x="6842" y="607"/>
                    </a:lnTo>
                    <a:lnTo>
                      <a:pt x="6738" y="565"/>
                    </a:lnTo>
                    <a:lnTo>
                      <a:pt x="6570" y="586"/>
                    </a:lnTo>
                    <a:lnTo>
                      <a:pt x="6382" y="732"/>
                    </a:lnTo>
                    <a:lnTo>
                      <a:pt x="6215" y="795"/>
                    </a:lnTo>
                    <a:lnTo>
                      <a:pt x="6152" y="732"/>
                    </a:lnTo>
                    <a:lnTo>
                      <a:pt x="5901" y="774"/>
                    </a:lnTo>
                    <a:lnTo>
                      <a:pt x="5692" y="774"/>
                    </a:lnTo>
                    <a:lnTo>
                      <a:pt x="5503" y="670"/>
                    </a:lnTo>
                    <a:lnTo>
                      <a:pt x="5315" y="628"/>
                    </a:lnTo>
                    <a:lnTo>
                      <a:pt x="5169" y="586"/>
                    </a:lnTo>
                    <a:lnTo>
                      <a:pt x="5169" y="586"/>
                    </a:lnTo>
                    <a:lnTo>
                      <a:pt x="5231" y="711"/>
                    </a:lnTo>
                    <a:lnTo>
                      <a:pt x="5378" y="774"/>
                    </a:lnTo>
                    <a:lnTo>
                      <a:pt x="5503" y="879"/>
                    </a:lnTo>
                    <a:lnTo>
                      <a:pt x="5545" y="984"/>
                    </a:lnTo>
                    <a:lnTo>
                      <a:pt x="5399" y="1235"/>
                    </a:lnTo>
                    <a:lnTo>
                      <a:pt x="5420" y="1297"/>
                    </a:lnTo>
                    <a:lnTo>
                      <a:pt x="5441" y="1339"/>
                    </a:lnTo>
                    <a:lnTo>
                      <a:pt x="5420" y="1528"/>
                    </a:lnTo>
                    <a:lnTo>
                      <a:pt x="5692" y="1611"/>
                    </a:lnTo>
                    <a:lnTo>
                      <a:pt x="5859" y="1569"/>
                    </a:lnTo>
                    <a:lnTo>
                      <a:pt x="6047" y="1611"/>
                    </a:lnTo>
                    <a:lnTo>
                      <a:pt x="6047" y="1716"/>
                    </a:lnTo>
                    <a:lnTo>
                      <a:pt x="5922" y="1758"/>
                    </a:lnTo>
                    <a:lnTo>
                      <a:pt x="5650" y="1820"/>
                    </a:lnTo>
                    <a:lnTo>
                      <a:pt x="5608" y="1862"/>
                    </a:lnTo>
                    <a:lnTo>
                      <a:pt x="5545" y="1925"/>
                    </a:lnTo>
                    <a:lnTo>
                      <a:pt x="5503" y="2072"/>
                    </a:lnTo>
                    <a:lnTo>
                      <a:pt x="5210" y="2239"/>
                    </a:lnTo>
                    <a:lnTo>
                      <a:pt x="5106" y="2344"/>
                    </a:lnTo>
                    <a:lnTo>
                      <a:pt x="4897" y="2469"/>
                    </a:lnTo>
                    <a:lnTo>
                      <a:pt x="4771" y="2616"/>
                    </a:lnTo>
                    <a:lnTo>
                      <a:pt x="4541" y="2616"/>
                    </a:lnTo>
                    <a:lnTo>
                      <a:pt x="4394" y="2595"/>
                    </a:lnTo>
                    <a:lnTo>
                      <a:pt x="4164" y="2406"/>
                    </a:lnTo>
                    <a:lnTo>
                      <a:pt x="3955" y="2260"/>
                    </a:lnTo>
                    <a:lnTo>
                      <a:pt x="3809" y="2281"/>
                    </a:lnTo>
                    <a:lnTo>
                      <a:pt x="3809" y="2134"/>
                    </a:lnTo>
                    <a:lnTo>
                      <a:pt x="3767" y="1988"/>
                    </a:lnTo>
                    <a:lnTo>
                      <a:pt x="3662" y="1883"/>
                    </a:lnTo>
                    <a:lnTo>
                      <a:pt x="3641" y="1820"/>
                    </a:lnTo>
                    <a:lnTo>
                      <a:pt x="3495" y="1862"/>
                    </a:lnTo>
                    <a:lnTo>
                      <a:pt x="3390" y="1988"/>
                    </a:lnTo>
                    <a:lnTo>
                      <a:pt x="3306" y="1988"/>
                    </a:lnTo>
                    <a:lnTo>
                      <a:pt x="3244" y="1946"/>
                    </a:lnTo>
                    <a:lnTo>
                      <a:pt x="3139" y="1946"/>
                    </a:lnTo>
                    <a:lnTo>
                      <a:pt x="3076" y="2030"/>
                    </a:lnTo>
                    <a:lnTo>
                      <a:pt x="2407" y="2030"/>
                    </a:lnTo>
                    <a:lnTo>
                      <a:pt x="2386" y="2197"/>
                    </a:lnTo>
                    <a:lnTo>
                      <a:pt x="2448" y="2344"/>
                    </a:lnTo>
                    <a:lnTo>
                      <a:pt x="2658" y="2385"/>
                    </a:lnTo>
                    <a:lnTo>
                      <a:pt x="2720" y="2553"/>
                    </a:lnTo>
                    <a:lnTo>
                      <a:pt x="2679" y="2616"/>
                    </a:lnTo>
                    <a:lnTo>
                      <a:pt x="2762" y="2699"/>
                    </a:lnTo>
                    <a:lnTo>
                      <a:pt x="2720" y="2804"/>
                    </a:lnTo>
                    <a:lnTo>
                      <a:pt x="2595" y="2720"/>
                    </a:lnTo>
                    <a:lnTo>
                      <a:pt x="2197" y="2867"/>
                    </a:lnTo>
                    <a:lnTo>
                      <a:pt x="2239" y="3180"/>
                    </a:lnTo>
                    <a:lnTo>
                      <a:pt x="2344" y="3306"/>
                    </a:lnTo>
                    <a:lnTo>
                      <a:pt x="2553" y="3452"/>
                    </a:lnTo>
                    <a:lnTo>
                      <a:pt x="2679" y="3724"/>
                    </a:lnTo>
                    <a:lnTo>
                      <a:pt x="2679" y="3913"/>
                    </a:lnTo>
                    <a:lnTo>
                      <a:pt x="2679" y="3976"/>
                    </a:lnTo>
                    <a:lnTo>
                      <a:pt x="2365" y="5189"/>
                    </a:lnTo>
                    <a:lnTo>
                      <a:pt x="2260" y="5503"/>
                    </a:lnTo>
                    <a:lnTo>
                      <a:pt x="2281" y="5545"/>
                    </a:lnTo>
                    <a:lnTo>
                      <a:pt x="2239" y="5629"/>
                    </a:lnTo>
                    <a:lnTo>
                      <a:pt x="2093" y="5608"/>
                    </a:lnTo>
                    <a:lnTo>
                      <a:pt x="2093" y="5587"/>
                    </a:lnTo>
                    <a:lnTo>
                      <a:pt x="1967" y="5503"/>
                    </a:lnTo>
                    <a:lnTo>
                      <a:pt x="1821" y="5503"/>
                    </a:lnTo>
                    <a:lnTo>
                      <a:pt x="1758" y="5482"/>
                    </a:lnTo>
                    <a:lnTo>
                      <a:pt x="1716" y="5545"/>
                    </a:lnTo>
                    <a:lnTo>
                      <a:pt x="1319" y="5691"/>
                    </a:lnTo>
                    <a:lnTo>
                      <a:pt x="1026" y="5733"/>
                    </a:lnTo>
                    <a:lnTo>
                      <a:pt x="942" y="5817"/>
                    </a:lnTo>
                    <a:lnTo>
                      <a:pt x="879" y="5838"/>
                    </a:lnTo>
                    <a:lnTo>
                      <a:pt x="733" y="5963"/>
                    </a:lnTo>
                    <a:lnTo>
                      <a:pt x="607" y="6026"/>
                    </a:lnTo>
                    <a:lnTo>
                      <a:pt x="503" y="6110"/>
                    </a:lnTo>
                    <a:lnTo>
                      <a:pt x="523" y="6256"/>
                    </a:lnTo>
                    <a:lnTo>
                      <a:pt x="482" y="6340"/>
                    </a:lnTo>
                    <a:lnTo>
                      <a:pt x="503" y="6424"/>
                    </a:lnTo>
                    <a:lnTo>
                      <a:pt x="356" y="6570"/>
                    </a:lnTo>
                    <a:lnTo>
                      <a:pt x="398" y="6779"/>
                    </a:lnTo>
                    <a:lnTo>
                      <a:pt x="461" y="6884"/>
                    </a:lnTo>
                    <a:lnTo>
                      <a:pt x="356" y="6968"/>
                    </a:lnTo>
                    <a:lnTo>
                      <a:pt x="272" y="6947"/>
                    </a:lnTo>
                    <a:lnTo>
                      <a:pt x="105" y="7051"/>
                    </a:lnTo>
                    <a:lnTo>
                      <a:pt x="105" y="7156"/>
                    </a:lnTo>
                    <a:lnTo>
                      <a:pt x="63" y="7198"/>
                    </a:lnTo>
                    <a:lnTo>
                      <a:pt x="84" y="7282"/>
                    </a:lnTo>
                    <a:lnTo>
                      <a:pt x="63" y="7407"/>
                    </a:lnTo>
                    <a:lnTo>
                      <a:pt x="0" y="7512"/>
                    </a:lnTo>
                    <a:lnTo>
                      <a:pt x="63" y="7616"/>
                    </a:lnTo>
                    <a:lnTo>
                      <a:pt x="42" y="7700"/>
                    </a:lnTo>
                    <a:lnTo>
                      <a:pt x="189" y="7846"/>
                    </a:lnTo>
                    <a:lnTo>
                      <a:pt x="482" y="8307"/>
                    </a:lnTo>
                    <a:lnTo>
                      <a:pt x="314" y="8474"/>
                    </a:lnTo>
                    <a:lnTo>
                      <a:pt x="691" y="8453"/>
                    </a:lnTo>
                    <a:lnTo>
                      <a:pt x="879" y="8474"/>
                    </a:lnTo>
                    <a:lnTo>
                      <a:pt x="1005" y="8662"/>
                    </a:lnTo>
                    <a:lnTo>
                      <a:pt x="1026" y="8830"/>
                    </a:lnTo>
                    <a:lnTo>
                      <a:pt x="1256" y="8830"/>
                    </a:lnTo>
                    <a:lnTo>
                      <a:pt x="1549" y="8851"/>
                    </a:lnTo>
                    <a:lnTo>
                      <a:pt x="1779" y="8621"/>
                    </a:lnTo>
                    <a:lnTo>
                      <a:pt x="1988" y="8474"/>
                    </a:lnTo>
                    <a:lnTo>
                      <a:pt x="2051" y="8537"/>
                    </a:lnTo>
                    <a:lnTo>
                      <a:pt x="2030" y="8662"/>
                    </a:lnTo>
                    <a:lnTo>
                      <a:pt x="1967" y="8725"/>
                    </a:lnTo>
                    <a:lnTo>
                      <a:pt x="1967" y="8934"/>
                    </a:lnTo>
                    <a:lnTo>
                      <a:pt x="1988" y="9269"/>
                    </a:lnTo>
                    <a:lnTo>
                      <a:pt x="1988" y="9395"/>
                    </a:lnTo>
                    <a:lnTo>
                      <a:pt x="2072" y="9478"/>
                    </a:lnTo>
                    <a:lnTo>
                      <a:pt x="2176" y="9458"/>
                    </a:lnTo>
                    <a:lnTo>
                      <a:pt x="2281" y="9416"/>
                    </a:lnTo>
                    <a:lnTo>
                      <a:pt x="2469" y="9416"/>
                    </a:lnTo>
                    <a:lnTo>
                      <a:pt x="2511" y="9458"/>
                    </a:lnTo>
                    <a:lnTo>
                      <a:pt x="3076" y="9458"/>
                    </a:lnTo>
                    <a:lnTo>
                      <a:pt x="3223" y="9353"/>
                    </a:lnTo>
                    <a:lnTo>
                      <a:pt x="3306" y="9353"/>
                    </a:lnTo>
                    <a:lnTo>
                      <a:pt x="3432" y="9248"/>
                    </a:lnTo>
                    <a:lnTo>
                      <a:pt x="3557" y="9248"/>
                    </a:lnTo>
                    <a:lnTo>
                      <a:pt x="3725" y="9186"/>
                    </a:lnTo>
                    <a:lnTo>
                      <a:pt x="3829" y="8934"/>
                    </a:lnTo>
                    <a:lnTo>
                      <a:pt x="4081" y="8746"/>
                    </a:lnTo>
                    <a:lnTo>
                      <a:pt x="4269" y="8725"/>
                    </a:lnTo>
                    <a:lnTo>
                      <a:pt x="4457" y="8621"/>
                    </a:lnTo>
                    <a:lnTo>
                      <a:pt x="4583" y="8621"/>
                    </a:lnTo>
                    <a:lnTo>
                      <a:pt x="4687" y="8683"/>
                    </a:lnTo>
                    <a:lnTo>
                      <a:pt x="4813" y="8621"/>
                    </a:lnTo>
                    <a:lnTo>
                      <a:pt x="4897" y="8662"/>
                    </a:lnTo>
                    <a:lnTo>
                      <a:pt x="4876" y="8788"/>
                    </a:lnTo>
                    <a:lnTo>
                      <a:pt x="4959" y="8997"/>
                    </a:lnTo>
                    <a:lnTo>
                      <a:pt x="5085" y="9374"/>
                    </a:lnTo>
                    <a:lnTo>
                      <a:pt x="5169" y="9646"/>
                    </a:lnTo>
                    <a:lnTo>
                      <a:pt x="5106" y="9751"/>
                    </a:lnTo>
                    <a:lnTo>
                      <a:pt x="5210" y="9960"/>
                    </a:lnTo>
                    <a:lnTo>
                      <a:pt x="5357" y="10002"/>
                    </a:lnTo>
                    <a:lnTo>
                      <a:pt x="5399" y="10190"/>
                    </a:lnTo>
                    <a:lnTo>
                      <a:pt x="5524" y="10274"/>
                    </a:lnTo>
                    <a:lnTo>
                      <a:pt x="5713" y="10357"/>
                    </a:lnTo>
                    <a:lnTo>
                      <a:pt x="5838" y="10462"/>
                    </a:lnTo>
                    <a:lnTo>
                      <a:pt x="5901" y="10420"/>
                    </a:lnTo>
                    <a:lnTo>
                      <a:pt x="6131" y="10357"/>
                    </a:lnTo>
                    <a:lnTo>
                      <a:pt x="6340" y="10587"/>
                    </a:lnTo>
                    <a:lnTo>
                      <a:pt x="6508" y="10525"/>
                    </a:lnTo>
                    <a:lnTo>
                      <a:pt x="6717" y="10755"/>
                    </a:lnTo>
                    <a:lnTo>
                      <a:pt x="6822" y="10755"/>
                    </a:lnTo>
                    <a:lnTo>
                      <a:pt x="7073" y="10839"/>
                    </a:lnTo>
                    <a:lnTo>
                      <a:pt x="7240" y="10880"/>
                    </a:lnTo>
                    <a:lnTo>
                      <a:pt x="7261" y="11048"/>
                    </a:lnTo>
                    <a:lnTo>
                      <a:pt x="7366" y="11069"/>
                    </a:lnTo>
                    <a:lnTo>
                      <a:pt x="7512" y="11152"/>
                    </a:lnTo>
                    <a:lnTo>
                      <a:pt x="7868" y="11131"/>
                    </a:lnTo>
                    <a:lnTo>
                      <a:pt x="8098" y="11257"/>
                    </a:lnTo>
                    <a:lnTo>
                      <a:pt x="8140" y="11362"/>
                    </a:lnTo>
                    <a:lnTo>
                      <a:pt x="8119" y="11634"/>
                    </a:lnTo>
                    <a:lnTo>
                      <a:pt x="8182" y="11843"/>
                    </a:lnTo>
                    <a:lnTo>
                      <a:pt x="8098" y="11968"/>
                    </a:lnTo>
                    <a:lnTo>
                      <a:pt x="8307" y="12324"/>
                    </a:lnTo>
                    <a:lnTo>
                      <a:pt x="8286" y="12596"/>
                    </a:lnTo>
                    <a:lnTo>
                      <a:pt x="9290" y="12617"/>
                    </a:lnTo>
                    <a:lnTo>
                      <a:pt x="9353" y="12973"/>
                    </a:lnTo>
                    <a:lnTo>
                      <a:pt x="9332" y="13224"/>
                    </a:lnTo>
                    <a:lnTo>
                      <a:pt x="9604" y="13287"/>
                    </a:lnTo>
                    <a:lnTo>
                      <a:pt x="9897" y="13810"/>
                    </a:lnTo>
                    <a:lnTo>
                      <a:pt x="9918" y="14103"/>
                    </a:lnTo>
                    <a:lnTo>
                      <a:pt x="9646" y="14688"/>
                    </a:lnTo>
                    <a:lnTo>
                      <a:pt x="9667" y="14772"/>
                    </a:lnTo>
                    <a:lnTo>
                      <a:pt x="9583" y="14856"/>
                    </a:lnTo>
                    <a:lnTo>
                      <a:pt x="9646" y="14919"/>
                    </a:lnTo>
                    <a:lnTo>
                      <a:pt x="9604" y="15044"/>
                    </a:lnTo>
                    <a:lnTo>
                      <a:pt x="9751" y="15149"/>
                    </a:lnTo>
                    <a:lnTo>
                      <a:pt x="9751" y="15337"/>
                    </a:lnTo>
                    <a:lnTo>
                      <a:pt x="9855" y="15525"/>
                    </a:lnTo>
                    <a:lnTo>
                      <a:pt x="9793" y="15860"/>
                    </a:lnTo>
                    <a:lnTo>
                      <a:pt x="9814" y="15986"/>
                    </a:lnTo>
                    <a:lnTo>
                      <a:pt x="9772" y="16111"/>
                    </a:lnTo>
                    <a:lnTo>
                      <a:pt x="9814" y="16258"/>
                    </a:lnTo>
                    <a:lnTo>
                      <a:pt x="10023" y="16216"/>
                    </a:lnTo>
                    <a:lnTo>
                      <a:pt x="10107" y="16279"/>
                    </a:lnTo>
                    <a:lnTo>
                      <a:pt x="10379" y="16258"/>
                    </a:lnTo>
                    <a:lnTo>
                      <a:pt x="10525" y="16300"/>
                    </a:lnTo>
                    <a:lnTo>
                      <a:pt x="10797" y="16195"/>
                    </a:lnTo>
                    <a:lnTo>
                      <a:pt x="10923" y="16300"/>
                    </a:lnTo>
                    <a:lnTo>
                      <a:pt x="11027" y="16321"/>
                    </a:lnTo>
                    <a:lnTo>
                      <a:pt x="11069" y="16467"/>
                    </a:lnTo>
                    <a:lnTo>
                      <a:pt x="11236" y="17095"/>
                    </a:lnTo>
                    <a:lnTo>
                      <a:pt x="11341" y="17304"/>
                    </a:lnTo>
                    <a:lnTo>
                      <a:pt x="11446" y="17325"/>
                    </a:lnTo>
                    <a:lnTo>
                      <a:pt x="11676" y="17199"/>
                    </a:lnTo>
                    <a:lnTo>
                      <a:pt x="11801" y="17241"/>
                    </a:lnTo>
                    <a:lnTo>
                      <a:pt x="11885" y="17325"/>
                    </a:lnTo>
                    <a:lnTo>
                      <a:pt x="11969" y="17346"/>
                    </a:lnTo>
                    <a:lnTo>
                      <a:pt x="11906" y="17450"/>
                    </a:lnTo>
                    <a:lnTo>
                      <a:pt x="11885" y="17994"/>
                    </a:lnTo>
                    <a:lnTo>
                      <a:pt x="11864" y="18057"/>
                    </a:lnTo>
                    <a:lnTo>
                      <a:pt x="11822" y="18078"/>
                    </a:lnTo>
                    <a:lnTo>
                      <a:pt x="11822" y="18162"/>
                    </a:lnTo>
                    <a:lnTo>
                      <a:pt x="11801" y="18204"/>
                    </a:lnTo>
                    <a:lnTo>
                      <a:pt x="11801" y="18287"/>
                    </a:lnTo>
                    <a:lnTo>
                      <a:pt x="11906" y="18204"/>
                    </a:lnTo>
                    <a:lnTo>
                      <a:pt x="12178" y="18245"/>
                    </a:lnTo>
                    <a:lnTo>
                      <a:pt x="12178" y="18350"/>
                    </a:lnTo>
                    <a:lnTo>
                      <a:pt x="12283" y="18580"/>
                    </a:lnTo>
                    <a:lnTo>
                      <a:pt x="12283" y="18769"/>
                    </a:lnTo>
                    <a:lnTo>
                      <a:pt x="12303" y="18999"/>
                    </a:lnTo>
                    <a:lnTo>
                      <a:pt x="12324" y="19208"/>
                    </a:lnTo>
                    <a:lnTo>
                      <a:pt x="12303" y="19292"/>
                    </a:lnTo>
                    <a:lnTo>
                      <a:pt x="12199" y="19292"/>
                    </a:lnTo>
                    <a:lnTo>
                      <a:pt x="12073" y="19354"/>
                    </a:lnTo>
                    <a:lnTo>
                      <a:pt x="12031" y="19417"/>
                    </a:lnTo>
                    <a:lnTo>
                      <a:pt x="11969" y="19501"/>
                    </a:lnTo>
                    <a:lnTo>
                      <a:pt x="11927" y="19459"/>
                    </a:lnTo>
                    <a:lnTo>
                      <a:pt x="11697" y="19626"/>
                    </a:lnTo>
                    <a:lnTo>
                      <a:pt x="11655" y="19710"/>
                    </a:lnTo>
                    <a:lnTo>
                      <a:pt x="11571" y="19731"/>
                    </a:lnTo>
                    <a:lnTo>
                      <a:pt x="11362" y="19919"/>
                    </a:lnTo>
                    <a:lnTo>
                      <a:pt x="11278" y="19940"/>
                    </a:lnTo>
                    <a:lnTo>
                      <a:pt x="11278" y="20066"/>
                    </a:lnTo>
                    <a:lnTo>
                      <a:pt x="11195" y="20087"/>
                    </a:lnTo>
                    <a:lnTo>
                      <a:pt x="11132" y="20087"/>
                    </a:lnTo>
                    <a:lnTo>
                      <a:pt x="10943" y="20338"/>
                    </a:lnTo>
                    <a:lnTo>
                      <a:pt x="10923" y="20401"/>
                    </a:lnTo>
                    <a:lnTo>
                      <a:pt x="10923" y="20547"/>
                    </a:lnTo>
                    <a:lnTo>
                      <a:pt x="10839" y="20568"/>
                    </a:lnTo>
                    <a:lnTo>
                      <a:pt x="10776" y="20652"/>
                    </a:lnTo>
                    <a:lnTo>
                      <a:pt x="10671" y="20861"/>
                    </a:lnTo>
                    <a:lnTo>
                      <a:pt x="10609" y="20924"/>
                    </a:lnTo>
                    <a:lnTo>
                      <a:pt x="10504" y="21091"/>
                    </a:lnTo>
                    <a:lnTo>
                      <a:pt x="10504" y="21133"/>
                    </a:lnTo>
                    <a:lnTo>
                      <a:pt x="10399" y="21217"/>
                    </a:lnTo>
                    <a:lnTo>
                      <a:pt x="10358" y="21279"/>
                    </a:lnTo>
                    <a:lnTo>
                      <a:pt x="10441" y="21279"/>
                    </a:lnTo>
                    <a:lnTo>
                      <a:pt x="10504" y="21300"/>
                    </a:lnTo>
                    <a:lnTo>
                      <a:pt x="10776" y="21217"/>
                    </a:lnTo>
                    <a:lnTo>
                      <a:pt x="10923" y="21300"/>
                    </a:lnTo>
                    <a:lnTo>
                      <a:pt x="11048" y="21489"/>
                    </a:lnTo>
                    <a:lnTo>
                      <a:pt x="11153" y="21530"/>
                    </a:lnTo>
                    <a:lnTo>
                      <a:pt x="11236" y="21698"/>
                    </a:lnTo>
                    <a:lnTo>
                      <a:pt x="11362" y="21928"/>
                    </a:lnTo>
                    <a:lnTo>
                      <a:pt x="11446" y="21928"/>
                    </a:lnTo>
                    <a:lnTo>
                      <a:pt x="11550" y="21803"/>
                    </a:lnTo>
                    <a:lnTo>
                      <a:pt x="11592" y="21803"/>
                    </a:lnTo>
                    <a:lnTo>
                      <a:pt x="11718" y="22012"/>
                    </a:lnTo>
                    <a:lnTo>
                      <a:pt x="11885" y="22075"/>
                    </a:lnTo>
                    <a:lnTo>
                      <a:pt x="12011" y="22116"/>
                    </a:lnTo>
                    <a:lnTo>
                      <a:pt x="12136" y="22242"/>
                    </a:lnTo>
                    <a:lnTo>
                      <a:pt x="12136" y="22388"/>
                    </a:lnTo>
                    <a:lnTo>
                      <a:pt x="12241" y="22367"/>
                    </a:lnTo>
                    <a:lnTo>
                      <a:pt x="12492" y="22472"/>
                    </a:lnTo>
                    <a:lnTo>
                      <a:pt x="12617" y="22639"/>
                    </a:lnTo>
                    <a:lnTo>
                      <a:pt x="12743" y="22849"/>
                    </a:lnTo>
                    <a:lnTo>
                      <a:pt x="12868" y="22911"/>
                    </a:lnTo>
                    <a:lnTo>
                      <a:pt x="12848" y="23079"/>
                    </a:lnTo>
                    <a:lnTo>
                      <a:pt x="12743" y="23225"/>
                    </a:lnTo>
                    <a:lnTo>
                      <a:pt x="12806" y="23414"/>
                    </a:lnTo>
                    <a:lnTo>
                      <a:pt x="12827" y="23476"/>
                    </a:lnTo>
                    <a:lnTo>
                      <a:pt x="12848" y="23497"/>
                    </a:lnTo>
                    <a:lnTo>
                      <a:pt x="12931" y="23581"/>
                    </a:lnTo>
                    <a:lnTo>
                      <a:pt x="12952" y="23602"/>
                    </a:lnTo>
                    <a:lnTo>
                      <a:pt x="13161" y="23414"/>
                    </a:lnTo>
                    <a:lnTo>
                      <a:pt x="13245" y="23225"/>
                    </a:lnTo>
                    <a:lnTo>
                      <a:pt x="13350" y="22849"/>
                    </a:lnTo>
                    <a:lnTo>
                      <a:pt x="13433" y="22577"/>
                    </a:lnTo>
                    <a:lnTo>
                      <a:pt x="13454" y="22535"/>
                    </a:lnTo>
                    <a:lnTo>
                      <a:pt x="13426" y="22507"/>
                    </a:lnTo>
                    <a:lnTo>
                      <a:pt x="13426" y="22507"/>
                    </a:lnTo>
                    <a:lnTo>
                      <a:pt x="13496" y="22535"/>
                    </a:lnTo>
                    <a:lnTo>
                      <a:pt x="13873" y="22242"/>
                    </a:lnTo>
                    <a:lnTo>
                      <a:pt x="14061" y="22033"/>
                    </a:lnTo>
                    <a:lnTo>
                      <a:pt x="14312" y="21551"/>
                    </a:lnTo>
                    <a:lnTo>
                      <a:pt x="14417" y="21321"/>
                    </a:lnTo>
                    <a:lnTo>
                      <a:pt x="14521" y="21028"/>
                    </a:lnTo>
                    <a:lnTo>
                      <a:pt x="14793" y="20547"/>
                    </a:lnTo>
                    <a:lnTo>
                      <a:pt x="15044" y="20233"/>
                    </a:lnTo>
                    <a:lnTo>
                      <a:pt x="15107" y="20129"/>
                    </a:lnTo>
                    <a:lnTo>
                      <a:pt x="15065" y="20087"/>
                    </a:lnTo>
                    <a:lnTo>
                      <a:pt x="15065" y="20024"/>
                    </a:lnTo>
                    <a:lnTo>
                      <a:pt x="15128" y="19982"/>
                    </a:lnTo>
                    <a:lnTo>
                      <a:pt x="15170" y="19857"/>
                    </a:lnTo>
                    <a:lnTo>
                      <a:pt x="15254" y="19815"/>
                    </a:lnTo>
                    <a:lnTo>
                      <a:pt x="15233" y="19710"/>
                    </a:lnTo>
                    <a:lnTo>
                      <a:pt x="15254" y="19626"/>
                    </a:lnTo>
                    <a:lnTo>
                      <a:pt x="15233" y="19606"/>
                    </a:lnTo>
                    <a:lnTo>
                      <a:pt x="15296" y="19585"/>
                    </a:lnTo>
                    <a:lnTo>
                      <a:pt x="15296" y="19480"/>
                    </a:lnTo>
                    <a:lnTo>
                      <a:pt x="15191" y="19313"/>
                    </a:lnTo>
                    <a:lnTo>
                      <a:pt x="15191" y="19229"/>
                    </a:lnTo>
                    <a:lnTo>
                      <a:pt x="15212" y="19166"/>
                    </a:lnTo>
                    <a:lnTo>
                      <a:pt x="15191" y="19082"/>
                    </a:lnTo>
                    <a:lnTo>
                      <a:pt x="15149" y="18915"/>
                    </a:lnTo>
                    <a:lnTo>
                      <a:pt x="15107" y="18748"/>
                    </a:lnTo>
                    <a:lnTo>
                      <a:pt x="15149" y="18685"/>
                    </a:lnTo>
                    <a:lnTo>
                      <a:pt x="15316" y="18664"/>
                    </a:lnTo>
                    <a:lnTo>
                      <a:pt x="15296" y="18559"/>
                    </a:lnTo>
                    <a:lnTo>
                      <a:pt x="15212" y="18497"/>
                    </a:lnTo>
                    <a:lnTo>
                      <a:pt x="15337" y="18476"/>
                    </a:lnTo>
                    <a:lnTo>
                      <a:pt x="15337" y="18371"/>
                    </a:lnTo>
                    <a:lnTo>
                      <a:pt x="15212" y="18308"/>
                    </a:lnTo>
                    <a:lnTo>
                      <a:pt x="15316" y="18287"/>
                    </a:lnTo>
                    <a:lnTo>
                      <a:pt x="15379" y="18183"/>
                    </a:lnTo>
                    <a:lnTo>
                      <a:pt x="15442" y="18245"/>
                    </a:lnTo>
                    <a:lnTo>
                      <a:pt x="15630" y="18057"/>
                    </a:lnTo>
                    <a:lnTo>
                      <a:pt x="15735" y="17973"/>
                    </a:lnTo>
                    <a:lnTo>
                      <a:pt x="15735" y="17932"/>
                    </a:lnTo>
                    <a:lnTo>
                      <a:pt x="15881" y="17785"/>
                    </a:lnTo>
                    <a:lnTo>
                      <a:pt x="16070" y="17681"/>
                    </a:lnTo>
                    <a:lnTo>
                      <a:pt x="16300" y="17429"/>
                    </a:lnTo>
                    <a:lnTo>
                      <a:pt x="16509" y="17409"/>
                    </a:lnTo>
                    <a:lnTo>
                      <a:pt x="16614" y="17304"/>
                    </a:lnTo>
                    <a:lnTo>
                      <a:pt x="16739" y="17199"/>
                    </a:lnTo>
                    <a:lnTo>
                      <a:pt x="16844" y="17199"/>
                    </a:lnTo>
                    <a:lnTo>
                      <a:pt x="16928" y="17241"/>
                    </a:lnTo>
                    <a:lnTo>
                      <a:pt x="17011" y="17283"/>
                    </a:lnTo>
                    <a:lnTo>
                      <a:pt x="17011" y="17199"/>
                    </a:lnTo>
                    <a:lnTo>
                      <a:pt x="17095" y="17032"/>
                    </a:lnTo>
                    <a:lnTo>
                      <a:pt x="17325" y="16885"/>
                    </a:lnTo>
                    <a:lnTo>
                      <a:pt x="17430" y="16865"/>
                    </a:lnTo>
                    <a:lnTo>
                      <a:pt x="17430" y="16802"/>
                    </a:lnTo>
                    <a:lnTo>
                      <a:pt x="17367" y="16781"/>
                    </a:lnTo>
                    <a:lnTo>
                      <a:pt x="17304" y="16739"/>
                    </a:lnTo>
                    <a:lnTo>
                      <a:pt x="17262" y="16676"/>
                    </a:lnTo>
                    <a:lnTo>
                      <a:pt x="17346" y="16634"/>
                    </a:lnTo>
                    <a:lnTo>
                      <a:pt x="17513" y="16572"/>
                    </a:lnTo>
                    <a:lnTo>
                      <a:pt x="17576" y="16593"/>
                    </a:lnTo>
                    <a:lnTo>
                      <a:pt x="17681" y="16593"/>
                    </a:lnTo>
                    <a:lnTo>
                      <a:pt x="17765" y="16530"/>
                    </a:lnTo>
                    <a:lnTo>
                      <a:pt x="17869" y="16530"/>
                    </a:lnTo>
                    <a:lnTo>
                      <a:pt x="17869" y="16593"/>
                    </a:lnTo>
                    <a:lnTo>
                      <a:pt x="17744" y="16676"/>
                    </a:lnTo>
                    <a:lnTo>
                      <a:pt x="17576" y="16697"/>
                    </a:lnTo>
                    <a:lnTo>
                      <a:pt x="17555" y="16718"/>
                    </a:lnTo>
                    <a:lnTo>
                      <a:pt x="17618" y="16739"/>
                    </a:lnTo>
                    <a:lnTo>
                      <a:pt x="17848" y="16676"/>
                    </a:lnTo>
                    <a:lnTo>
                      <a:pt x="18099" y="16572"/>
                    </a:lnTo>
                    <a:lnTo>
                      <a:pt x="18078" y="16509"/>
                    </a:lnTo>
                    <a:lnTo>
                      <a:pt x="18162" y="16467"/>
                    </a:lnTo>
                    <a:lnTo>
                      <a:pt x="18246" y="16467"/>
                    </a:lnTo>
                    <a:lnTo>
                      <a:pt x="18204" y="16509"/>
                    </a:lnTo>
                    <a:cubicBezTo>
                      <a:pt x="18204" y="16509"/>
                      <a:pt x="18204" y="16613"/>
                      <a:pt x="18246" y="16613"/>
                    </a:cubicBezTo>
                    <a:lnTo>
                      <a:pt x="18392" y="16634"/>
                    </a:lnTo>
                    <a:lnTo>
                      <a:pt x="18497" y="16593"/>
                    </a:lnTo>
                    <a:lnTo>
                      <a:pt x="18664" y="16593"/>
                    </a:lnTo>
                    <a:lnTo>
                      <a:pt x="18832" y="16613"/>
                    </a:lnTo>
                    <a:lnTo>
                      <a:pt x="18936" y="16551"/>
                    </a:lnTo>
                    <a:lnTo>
                      <a:pt x="18936" y="16488"/>
                    </a:lnTo>
                    <a:lnTo>
                      <a:pt x="18915" y="16467"/>
                    </a:lnTo>
                    <a:lnTo>
                      <a:pt x="18936" y="16404"/>
                    </a:lnTo>
                    <a:lnTo>
                      <a:pt x="19208" y="16237"/>
                    </a:lnTo>
                    <a:lnTo>
                      <a:pt x="19418" y="16153"/>
                    </a:lnTo>
                    <a:lnTo>
                      <a:pt x="19522" y="16069"/>
                    </a:lnTo>
                    <a:lnTo>
                      <a:pt x="19543" y="15986"/>
                    </a:lnTo>
                    <a:lnTo>
                      <a:pt x="19522" y="15944"/>
                    </a:lnTo>
                    <a:lnTo>
                      <a:pt x="19418" y="15735"/>
                    </a:lnTo>
                    <a:lnTo>
                      <a:pt x="19501" y="15567"/>
                    </a:lnTo>
                    <a:lnTo>
                      <a:pt x="19564" y="15463"/>
                    </a:lnTo>
                    <a:lnTo>
                      <a:pt x="19564" y="15358"/>
                    </a:lnTo>
                    <a:lnTo>
                      <a:pt x="19627" y="15316"/>
                    </a:lnTo>
                    <a:lnTo>
                      <a:pt x="19731" y="15232"/>
                    </a:lnTo>
                    <a:lnTo>
                      <a:pt x="19752" y="15128"/>
                    </a:lnTo>
                    <a:lnTo>
                      <a:pt x="19731" y="15107"/>
                    </a:lnTo>
                    <a:lnTo>
                      <a:pt x="19878" y="14835"/>
                    </a:lnTo>
                    <a:lnTo>
                      <a:pt x="20087" y="14584"/>
                    </a:lnTo>
                    <a:lnTo>
                      <a:pt x="20087" y="14479"/>
                    </a:lnTo>
                    <a:lnTo>
                      <a:pt x="20045" y="14103"/>
                    </a:lnTo>
                    <a:lnTo>
                      <a:pt x="20003" y="14082"/>
                    </a:lnTo>
                    <a:lnTo>
                      <a:pt x="20066" y="13872"/>
                    </a:lnTo>
                    <a:lnTo>
                      <a:pt x="20129" y="13789"/>
                    </a:lnTo>
                    <a:lnTo>
                      <a:pt x="20129" y="13726"/>
                    </a:lnTo>
                    <a:lnTo>
                      <a:pt x="20317" y="13580"/>
                    </a:lnTo>
                    <a:lnTo>
                      <a:pt x="20338" y="13496"/>
                    </a:lnTo>
                    <a:lnTo>
                      <a:pt x="20275" y="13287"/>
                    </a:lnTo>
                    <a:lnTo>
                      <a:pt x="20359" y="13036"/>
                    </a:lnTo>
                    <a:lnTo>
                      <a:pt x="20338" y="12826"/>
                    </a:lnTo>
                    <a:lnTo>
                      <a:pt x="20359" y="12659"/>
                    </a:lnTo>
                    <a:lnTo>
                      <a:pt x="20359" y="12596"/>
                    </a:lnTo>
                    <a:lnTo>
                      <a:pt x="20422" y="12387"/>
                    </a:lnTo>
                    <a:lnTo>
                      <a:pt x="20359" y="11592"/>
                    </a:lnTo>
                    <a:lnTo>
                      <a:pt x="20359" y="11445"/>
                    </a:lnTo>
                    <a:lnTo>
                      <a:pt x="20422" y="11341"/>
                    </a:lnTo>
                    <a:lnTo>
                      <a:pt x="20422" y="11236"/>
                    </a:lnTo>
                    <a:lnTo>
                      <a:pt x="20359" y="11278"/>
                    </a:lnTo>
                    <a:lnTo>
                      <a:pt x="20275" y="11194"/>
                    </a:lnTo>
                    <a:lnTo>
                      <a:pt x="20275" y="11131"/>
                    </a:lnTo>
                    <a:lnTo>
                      <a:pt x="20359" y="10985"/>
                    </a:lnTo>
                    <a:lnTo>
                      <a:pt x="20338" y="10859"/>
                    </a:lnTo>
                    <a:lnTo>
                      <a:pt x="20359" y="10776"/>
                    </a:lnTo>
                    <a:lnTo>
                      <a:pt x="20443" y="10755"/>
                    </a:lnTo>
                    <a:lnTo>
                      <a:pt x="20464" y="10629"/>
                    </a:lnTo>
                    <a:lnTo>
                      <a:pt x="20380" y="10504"/>
                    </a:lnTo>
                    <a:lnTo>
                      <a:pt x="20234" y="10420"/>
                    </a:lnTo>
                    <a:lnTo>
                      <a:pt x="20275" y="10399"/>
                    </a:lnTo>
                    <a:lnTo>
                      <a:pt x="20317" y="10336"/>
                    </a:lnTo>
                    <a:lnTo>
                      <a:pt x="20338" y="10399"/>
                    </a:lnTo>
                    <a:lnTo>
                      <a:pt x="20422" y="10441"/>
                    </a:lnTo>
                    <a:lnTo>
                      <a:pt x="20485" y="10462"/>
                    </a:lnTo>
                    <a:lnTo>
                      <a:pt x="20526" y="10336"/>
                    </a:lnTo>
                    <a:lnTo>
                      <a:pt x="20589" y="10336"/>
                    </a:lnTo>
                    <a:lnTo>
                      <a:pt x="20631" y="10420"/>
                    </a:lnTo>
                    <a:lnTo>
                      <a:pt x="20673" y="10441"/>
                    </a:lnTo>
                    <a:lnTo>
                      <a:pt x="20631" y="10525"/>
                    </a:lnTo>
                    <a:lnTo>
                      <a:pt x="20547" y="10567"/>
                    </a:lnTo>
                    <a:lnTo>
                      <a:pt x="20526" y="10650"/>
                    </a:lnTo>
                    <a:lnTo>
                      <a:pt x="20568" y="10650"/>
                    </a:lnTo>
                    <a:lnTo>
                      <a:pt x="20673" y="10546"/>
                    </a:lnTo>
                    <a:lnTo>
                      <a:pt x="20840" y="10462"/>
                    </a:lnTo>
                    <a:lnTo>
                      <a:pt x="21008" y="10190"/>
                    </a:lnTo>
                    <a:lnTo>
                      <a:pt x="21091" y="9981"/>
                    </a:lnTo>
                    <a:lnTo>
                      <a:pt x="21112" y="9834"/>
                    </a:lnTo>
                    <a:lnTo>
                      <a:pt x="21196" y="9771"/>
                    </a:lnTo>
                    <a:lnTo>
                      <a:pt x="21280" y="9562"/>
                    </a:lnTo>
                    <a:lnTo>
                      <a:pt x="21363" y="9374"/>
                    </a:lnTo>
                    <a:lnTo>
                      <a:pt x="21677" y="9165"/>
                    </a:lnTo>
                    <a:lnTo>
                      <a:pt x="21698" y="9060"/>
                    </a:lnTo>
                    <a:lnTo>
                      <a:pt x="21803" y="9039"/>
                    </a:lnTo>
                    <a:lnTo>
                      <a:pt x="21887" y="8934"/>
                    </a:lnTo>
                    <a:lnTo>
                      <a:pt x="22138" y="8683"/>
                    </a:lnTo>
                    <a:lnTo>
                      <a:pt x="22368" y="8370"/>
                    </a:lnTo>
                    <a:lnTo>
                      <a:pt x="22431" y="8307"/>
                    </a:lnTo>
                    <a:lnTo>
                      <a:pt x="22556" y="7993"/>
                    </a:lnTo>
                    <a:lnTo>
                      <a:pt x="22577" y="7846"/>
                    </a:lnTo>
                    <a:lnTo>
                      <a:pt x="22661" y="7742"/>
                    </a:lnTo>
                    <a:lnTo>
                      <a:pt x="22661" y="7637"/>
                    </a:lnTo>
                    <a:lnTo>
                      <a:pt x="22577" y="7533"/>
                    </a:lnTo>
                    <a:lnTo>
                      <a:pt x="22619" y="7449"/>
                    </a:lnTo>
                    <a:lnTo>
                      <a:pt x="22682" y="7449"/>
                    </a:lnTo>
                    <a:lnTo>
                      <a:pt x="22661" y="7156"/>
                    </a:lnTo>
                    <a:lnTo>
                      <a:pt x="22577" y="7093"/>
                    </a:lnTo>
                    <a:lnTo>
                      <a:pt x="22556" y="6968"/>
                    </a:lnTo>
                    <a:lnTo>
                      <a:pt x="22347" y="6528"/>
                    </a:lnTo>
                    <a:lnTo>
                      <a:pt x="22347" y="6361"/>
                    </a:lnTo>
                    <a:lnTo>
                      <a:pt x="22326" y="6193"/>
                    </a:lnTo>
                    <a:lnTo>
                      <a:pt x="21949" y="6026"/>
                    </a:lnTo>
                    <a:lnTo>
                      <a:pt x="21740" y="6026"/>
                    </a:lnTo>
                    <a:lnTo>
                      <a:pt x="21594" y="6110"/>
                    </a:lnTo>
                    <a:lnTo>
                      <a:pt x="21489" y="5942"/>
                    </a:lnTo>
                    <a:lnTo>
                      <a:pt x="21342" y="5921"/>
                    </a:lnTo>
                    <a:lnTo>
                      <a:pt x="21217" y="5796"/>
                    </a:lnTo>
                    <a:lnTo>
                      <a:pt x="21070" y="5712"/>
                    </a:lnTo>
                    <a:lnTo>
                      <a:pt x="20966" y="5691"/>
                    </a:lnTo>
                    <a:lnTo>
                      <a:pt x="20694" y="5398"/>
                    </a:lnTo>
                    <a:lnTo>
                      <a:pt x="20485" y="5105"/>
                    </a:lnTo>
                    <a:lnTo>
                      <a:pt x="20380" y="5085"/>
                    </a:lnTo>
                    <a:lnTo>
                      <a:pt x="20254" y="4959"/>
                    </a:lnTo>
                    <a:lnTo>
                      <a:pt x="20129" y="4959"/>
                    </a:lnTo>
                    <a:lnTo>
                      <a:pt x="19773" y="4687"/>
                    </a:lnTo>
                    <a:lnTo>
                      <a:pt x="19627" y="4687"/>
                    </a:lnTo>
                    <a:lnTo>
                      <a:pt x="19438" y="4603"/>
                    </a:lnTo>
                    <a:lnTo>
                      <a:pt x="19334" y="4666"/>
                    </a:lnTo>
                    <a:lnTo>
                      <a:pt x="19187" y="4666"/>
                    </a:lnTo>
                    <a:lnTo>
                      <a:pt x="19083" y="4603"/>
                    </a:lnTo>
                    <a:lnTo>
                      <a:pt x="18978" y="4666"/>
                    </a:lnTo>
                    <a:lnTo>
                      <a:pt x="18915" y="4750"/>
                    </a:lnTo>
                    <a:lnTo>
                      <a:pt x="18832" y="4666"/>
                    </a:lnTo>
                    <a:lnTo>
                      <a:pt x="18685" y="4561"/>
                    </a:lnTo>
                    <a:lnTo>
                      <a:pt x="18685" y="4666"/>
                    </a:lnTo>
                    <a:lnTo>
                      <a:pt x="18602" y="4624"/>
                    </a:lnTo>
                    <a:lnTo>
                      <a:pt x="18581" y="4687"/>
                    </a:lnTo>
                    <a:lnTo>
                      <a:pt x="18581" y="4750"/>
                    </a:lnTo>
                    <a:lnTo>
                      <a:pt x="18476" y="4666"/>
                    </a:lnTo>
                    <a:lnTo>
                      <a:pt x="18455" y="4624"/>
                    </a:lnTo>
                    <a:lnTo>
                      <a:pt x="18371" y="4582"/>
                    </a:lnTo>
                    <a:lnTo>
                      <a:pt x="18371" y="4582"/>
                    </a:lnTo>
                    <a:lnTo>
                      <a:pt x="18392" y="4645"/>
                    </a:lnTo>
                    <a:lnTo>
                      <a:pt x="18371" y="4666"/>
                    </a:lnTo>
                    <a:lnTo>
                      <a:pt x="18183" y="4582"/>
                    </a:lnTo>
                    <a:lnTo>
                      <a:pt x="18141" y="4582"/>
                    </a:lnTo>
                    <a:lnTo>
                      <a:pt x="17995" y="4561"/>
                    </a:lnTo>
                    <a:lnTo>
                      <a:pt x="17702" y="4394"/>
                    </a:lnTo>
                    <a:lnTo>
                      <a:pt x="17555" y="4394"/>
                    </a:lnTo>
                    <a:lnTo>
                      <a:pt x="17555" y="4436"/>
                    </a:lnTo>
                    <a:lnTo>
                      <a:pt x="17597" y="4478"/>
                    </a:lnTo>
                    <a:lnTo>
                      <a:pt x="17555" y="4520"/>
                    </a:lnTo>
                    <a:lnTo>
                      <a:pt x="17472" y="4478"/>
                    </a:lnTo>
                    <a:lnTo>
                      <a:pt x="17451" y="4520"/>
                    </a:lnTo>
                    <a:lnTo>
                      <a:pt x="17430" y="4561"/>
                    </a:lnTo>
                    <a:lnTo>
                      <a:pt x="17325" y="4603"/>
                    </a:lnTo>
                    <a:lnTo>
                      <a:pt x="17262" y="4666"/>
                    </a:lnTo>
                    <a:lnTo>
                      <a:pt x="17241" y="4792"/>
                    </a:lnTo>
                    <a:lnTo>
                      <a:pt x="17200" y="4687"/>
                    </a:lnTo>
                    <a:lnTo>
                      <a:pt x="17158" y="4603"/>
                    </a:lnTo>
                    <a:lnTo>
                      <a:pt x="17116" y="4645"/>
                    </a:lnTo>
                    <a:lnTo>
                      <a:pt x="17116" y="4750"/>
                    </a:lnTo>
                    <a:lnTo>
                      <a:pt x="17011" y="4917"/>
                    </a:lnTo>
                    <a:lnTo>
                      <a:pt x="17011" y="5085"/>
                    </a:lnTo>
                    <a:lnTo>
                      <a:pt x="16990" y="4917"/>
                    </a:lnTo>
                    <a:lnTo>
                      <a:pt x="17011" y="4771"/>
                    </a:lnTo>
                    <a:lnTo>
                      <a:pt x="16990" y="4645"/>
                    </a:lnTo>
                    <a:lnTo>
                      <a:pt x="17032" y="4457"/>
                    </a:lnTo>
                    <a:lnTo>
                      <a:pt x="17095" y="4394"/>
                    </a:lnTo>
                    <a:lnTo>
                      <a:pt x="17032" y="4373"/>
                    </a:lnTo>
                    <a:lnTo>
                      <a:pt x="16928" y="4373"/>
                    </a:lnTo>
                    <a:lnTo>
                      <a:pt x="17053" y="4248"/>
                    </a:lnTo>
                    <a:lnTo>
                      <a:pt x="16907" y="4059"/>
                    </a:lnTo>
                    <a:lnTo>
                      <a:pt x="16823" y="3913"/>
                    </a:lnTo>
                    <a:lnTo>
                      <a:pt x="16739" y="3913"/>
                    </a:lnTo>
                    <a:lnTo>
                      <a:pt x="16614" y="3871"/>
                    </a:lnTo>
                    <a:lnTo>
                      <a:pt x="16530" y="3976"/>
                    </a:lnTo>
                    <a:lnTo>
                      <a:pt x="16467" y="4017"/>
                    </a:lnTo>
                    <a:lnTo>
                      <a:pt x="16425" y="3934"/>
                    </a:lnTo>
                    <a:lnTo>
                      <a:pt x="16384" y="3913"/>
                    </a:lnTo>
                    <a:lnTo>
                      <a:pt x="16363" y="3829"/>
                    </a:lnTo>
                    <a:lnTo>
                      <a:pt x="16279" y="3766"/>
                    </a:lnTo>
                    <a:lnTo>
                      <a:pt x="16195" y="3766"/>
                    </a:lnTo>
                    <a:lnTo>
                      <a:pt x="16153" y="3724"/>
                    </a:lnTo>
                    <a:lnTo>
                      <a:pt x="16070" y="3704"/>
                    </a:lnTo>
                    <a:lnTo>
                      <a:pt x="16007" y="3745"/>
                    </a:lnTo>
                    <a:lnTo>
                      <a:pt x="16007" y="3704"/>
                    </a:lnTo>
                    <a:lnTo>
                      <a:pt x="15965" y="3662"/>
                    </a:lnTo>
                    <a:lnTo>
                      <a:pt x="15902" y="3599"/>
                    </a:lnTo>
                    <a:lnTo>
                      <a:pt x="15840" y="3620"/>
                    </a:lnTo>
                    <a:lnTo>
                      <a:pt x="15693" y="3599"/>
                    </a:lnTo>
                    <a:lnTo>
                      <a:pt x="15526" y="3494"/>
                    </a:lnTo>
                    <a:lnTo>
                      <a:pt x="15463" y="3494"/>
                    </a:lnTo>
                    <a:lnTo>
                      <a:pt x="15442" y="3536"/>
                    </a:lnTo>
                    <a:lnTo>
                      <a:pt x="15337" y="3452"/>
                    </a:lnTo>
                    <a:lnTo>
                      <a:pt x="15254" y="3452"/>
                    </a:lnTo>
                    <a:lnTo>
                      <a:pt x="15233" y="3536"/>
                    </a:lnTo>
                    <a:lnTo>
                      <a:pt x="15170" y="3536"/>
                    </a:lnTo>
                    <a:lnTo>
                      <a:pt x="15149" y="3452"/>
                    </a:lnTo>
                    <a:lnTo>
                      <a:pt x="15024" y="3452"/>
                    </a:lnTo>
                    <a:lnTo>
                      <a:pt x="14919" y="3515"/>
                    </a:lnTo>
                    <a:lnTo>
                      <a:pt x="14856" y="3620"/>
                    </a:lnTo>
                    <a:lnTo>
                      <a:pt x="14856" y="3704"/>
                    </a:lnTo>
                    <a:lnTo>
                      <a:pt x="14731" y="3829"/>
                    </a:lnTo>
                    <a:lnTo>
                      <a:pt x="14584" y="3934"/>
                    </a:lnTo>
                    <a:lnTo>
                      <a:pt x="14375" y="4059"/>
                    </a:lnTo>
                    <a:lnTo>
                      <a:pt x="14270" y="4185"/>
                    </a:lnTo>
                    <a:lnTo>
                      <a:pt x="14208" y="4352"/>
                    </a:lnTo>
                    <a:lnTo>
                      <a:pt x="14187" y="4499"/>
                    </a:lnTo>
                    <a:lnTo>
                      <a:pt x="14124" y="4582"/>
                    </a:lnTo>
                    <a:lnTo>
                      <a:pt x="14019" y="4687"/>
                    </a:lnTo>
                    <a:lnTo>
                      <a:pt x="14019" y="4771"/>
                    </a:lnTo>
                    <a:lnTo>
                      <a:pt x="14061" y="4896"/>
                    </a:lnTo>
                    <a:lnTo>
                      <a:pt x="14019" y="5105"/>
                    </a:lnTo>
                    <a:lnTo>
                      <a:pt x="13998" y="4980"/>
                    </a:lnTo>
                    <a:lnTo>
                      <a:pt x="13915" y="4854"/>
                    </a:lnTo>
                    <a:lnTo>
                      <a:pt x="13915" y="4750"/>
                    </a:lnTo>
                    <a:lnTo>
                      <a:pt x="13998" y="4645"/>
                    </a:lnTo>
                    <a:lnTo>
                      <a:pt x="14103" y="4561"/>
                    </a:lnTo>
                    <a:lnTo>
                      <a:pt x="14082" y="4394"/>
                    </a:lnTo>
                    <a:lnTo>
                      <a:pt x="14124" y="4269"/>
                    </a:lnTo>
                    <a:lnTo>
                      <a:pt x="14124" y="4185"/>
                    </a:lnTo>
                    <a:lnTo>
                      <a:pt x="14061" y="4185"/>
                    </a:lnTo>
                    <a:lnTo>
                      <a:pt x="13915" y="4248"/>
                    </a:lnTo>
                    <a:lnTo>
                      <a:pt x="13768" y="4185"/>
                    </a:lnTo>
                    <a:lnTo>
                      <a:pt x="13643" y="4185"/>
                    </a:lnTo>
                    <a:lnTo>
                      <a:pt x="13538" y="4227"/>
                    </a:lnTo>
                    <a:lnTo>
                      <a:pt x="13454" y="4164"/>
                    </a:lnTo>
                    <a:lnTo>
                      <a:pt x="13538" y="4164"/>
                    </a:lnTo>
                    <a:lnTo>
                      <a:pt x="13643" y="4080"/>
                    </a:lnTo>
                    <a:lnTo>
                      <a:pt x="13747" y="4059"/>
                    </a:lnTo>
                    <a:lnTo>
                      <a:pt x="13915" y="4080"/>
                    </a:lnTo>
                    <a:lnTo>
                      <a:pt x="14019" y="4059"/>
                    </a:lnTo>
                    <a:lnTo>
                      <a:pt x="14103" y="3955"/>
                    </a:lnTo>
                    <a:lnTo>
                      <a:pt x="14166" y="3955"/>
                    </a:lnTo>
                    <a:lnTo>
                      <a:pt x="14208" y="4017"/>
                    </a:lnTo>
                    <a:lnTo>
                      <a:pt x="14270" y="3976"/>
                    </a:lnTo>
                    <a:lnTo>
                      <a:pt x="14375" y="3934"/>
                    </a:lnTo>
                    <a:lnTo>
                      <a:pt x="14521" y="3871"/>
                    </a:lnTo>
                    <a:lnTo>
                      <a:pt x="14521" y="3745"/>
                    </a:lnTo>
                    <a:lnTo>
                      <a:pt x="14689" y="3557"/>
                    </a:lnTo>
                    <a:lnTo>
                      <a:pt x="14689" y="3432"/>
                    </a:lnTo>
                    <a:lnTo>
                      <a:pt x="14731" y="3348"/>
                    </a:lnTo>
                    <a:lnTo>
                      <a:pt x="14731" y="3243"/>
                    </a:lnTo>
                    <a:lnTo>
                      <a:pt x="14584" y="3222"/>
                    </a:lnTo>
                    <a:lnTo>
                      <a:pt x="14438" y="3118"/>
                    </a:lnTo>
                    <a:lnTo>
                      <a:pt x="14333" y="3118"/>
                    </a:lnTo>
                    <a:lnTo>
                      <a:pt x="14187" y="3222"/>
                    </a:lnTo>
                    <a:lnTo>
                      <a:pt x="14061" y="3222"/>
                    </a:lnTo>
                    <a:lnTo>
                      <a:pt x="13852" y="3139"/>
                    </a:lnTo>
                    <a:lnTo>
                      <a:pt x="13643" y="3118"/>
                    </a:lnTo>
                    <a:lnTo>
                      <a:pt x="13475" y="3285"/>
                    </a:lnTo>
                    <a:lnTo>
                      <a:pt x="13475" y="3348"/>
                    </a:lnTo>
                    <a:lnTo>
                      <a:pt x="13538" y="3390"/>
                    </a:lnTo>
                    <a:lnTo>
                      <a:pt x="13559" y="3432"/>
                    </a:lnTo>
                    <a:lnTo>
                      <a:pt x="13475" y="3432"/>
                    </a:lnTo>
                    <a:lnTo>
                      <a:pt x="13433" y="3452"/>
                    </a:lnTo>
                    <a:lnTo>
                      <a:pt x="13371" y="3557"/>
                    </a:lnTo>
                    <a:lnTo>
                      <a:pt x="13350" y="3494"/>
                    </a:lnTo>
                    <a:lnTo>
                      <a:pt x="13287" y="3452"/>
                    </a:lnTo>
                    <a:lnTo>
                      <a:pt x="13161" y="3515"/>
                    </a:lnTo>
                    <a:lnTo>
                      <a:pt x="13036" y="3704"/>
                    </a:lnTo>
                    <a:lnTo>
                      <a:pt x="12848" y="3913"/>
                    </a:lnTo>
                    <a:lnTo>
                      <a:pt x="12973" y="3724"/>
                    </a:lnTo>
                    <a:lnTo>
                      <a:pt x="12973" y="3599"/>
                    </a:lnTo>
                    <a:lnTo>
                      <a:pt x="13015" y="3515"/>
                    </a:lnTo>
                    <a:lnTo>
                      <a:pt x="13015" y="3432"/>
                    </a:lnTo>
                    <a:lnTo>
                      <a:pt x="12952" y="3432"/>
                    </a:lnTo>
                    <a:lnTo>
                      <a:pt x="12848" y="3536"/>
                    </a:lnTo>
                    <a:lnTo>
                      <a:pt x="12806" y="3662"/>
                    </a:lnTo>
                    <a:lnTo>
                      <a:pt x="12743" y="3829"/>
                    </a:lnTo>
                    <a:lnTo>
                      <a:pt x="12638" y="3871"/>
                    </a:lnTo>
                    <a:lnTo>
                      <a:pt x="12722" y="3704"/>
                    </a:lnTo>
                    <a:lnTo>
                      <a:pt x="12743" y="3557"/>
                    </a:lnTo>
                    <a:lnTo>
                      <a:pt x="12952" y="3306"/>
                    </a:lnTo>
                    <a:lnTo>
                      <a:pt x="13015" y="3118"/>
                    </a:lnTo>
                    <a:lnTo>
                      <a:pt x="13078" y="3013"/>
                    </a:lnTo>
                    <a:lnTo>
                      <a:pt x="13182" y="2971"/>
                    </a:lnTo>
                    <a:lnTo>
                      <a:pt x="13329" y="2888"/>
                    </a:lnTo>
                    <a:lnTo>
                      <a:pt x="13392" y="2867"/>
                    </a:lnTo>
                    <a:lnTo>
                      <a:pt x="13496" y="2699"/>
                    </a:lnTo>
                    <a:lnTo>
                      <a:pt x="13768" y="2448"/>
                    </a:lnTo>
                    <a:lnTo>
                      <a:pt x="13789" y="2364"/>
                    </a:lnTo>
                    <a:lnTo>
                      <a:pt x="13852" y="2302"/>
                    </a:lnTo>
                    <a:lnTo>
                      <a:pt x="13789" y="2239"/>
                    </a:lnTo>
                    <a:lnTo>
                      <a:pt x="13810" y="2155"/>
                    </a:lnTo>
                    <a:lnTo>
                      <a:pt x="13852" y="2134"/>
                    </a:lnTo>
                    <a:lnTo>
                      <a:pt x="13852" y="2030"/>
                    </a:lnTo>
                    <a:lnTo>
                      <a:pt x="13747" y="1946"/>
                    </a:lnTo>
                    <a:lnTo>
                      <a:pt x="13601" y="1946"/>
                    </a:lnTo>
                    <a:lnTo>
                      <a:pt x="13580" y="1988"/>
                    </a:lnTo>
                    <a:lnTo>
                      <a:pt x="13538" y="1883"/>
                    </a:lnTo>
                    <a:lnTo>
                      <a:pt x="13454" y="1674"/>
                    </a:lnTo>
                    <a:lnTo>
                      <a:pt x="13329" y="1360"/>
                    </a:lnTo>
                    <a:lnTo>
                      <a:pt x="13224" y="1214"/>
                    </a:lnTo>
                    <a:lnTo>
                      <a:pt x="13140" y="1004"/>
                    </a:lnTo>
                    <a:lnTo>
                      <a:pt x="13140" y="879"/>
                    </a:lnTo>
                    <a:lnTo>
                      <a:pt x="13120" y="732"/>
                    </a:lnTo>
                    <a:lnTo>
                      <a:pt x="13057" y="691"/>
                    </a:lnTo>
                    <a:lnTo>
                      <a:pt x="13036" y="586"/>
                    </a:lnTo>
                    <a:lnTo>
                      <a:pt x="12952" y="460"/>
                    </a:lnTo>
                    <a:lnTo>
                      <a:pt x="12931" y="481"/>
                    </a:lnTo>
                    <a:lnTo>
                      <a:pt x="12931" y="565"/>
                    </a:lnTo>
                    <a:lnTo>
                      <a:pt x="12868" y="628"/>
                    </a:lnTo>
                    <a:lnTo>
                      <a:pt x="12743" y="711"/>
                    </a:lnTo>
                    <a:lnTo>
                      <a:pt x="12701" y="795"/>
                    </a:lnTo>
                    <a:lnTo>
                      <a:pt x="12555" y="984"/>
                    </a:lnTo>
                    <a:lnTo>
                      <a:pt x="12408" y="1151"/>
                    </a:lnTo>
                    <a:lnTo>
                      <a:pt x="12408" y="1256"/>
                    </a:lnTo>
                    <a:lnTo>
                      <a:pt x="12303" y="1507"/>
                    </a:lnTo>
                    <a:lnTo>
                      <a:pt x="12199" y="1653"/>
                    </a:lnTo>
                    <a:lnTo>
                      <a:pt x="12115" y="1779"/>
                    </a:lnTo>
                    <a:lnTo>
                      <a:pt x="12011" y="1820"/>
                    </a:lnTo>
                    <a:lnTo>
                      <a:pt x="11969" y="1862"/>
                    </a:lnTo>
                    <a:lnTo>
                      <a:pt x="11927" y="1967"/>
                    </a:lnTo>
                    <a:lnTo>
                      <a:pt x="11822" y="2051"/>
                    </a:lnTo>
                    <a:lnTo>
                      <a:pt x="11759" y="2030"/>
                    </a:lnTo>
                    <a:lnTo>
                      <a:pt x="11759" y="1862"/>
                    </a:lnTo>
                    <a:lnTo>
                      <a:pt x="11697" y="1841"/>
                    </a:lnTo>
                    <a:lnTo>
                      <a:pt x="11676" y="1779"/>
                    </a:lnTo>
                    <a:lnTo>
                      <a:pt x="11613" y="1779"/>
                    </a:lnTo>
                    <a:lnTo>
                      <a:pt x="11550" y="1820"/>
                    </a:lnTo>
                    <a:lnTo>
                      <a:pt x="11487" y="1883"/>
                    </a:lnTo>
                    <a:lnTo>
                      <a:pt x="11383" y="1862"/>
                    </a:lnTo>
                    <a:lnTo>
                      <a:pt x="11299" y="1779"/>
                    </a:lnTo>
                    <a:lnTo>
                      <a:pt x="11299" y="1737"/>
                    </a:lnTo>
                    <a:lnTo>
                      <a:pt x="11278" y="1716"/>
                    </a:lnTo>
                    <a:lnTo>
                      <a:pt x="11257" y="1611"/>
                    </a:lnTo>
                    <a:lnTo>
                      <a:pt x="11236" y="1548"/>
                    </a:lnTo>
                    <a:lnTo>
                      <a:pt x="11153" y="1528"/>
                    </a:lnTo>
                    <a:lnTo>
                      <a:pt x="11048" y="1423"/>
                    </a:lnTo>
                    <a:lnTo>
                      <a:pt x="10881" y="1423"/>
                    </a:lnTo>
                    <a:lnTo>
                      <a:pt x="10776" y="1465"/>
                    </a:lnTo>
                    <a:lnTo>
                      <a:pt x="10546" y="1465"/>
                    </a:lnTo>
                    <a:lnTo>
                      <a:pt x="10420" y="1444"/>
                    </a:lnTo>
                    <a:lnTo>
                      <a:pt x="10316" y="1528"/>
                    </a:lnTo>
                    <a:lnTo>
                      <a:pt x="10295" y="1632"/>
                    </a:lnTo>
                    <a:lnTo>
                      <a:pt x="10399" y="1737"/>
                    </a:lnTo>
                    <a:lnTo>
                      <a:pt x="10420" y="1820"/>
                    </a:lnTo>
                    <a:lnTo>
                      <a:pt x="10462" y="1946"/>
                    </a:lnTo>
                    <a:lnTo>
                      <a:pt x="10441" y="1988"/>
                    </a:lnTo>
                    <a:lnTo>
                      <a:pt x="10337" y="1988"/>
                    </a:lnTo>
                    <a:lnTo>
                      <a:pt x="10190" y="1946"/>
                    </a:lnTo>
                    <a:lnTo>
                      <a:pt x="10148" y="1925"/>
                    </a:lnTo>
                    <a:lnTo>
                      <a:pt x="9918" y="1925"/>
                    </a:lnTo>
                    <a:lnTo>
                      <a:pt x="9814" y="1946"/>
                    </a:lnTo>
                    <a:lnTo>
                      <a:pt x="9772" y="1883"/>
                    </a:lnTo>
                    <a:lnTo>
                      <a:pt x="9604" y="1883"/>
                    </a:lnTo>
                    <a:lnTo>
                      <a:pt x="9479" y="1946"/>
                    </a:lnTo>
                    <a:lnTo>
                      <a:pt x="9395" y="2134"/>
                    </a:lnTo>
                    <a:lnTo>
                      <a:pt x="9165" y="2134"/>
                    </a:lnTo>
                    <a:lnTo>
                      <a:pt x="9039" y="2155"/>
                    </a:lnTo>
                    <a:lnTo>
                      <a:pt x="8998" y="2197"/>
                    </a:lnTo>
                    <a:lnTo>
                      <a:pt x="8935" y="2302"/>
                    </a:lnTo>
                    <a:lnTo>
                      <a:pt x="8788" y="2302"/>
                    </a:lnTo>
                    <a:lnTo>
                      <a:pt x="8767" y="2281"/>
                    </a:lnTo>
                    <a:lnTo>
                      <a:pt x="8684" y="2302"/>
                    </a:lnTo>
                    <a:lnTo>
                      <a:pt x="8621" y="2385"/>
                    </a:lnTo>
                    <a:lnTo>
                      <a:pt x="8537" y="2364"/>
                    </a:lnTo>
                    <a:lnTo>
                      <a:pt x="8307" y="2176"/>
                    </a:lnTo>
                    <a:lnTo>
                      <a:pt x="8223" y="2072"/>
                    </a:lnTo>
                    <a:lnTo>
                      <a:pt x="8223" y="1988"/>
                    </a:lnTo>
                    <a:lnTo>
                      <a:pt x="8098" y="1862"/>
                    </a:lnTo>
                    <a:lnTo>
                      <a:pt x="7993" y="1758"/>
                    </a:lnTo>
                    <a:lnTo>
                      <a:pt x="7993" y="1653"/>
                    </a:lnTo>
                    <a:lnTo>
                      <a:pt x="8014" y="1569"/>
                    </a:lnTo>
                    <a:lnTo>
                      <a:pt x="7993" y="1528"/>
                    </a:lnTo>
                    <a:lnTo>
                      <a:pt x="8014" y="1423"/>
                    </a:lnTo>
                    <a:lnTo>
                      <a:pt x="8056" y="1339"/>
                    </a:lnTo>
                    <a:lnTo>
                      <a:pt x="8056" y="1214"/>
                    </a:lnTo>
                    <a:lnTo>
                      <a:pt x="8161" y="1025"/>
                    </a:lnTo>
                    <a:lnTo>
                      <a:pt x="8202" y="879"/>
                    </a:lnTo>
                    <a:lnTo>
                      <a:pt x="8307" y="732"/>
                    </a:lnTo>
                    <a:lnTo>
                      <a:pt x="8307" y="691"/>
                    </a:lnTo>
                    <a:lnTo>
                      <a:pt x="8202" y="691"/>
                    </a:lnTo>
                    <a:lnTo>
                      <a:pt x="8140" y="607"/>
                    </a:lnTo>
                    <a:lnTo>
                      <a:pt x="8119" y="523"/>
                    </a:lnTo>
                    <a:lnTo>
                      <a:pt x="7993" y="523"/>
                    </a:lnTo>
                    <a:lnTo>
                      <a:pt x="7889" y="481"/>
                    </a:lnTo>
                    <a:lnTo>
                      <a:pt x="7930" y="398"/>
                    </a:lnTo>
                    <a:lnTo>
                      <a:pt x="8014" y="293"/>
                    </a:lnTo>
                    <a:lnTo>
                      <a:pt x="8014" y="147"/>
                    </a:lnTo>
                    <a:lnTo>
                      <a:pt x="7910" y="0"/>
                    </a:lnTo>
                    <a:lnTo>
                      <a:pt x="7784" y="0"/>
                    </a:lnTo>
                    <a:lnTo>
                      <a:pt x="7721" y="63"/>
                    </a:lnTo>
                    <a:lnTo>
                      <a:pt x="7679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6B6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70" name="Google Shape;2370;p52"/>
            <p:cNvGrpSpPr/>
            <p:nvPr/>
          </p:nvGrpSpPr>
          <p:grpSpPr>
            <a:xfrm>
              <a:off x="6604250" y="3250745"/>
              <a:ext cx="95293" cy="378470"/>
              <a:chOff x="2680375" y="3423800"/>
              <a:chExt cx="182975" cy="761050"/>
            </a:xfrm>
          </p:grpSpPr>
          <p:sp>
            <p:nvSpPr>
              <p:cNvPr id="2371" name="Google Shape;2371;p52"/>
              <p:cNvSpPr/>
              <p:nvPr/>
            </p:nvSpPr>
            <p:spPr>
              <a:xfrm>
                <a:off x="2698650" y="3423800"/>
                <a:ext cx="164700" cy="703875"/>
              </a:xfrm>
              <a:custGeom>
                <a:avLst/>
                <a:gdLst/>
                <a:ahLst/>
                <a:cxnLst/>
                <a:rect l="l" t="t" r="r" b="b"/>
                <a:pathLst>
                  <a:path w="6588" h="28155" extrusionOk="0">
                    <a:moveTo>
                      <a:pt x="319" y="4568"/>
                    </a:moveTo>
                    <a:lnTo>
                      <a:pt x="107" y="1274"/>
                    </a:lnTo>
                    <a:lnTo>
                      <a:pt x="319" y="0"/>
                    </a:lnTo>
                    <a:lnTo>
                      <a:pt x="6588" y="4356"/>
                    </a:lnTo>
                    <a:lnTo>
                      <a:pt x="4994" y="7331"/>
                    </a:lnTo>
                    <a:lnTo>
                      <a:pt x="1913" y="16149"/>
                    </a:lnTo>
                    <a:lnTo>
                      <a:pt x="2656" y="24330"/>
                    </a:lnTo>
                    <a:lnTo>
                      <a:pt x="4144" y="28155"/>
                    </a:lnTo>
                    <a:lnTo>
                      <a:pt x="1700" y="27836"/>
                    </a:lnTo>
                    <a:lnTo>
                      <a:pt x="532" y="25605"/>
                    </a:lnTo>
                    <a:lnTo>
                      <a:pt x="1063" y="22736"/>
                    </a:lnTo>
                    <a:lnTo>
                      <a:pt x="0" y="17530"/>
                    </a:lnTo>
                    <a:lnTo>
                      <a:pt x="638" y="14024"/>
                    </a:lnTo>
                    <a:lnTo>
                      <a:pt x="213" y="11793"/>
                    </a:lnTo>
                    <a:lnTo>
                      <a:pt x="744" y="7756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72" name="Google Shape;2372;p52"/>
              <p:cNvSpPr/>
              <p:nvPr/>
            </p:nvSpPr>
            <p:spPr>
              <a:xfrm>
                <a:off x="2680375" y="3510050"/>
                <a:ext cx="137075" cy="674800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26992" extrusionOk="0">
                    <a:moveTo>
                      <a:pt x="984" y="23016"/>
                    </a:moveTo>
                    <a:lnTo>
                      <a:pt x="984" y="23121"/>
                    </a:lnTo>
                    <a:lnTo>
                      <a:pt x="1026" y="23058"/>
                    </a:lnTo>
                    <a:lnTo>
                      <a:pt x="1088" y="23016"/>
                    </a:lnTo>
                    <a:close/>
                    <a:moveTo>
                      <a:pt x="1047" y="0"/>
                    </a:moveTo>
                    <a:lnTo>
                      <a:pt x="984" y="105"/>
                    </a:lnTo>
                    <a:lnTo>
                      <a:pt x="963" y="209"/>
                    </a:lnTo>
                    <a:lnTo>
                      <a:pt x="1068" y="314"/>
                    </a:lnTo>
                    <a:lnTo>
                      <a:pt x="1005" y="419"/>
                    </a:lnTo>
                    <a:lnTo>
                      <a:pt x="900" y="502"/>
                    </a:lnTo>
                    <a:lnTo>
                      <a:pt x="837" y="461"/>
                    </a:lnTo>
                    <a:lnTo>
                      <a:pt x="691" y="544"/>
                    </a:lnTo>
                    <a:lnTo>
                      <a:pt x="565" y="628"/>
                    </a:lnTo>
                    <a:lnTo>
                      <a:pt x="628" y="670"/>
                    </a:lnTo>
                    <a:lnTo>
                      <a:pt x="628" y="837"/>
                    </a:lnTo>
                    <a:lnTo>
                      <a:pt x="586" y="963"/>
                    </a:lnTo>
                    <a:lnTo>
                      <a:pt x="628" y="1130"/>
                    </a:lnTo>
                    <a:lnTo>
                      <a:pt x="733" y="1549"/>
                    </a:lnTo>
                    <a:lnTo>
                      <a:pt x="733" y="1695"/>
                    </a:lnTo>
                    <a:lnTo>
                      <a:pt x="691" y="1800"/>
                    </a:lnTo>
                    <a:lnTo>
                      <a:pt x="649" y="1883"/>
                    </a:lnTo>
                    <a:lnTo>
                      <a:pt x="691" y="2093"/>
                    </a:lnTo>
                    <a:lnTo>
                      <a:pt x="775" y="2302"/>
                    </a:lnTo>
                    <a:lnTo>
                      <a:pt x="858" y="2490"/>
                    </a:lnTo>
                    <a:lnTo>
                      <a:pt x="858" y="2762"/>
                    </a:lnTo>
                    <a:lnTo>
                      <a:pt x="837" y="2846"/>
                    </a:lnTo>
                    <a:lnTo>
                      <a:pt x="796" y="2909"/>
                    </a:lnTo>
                    <a:lnTo>
                      <a:pt x="837" y="3327"/>
                    </a:lnTo>
                    <a:lnTo>
                      <a:pt x="837" y="3432"/>
                    </a:lnTo>
                    <a:lnTo>
                      <a:pt x="754" y="3474"/>
                    </a:lnTo>
                    <a:lnTo>
                      <a:pt x="670" y="3536"/>
                    </a:lnTo>
                    <a:lnTo>
                      <a:pt x="670" y="3766"/>
                    </a:lnTo>
                    <a:lnTo>
                      <a:pt x="691" y="3829"/>
                    </a:lnTo>
                    <a:lnTo>
                      <a:pt x="775" y="3766"/>
                    </a:lnTo>
                    <a:lnTo>
                      <a:pt x="837" y="3829"/>
                    </a:lnTo>
                    <a:lnTo>
                      <a:pt x="754" y="3892"/>
                    </a:lnTo>
                    <a:lnTo>
                      <a:pt x="754" y="4499"/>
                    </a:lnTo>
                    <a:lnTo>
                      <a:pt x="837" y="4729"/>
                    </a:lnTo>
                    <a:lnTo>
                      <a:pt x="858" y="4917"/>
                    </a:lnTo>
                    <a:lnTo>
                      <a:pt x="837" y="5064"/>
                    </a:lnTo>
                    <a:lnTo>
                      <a:pt x="733" y="5231"/>
                    </a:lnTo>
                    <a:lnTo>
                      <a:pt x="733" y="5399"/>
                    </a:lnTo>
                    <a:lnTo>
                      <a:pt x="837" y="5566"/>
                    </a:lnTo>
                    <a:lnTo>
                      <a:pt x="796" y="5712"/>
                    </a:lnTo>
                    <a:lnTo>
                      <a:pt x="796" y="5984"/>
                    </a:lnTo>
                    <a:lnTo>
                      <a:pt x="754" y="6089"/>
                    </a:lnTo>
                    <a:lnTo>
                      <a:pt x="754" y="6256"/>
                    </a:lnTo>
                    <a:lnTo>
                      <a:pt x="775" y="6340"/>
                    </a:lnTo>
                    <a:lnTo>
                      <a:pt x="775" y="6403"/>
                    </a:lnTo>
                    <a:lnTo>
                      <a:pt x="670" y="6570"/>
                    </a:lnTo>
                    <a:lnTo>
                      <a:pt x="670" y="6717"/>
                    </a:lnTo>
                    <a:lnTo>
                      <a:pt x="628" y="6821"/>
                    </a:lnTo>
                    <a:lnTo>
                      <a:pt x="649" y="7010"/>
                    </a:lnTo>
                    <a:lnTo>
                      <a:pt x="628" y="7093"/>
                    </a:lnTo>
                    <a:lnTo>
                      <a:pt x="524" y="7303"/>
                    </a:lnTo>
                    <a:lnTo>
                      <a:pt x="524" y="7407"/>
                    </a:lnTo>
                    <a:lnTo>
                      <a:pt x="628" y="7554"/>
                    </a:lnTo>
                    <a:lnTo>
                      <a:pt x="649" y="7721"/>
                    </a:lnTo>
                    <a:lnTo>
                      <a:pt x="733" y="7826"/>
                    </a:lnTo>
                    <a:lnTo>
                      <a:pt x="649" y="7867"/>
                    </a:lnTo>
                    <a:lnTo>
                      <a:pt x="586" y="8014"/>
                    </a:lnTo>
                    <a:lnTo>
                      <a:pt x="670" y="8119"/>
                    </a:lnTo>
                    <a:lnTo>
                      <a:pt x="586" y="8202"/>
                    </a:lnTo>
                    <a:lnTo>
                      <a:pt x="524" y="8244"/>
                    </a:lnTo>
                    <a:lnTo>
                      <a:pt x="524" y="8391"/>
                    </a:lnTo>
                    <a:lnTo>
                      <a:pt x="544" y="8537"/>
                    </a:lnTo>
                    <a:lnTo>
                      <a:pt x="544" y="8663"/>
                    </a:lnTo>
                    <a:lnTo>
                      <a:pt x="670" y="8997"/>
                    </a:lnTo>
                    <a:lnTo>
                      <a:pt x="670" y="9186"/>
                    </a:lnTo>
                    <a:lnTo>
                      <a:pt x="628" y="9228"/>
                    </a:lnTo>
                    <a:lnTo>
                      <a:pt x="628" y="9332"/>
                    </a:lnTo>
                    <a:lnTo>
                      <a:pt x="754" y="9520"/>
                    </a:lnTo>
                    <a:lnTo>
                      <a:pt x="754" y="9730"/>
                    </a:lnTo>
                    <a:lnTo>
                      <a:pt x="733" y="9855"/>
                    </a:lnTo>
                    <a:lnTo>
                      <a:pt x="733" y="9918"/>
                    </a:lnTo>
                    <a:lnTo>
                      <a:pt x="754" y="10023"/>
                    </a:lnTo>
                    <a:lnTo>
                      <a:pt x="733" y="10106"/>
                    </a:lnTo>
                    <a:lnTo>
                      <a:pt x="691" y="10211"/>
                    </a:lnTo>
                    <a:lnTo>
                      <a:pt x="733" y="10253"/>
                    </a:lnTo>
                    <a:lnTo>
                      <a:pt x="858" y="10441"/>
                    </a:lnTo>
                    <a:lnTo>
                      <a:pt x="879" y="10546"/>
                    </a:lnTo>
                    <a:lnTo>
                      <a:pt x="837" y="10650"/>
                    </a:lnTo>
                    <a:lnTo>
                      <a:pt x="754" y="10692"/>
                    </a:lnTo>
                    <a:lnTo>
                      <a:pt x="670" y="10860"/>
                    </a:lnTo>
                    <a:lnTo>
                      <a:pt x="670" y="10901"/>
                    </a:lnTo>
                    <a:lnTo>
                      <a:pt x="733" y="10964"/>
                    </a:lnTo>
                    <a:lnTo>
                      <a:pt x="670" y="11090"/>
                    </a:lnTo>
                    <a:lnTo>
                      <a:pt x="586" y="11173"/>
                    </a:lnTo>
                    <a:lnTo>
                      <a:pt x="586" y="11278"/>
                    </a:lnTo>
                    <a:lnTo>
                      <a:pt x="565" y="11466"/>
                    </a:lnTo>
                    <a:lnTo>
                      <a:pt x="524" y="11571"/>
                    </a:lnTo>
                    <a:lnTo>
                      <a:pt x="524" y="11676"/>
                    </a:lnTo>
                    <a:lnTo>
                      <a:pt x="482" y="11717"/>
                    </a:lnTo>
                    <a:lnTo>
                      <a:pt x="482" y="11843"/>
                    </a:lnTo>
                    <a:lnTo>
                      <a:pt x="419" y="11927"/>
                    </a:lnTo>
                    <a:lnTo>
                      <a:pt x="419" y="11989"/>
                    </a:lnTo>
                    <a:lnTo>
                      <a:pt x="461" y="12052"/>
                    </a:lnTo>
                    <a:lnTo>
                      <a:pt x="377" y="12157"/>
                    </a:lnTo>
                    <a:lnTo>
                      <a:pt x="377" y="12324"/>
                    </a:lnTo>
                    <a:lnTo>
                      <a:pt x="377" y="12429"/>
                    </a:lnTo>
                    <a:lnTo>
                      <a:pt x="314" y="12471"/>
                    </a:lnTo>
                    <a:lnTo>
                      <a:pt x="314" y="12575"/>
                    </a:lnTo>
                    <a:lnTo>
                      <a:pt x="272" y="12659"/>
                    </a:lnTo>
                    <a:lnTo>
                      <a:pt x="272" y="12743"/>
                    </a:lnTo>
                    <a:lnTo>
                      <a:pt x="314" y="12847"/>
                    </a:lnTo>
                    <a:lnTo>
                      <a:pt x="314" y="12952"/>
                    </a:lnTo>
                    <a:lnTo>
                      <a:pt x="231" y="13057"/>
                    </a:lnTo>
                    <a:lnTo>
                      <a:pt x="147" y="13057"/>
                    </a:lnTo>
                    <a:lnTo>
                      <a:pt x="63" y="12994"/>
                    </a:lnTo>
                    <a:lnTo>
                      <a:pt x="0" y="13015"/>
                    </a:lnTo>
                    <a:lnTo>
                      <a:pt x="0" y="13098"/>
                    </a:lnTo>
                    <a:lnTo>
                      <a:pt x="21" y="13224"/>
                    </a:lnTo>
                    <a:lnTo>
                      <a:pt x="21" y="13412"/>
                    </a:lnTo>
                    <a:lnTo>
                      <a:pt x="105" y="13517"/>
                    </a:lnTo>
                    <a:lnTo>
                      <a:pt x="231" y="13621"/>
                    </a:lnTo>
                    <a:lnTo>
                      <a:pt x="252" y="13747"/>
                    </a:lnTo>
                    <a:lnTo>
                      <a:pt x="231" y="13914"/>
                    </a:lnTo>
                    <a:lnTo>
                      <a:pt x="398" y="14228"/>
                    </a:lnTo>
                    <a:lnTo>
                      <a:pt x="440" y="14312"/>
                    </a:lnTo>
                    <a:lnTo>
                      <a:pt x="524" y="14375"/>
                    </a:lnTo>
                    <a:lnTo>
                      <a:pt x="524" y="14563"/>
                    </a:lnTo>
                    <a:lnTo>
                      <a:pt x="461" y="14835"/>
                    </a:lnTo>
                    <a:lnTo>
                      <a:pt x="419" y="14856"/>
                    </a:lnTo>
                    <a:lnTo>
                      <a:pt x="440" y="14940"/>
                    </a:lnTo>
                    <a:lnTo>
                      <a:pt x="419" y="15002"/>
                    </a:lnTo>
                    <a:lnTo>
                      <a:pt x="356" y="14982"/>
                    </a:lnTo>
                    <a:lnTo>
                      <a:pt x="314" y="14982"/>
                    </a:lnTo>
                    <a:lnTo>
                      <a:pt x="272" y="15086"/>
                    </a:lnTo>
                    <a:lnTo>
                      <a:pt x="314" y="15191"/>
                    </a:lnTo>
                    <a:lnTo>
                      <a:pt x="377" y="15254"/>
                    </a:lnTo>
                    <a:lnTo>
                      <a:pt x="335" y="15484"/>
                    </a:lnTo>
                    <a:lnTo>
                      <a:pt x="356" y="15588"/>
                    </a:lnTo>
                    <a:lnTo>
                      <a:pt x="314" y="15672"/>
                    </a:lnTo>
                    <a:lnTo>
                      <a:pt x="356" y="15714"/>
                    </a:lnTo>
                    <a:lnTo>
                      <a:pt x="335" y="15798"/>
                    </a:lnTo>
                    <a:lnTo>
                      <a:pt x="314" y="15818"/>
                    </a:lnTo>
                    <a:lnTo>
                      <a:pt x="335" y="15881"/>
                    </a:lnTo>
                    <a:lnTo>
                      <a:pt x="524" y="16153"/>
                    </a:lnTo>
                    <a:lnTo>
                      <a:pt x="565" y="16216"/>
                    </a:lnTo>
                    <a:lnTo>
                      <a:pt x="565" y="16362"/>
                    </a:lnTo>
                    <a:lnTo>
                      <a:pt x="524" y="16342"/>
                    </a:lnTo>
                    <a:lnTo>
                      <a:pt x="377" y="16342"/>
                    </a:lnTo>
                    <a:lnTo>
                      <a:pt x="314" y="16425"/>
                    </a:lnTo>
                    <a:lnTo>
                      <a:pt x="314" y="16467"/>
                    </a:lnTo>
                    <a:lnTo>
                      <a:pt x="356" y="16530"/>
                    </a:lnTo>
                    <a:lnTo>
                      <a:pt x="356" y="16614"/>
                    </a:lnTo>
                    <a:lnTo>
                      <a:pt x="314" y="16655"/>
                    </a:lnTo>
                    <a:lnTo>
                      <a:pt x="272" y="16739"/>
                    </a:lnTo>
                    <a:lnTo>
                      <a:pt x="314" y="16823"/>
                    </a:lnTo>
                    <a:lnTo>
                      <a:pt x="335" y="16844"/>
                    </a:lnTo>
                    <a:lnTo>
                      <a:pt x="377" y="16969"/>
                    </a:lnTo>
                    <a:lnTo>
                      <a:pt x="419" y="17304"/>
                    </a:lnTo>
                    <a:lnTo>
                      <a:pt x="356" y="17451"/>
                    </a:lnTo>
                    <a:lnTo>
                      <a:pt x="482" y="17492"/>
                    </a:lnTo>
                    <a:lnTo>
                      <a:pt x="670" y="17471"/>
                    </a:lnTo>
                    <a:lnTo>
                      <a:pt x="670" y="17409"/>
                    </a:lnTo>
                    <a:lnTo>
                      <a:pt x="670" y="17283"/>
                    </a:lnTo>
                    <a:lnTo>
                      <a:pt x="733" y="17199"/>
                    </a:lnTo>
                    <a:lnTo>
                      <a:pt x="837" y="17241"/>
                    </a:lnTo>
                    <a:lnTo>
                      <a:pt x="858" y="17199"/>
                    </a:lnTo>
                    <a:lnTo>
                      <a:pt x="733" y="17095"/>
                    </a:lnTo>
                    <a:lnTo>
                      <a:pt x="775" y="17053"/>
                    </a:lnTo>
                    <a:lnTo>
                      <a:pt x="649" y="16927"/>
                    </a:lnTo>
                    <a:lnTo>
                      <a:pt x="649" y="16844"/>
                    </a:lnTo>
                    <a:lnTo>
                      <a:pt x="733" y="16844"/>
                    </a:lnTo>
                    <a:lnTo>
                      <a:pt x="837" y="16886"/>
                    </a:lnTo>
                    <a:lnTo>
                      <a:pt x="837" y="16865"/>
                    </a:lnTo>
                    <a:lnTo>
                      <a:pt x="775" y="16823"/>
                    </a:lnTo>
                    <a:lnTo>
                      <a:pt x="649" y="16718"/>
                    </a:lnTo>
                    <a:lnTo>
                      <a:pt x="775" y="16739"/>
                    </a:lnTo>
                    <a:lnTo>
                      <a:pt x="775" y="16634"/>
                    </a:lnTo>
                    <a:lnTo>
                      <a:pt x="754" y="16572"/>
                    </a:lnTo>
                    <a:lnTo>
                      <a:pt x="754" y="16425"/>
                    </a:lnTo>
                    <a:lnTo>
                      <a:pt x="733" y="16362"/>
                    </a:lnTo>
                    <a:cubicBezTo>
                      <a:pt x="733" y="16321"/>
                      <a:pt x="754" y="16258"/>
                      <a:pt x="775" y="16237"/>
                    </a:cubicBezTo>
                    <a:lnTo>
                      <a:pt x="837" y="16258"/>
                    </a:lnTo>
                    <a:lnTo>
                      <a:pt x="879" y="16237"/>
                    </a:lnTo>
                    <a:cubicBezTo>
                      <a:pt x="879" y="16342"/>
                      <a:pt x="900" y="16467"/>
                      <a:pt x="900" y="16572"/>
                    </a:cubicBezTo>
                    <a:lnTo>
                      <a:pt x="1068" y="17764"/>
                    </a:lnTo>
                    <a:lnTo>
                      <a:pt x="1047" y="17785"/>
                    </a:lnTo>
                    <a:lnTo>
                      <a:pt x="1068" y="17869"/>
                    </a:lnTo>
                    <a:lnTo>
                      <a:pt x="1068" y="18036"/>
                    </a:lnTo>
                    <a:lnTo>
                      <a:pt x="1005" y="18078"/>
                    </a:lnTo>
                    <a:lnTo>
                      <a:pt x="1047" y="18120"/>
                    </a:lnTo>
                    <a:lnTo>
                      <a:pt x="1047" y="18287"/>
                    </a:lnTo>
                    <a:lnTo>
                      <a:pt x="1005" y="18350"/>
                    </a:lnTo>
                    <a:lnTo>
                      <a:pt x="1047" y="18434"/>
                    </a:lnTo>
                    <a:lnTo>
                      <a:pt x="1047" y="18455"/>
                    </a:lnTo>
                    <a:cubicBezTo>
                      <a:pt x="1047" y="18643"/>
                      <a:pt x="1005" y="18852"/>
                      <a:pt x="963" y="19041"/>
                    </a:cubicBezTo>
                    <a:cubicBezTo>
                      <a:pt x="921" y="19187"/>
                      <a:pt x="900" y="19334"/>
                      <a:pt x="858" y="19459"/>
                    </a:cubicBezTo>
                    <a:lnTo>
                      <a:pt x="796" y="19480"/>
                    </a:lnTo>
                    <a:lnTo>
                      <a:pt x="691" y="19564"/>
                    </a:lnTo>
                    <a:lnTo>
                      <a:pt x="649" y="19564"/>
                    </a:lnTo>
                    <a:lnTo>
                      <a:pt x="649" y="19501"/>
                    </a:lnTo>
                    <a:lnTo>
                      <a:pt x="754" y="19480"/>
                    </a:lnTo>
                    <a:lnTo>
                      <a:pt x="837" y="19438"/>
                    </a:lnTo>
                    <a:lnTo>
                      <a:pt x="837" y="19271"/>
                    </a:lnTo>
                    <a:lnTo>
                      <a:pt x="775" y="19250"/>
                    </a:lnTo>
                    <a:lnTo>
                      <a:pt x="670" y="19292"/>
                    </a:lnTo>
                    <a:lnTo>
                      <a:pt x="461" y="19292"/>
                    </a:lnTo>
                    <a:lnTo>
                      <a:pt x="377" y="19271"/>
                    </a:lnTo>
                    <a:lnTo>
                      <a:pt x="293" y="19292"/>
                    </a:lnTo>
                    <a:lnTo>
                      <a:pt x="293" y="19375"/>
                    </a:lnTo>
                    <a:lnTo>
                      <a:pt x="356" y="19501"/>
                    </a:lnTo>
                    <a:lnTo>
                      <a:pt x="398" y="19501"/>
                    </a:lnTo>
                    <a:lnTo>
                      <a:pt x="440" y="19585"/>
                    </a:lnTo>
                    <a:lnTo>
                      <a:pt x="356" y="19585"/>
                    </a:lnTo>
                    <a:lnTo>
                      <a:pt x="335" y="19689"/>
                    </a:lnTo>
                    <a:lnTo>
                      <a:pt x="252" y="19752"/>
                    </a:lnTo>
                    <a:lnTo>
                      <a:pt x="189" y="19857"/>
                    </a:lnTo>
                    <a:lnTo>
                      <a:pt x="42" y="19919"/>
                    </a:lnTo>
                    <a:lnTo>
                      <a:pt x="42" y="20003"/>
                    </a:lnTo>
                    <a:lnTo>
                      <a:pt x="189" y="20192"/>
                    </a:lnTo>
                    <a:lnTo>
                      <a:pt x="272" y="20192"/>
                    </a:lnTo>
                    <a:lnTo>
                      <a:pt x="335" y="20129"/>
                    </a:lnTo>
                    <a:lnTo>
                      <a:pt x="335" y="20066"/>
                    </a:lnTo>
                    <a:lnTo>
                      <a:pt x="231" y="20024"/>
                    </a:lnTo>
                    <a:lnTo>
                      <a:pt x="231" y="19982"/>
                    </a:lnTo>
                    <a:lnTo>
                      <a:pt x="272" y="19878"/>
                    </a:lnTo>
                    <a:lnTo>
                      <a:pt x="440" y="19878"/>
                    </a:lnTo>
                    <a:lnTo>
                      <a:pt x="461" y="19857"/>
                    </a:lnTo>
                    <a:lnTo>
                      <a:pt x="482" y="19982"/>
                    </a:lnTo>
                    <a:lnTo>
                      <a:pt x="586" y="20066"/>
                    </a:lnTo>
                    <a:lnTo>
                      <a:pt x="712" y="20066"/>
                    </a:lnTo>
                    <a:lnTo>
                      <a:pt x="754" y="20003"/>
                    </a:lnTo>
                    <a:lnTo>
                      <a:pt x="754" y="20003"/>
                    </a:lnTo>
                    <a:cubicBezTo>
                      <a:pt x="670" y="20317"/>
                      <a:pt x="649" y="20631"/>
                      <a:pt x="649" y="20924"/>
                    </a:cubicBezTo>
                    <a:lnTo>
                      <a:pt x="586" y="20966"/>
                    </a:lnTo>
                    <a:lnTo>
                      <a:pt x="649" y="21008"/>
                    </a:lnTo>
                    <a:lnTo>
                      <a:pt x="649" y="21154"/>
                    </a:lnTo>
                    <a:lnTo>
                      <a:pt x="565" y="21028"/>
                    </a:lnTo>
                    <a:lnTo>
                      <a:pt x="461" y="21008"/>
                    </a:lnTo>
                    <a:lnTo>
                      <a:pt x="440" y="21049"/>
                    </a:lnTo>
                    <a:lnTo>
                      <a:pt x="440" y="21133"/>
                    </a:lnTo>
                    <a:lnTo>
                      <a:pt x="461" y="21259"/>
                    </a:lnTo>
                    <a:lnTo>
                      <a:pt x="565" y="21280"/>
                    </a:lnTo>
                    <a:lnTo>
                      <a:pt x="649" y="21342"/>
                    </a:lnTo>
                    <a:lnTo>
                      <a:pt x="649" y="21384"/>
                    </a:lnTo>
                    <a:lnTo>
                      <a:pt x="691" y="21552"/>
                    </a:lnTo>
                    <a:lnTo>
                      <a:pt x="754" y="21572"/>
                    </a:lnTo>
                    <a:cubicBezTo>
                      <a:pt x="754" y="21635"/>
                      <a:pt x="775" y="21656"/>
                      <a:pt x="796" y="21698"/>
                    </a:cubicBezTo>
                    <a:lnTo>
                      <a:pt x="670" y="21656"/>
                    </a:lnTo>
                    <a:lnTo>
                      <a:pt x="649" y="21635"/>
                    </a:lnTo>
                    <a:lnTo>
                      <a:pt x="586" y="21677"/>
                    </a:lnTo>
                    <a:lnTo>
                      <a:pt x="649" y="21865"/>
                    </a:lnTo>
                    <a:lnTo>
                      <a:pt x="649" y="21949"/>
                    </a:lnTo>
                    <a:lnTo>
                      <a:pt x="691" y="21970"/>
                    </a:lnTo>
                    <a:lnTo>
                      <a:pt x="796" y="21803"/>
                    </a:lnTo>
                    <a:lnTo>
                      <a:pt x="858" y="21782"/>
                    </a:lnTo>
                    <a:cubicBezTo>
                      <a:pt x="879" y="21844"/>
                      <a:pt x="900" y="21886"/>
                      <a:pt x="921" y="21970"/>
                    </a:cubicBezTo>
                    <a:lnTo>
                      <a:pt x="921" y="22012"/>
                    </a:lnTo>
                    <a:lnTo>
                      <a:pt x="816" y="22054"/>
                    </a:lnTo>
                    <a:lnTo>
                      <a:pt x="921" y="22284"/>
                    </a:lnTo>
                    <a:lnTo>
                      <a:pt x="963" y="22409"/>
                    </a:lnTo>
                    <a:cubicBezTo>
                      <a:pt x="963" y="22493"/>
                      <a:pt x="984" y="22577"/>
                      <a:pt x="1005" y="22640"/>
                    </a:cubicBezTo>
                    <a:lnTo>
                      <a:pt x="984" y="22681"/>
                    </a:lnTo>
                    <a:lnTo>
                      <a:pt x="984" y="22744"/>
                    </a:lnTo>
                    <a:lnTo>
                      <a:pt x="921" y="22807"/>
                    </a:lnTo>
                    <a:lnTo>
                      <a:pt x="1005" y="22849"/>
                    </a:lnTo>
                    <a:lnTo>
                      <a:pt x="1026" y="22932"/>
                    </a:lnTo>
                    <a:lnTo>
                      <a:pt x="1068" y="22932"/>
                    </a:lnTo>
                    <a:cubicBezTo>
                      <a:pt x="1068" y="22953"/>
                      <a:pt x="1068" y="22995"/>
                      <a:pt x="1088" y="23016"/>
                    </a:cubicBezTo>
                    <a:cubicBezTo>
                      <a:pt x="1130" y="23163"/>
                      <a:pt x="1193" y="23330"/>
                      <a:pt x="1235" y="23456"/>
                    </a:cubicBezTo>
                    <a:lnTo>
                      <a:pt x="1277" y="23518"/>
                    </a:lnTo>
                    <a:cubicBezTo>
                      <a:pt x="1277" y="23539"/>
                      <a:pt x="1277" y="23539"/>
                      <a:pt x="1298" y="23560"/>
                    </a:cubicBezTo>
                    <a:lnTo>
                      <a:pt x="1235" y="23665"/>
                    </a:lnTo>
                    <a:lnTo>
                      <a:pt x="1193" y="23728"/>
                    </a:lnTo>
                    <a:lnTo>
                      <a:pt x="1235" y="23749"/>
                    </a:lnTo>
                    <a:lnTo>
                      <a:pt x="1381" y="23728"/>
                    </a:lnTo>
                    <a:lnTo>
                      <a:pt x="1444" y="23874"/>
                    </a:lnTo>
                    <a:lnTo>
                      <a:pt x="1423" y="23874"/>
                    </a:lnTo>
                    <a:lnTo>
                      <a:pt x="1444" y="23937"/>
                    </a:lnTo>
                    <a:lnTo>
                      <a:pt x="1486" y="23958"/>
                    </a:lnTo>
                    <a:lnTo>
                      <a:pt x="1423" y="24000"/>
                    </a:lnTo>
                    <a:lnTo>
                      <a:pt x="1402" y="24062"/>
                    </a:lnTo>
                    <a:lnTo>
                      <a:pt x="1423" y="24146"/>
                    </a:lnTo>
                    <a:lnTo>
                      <a:pt x="1486" y="24167"/>
                    </a:lnTo>
                    <a:lnTo>
                      <a:pt x="1549" y="24188"/>
                    </a:lnTo>
                    <a:lnTo>
                      <a:pt x="1507" y="24104"/>
                    </a:lnTo>
                    <a:lnTo>
                      <a:pt x="1549" y="24083"/>
                    </a:lnTo>
                    <a:cubicBezTo>
                      <a:pt x="1612" y="24167"/>
                      <a:pt x="1653" y="24272"/>
                      <a:pt x="1716" y="24355"/>
                    </a:cubicBezTo>
                    <a:lnTo>
                      <a:pt x="1716" y="24397"/>
                    </a:lnTo>
                    <a:lnTo>
                      <a:pt x="1653" y="24460"/>
                    </a:lnTo>
                    <a:lnTo>
                      <a:pt x="1695" y="24481"/>
                    </a:lnTo>
                    <a:lnTo>
                      <a:pt x="1737" y="24460"/>
                    </a:lnTo>
                    <a:lnTo>
                      <a:pt x="1758" y="24418"/>
                    </a:lnTo>
                    <a:cubicBezTo>
                      <a:pt x="1967" y="24753"/>
                      <a:pt x="2218" y="25004"/>
                      <a:pt x="2469" y="25234"/>
                    </a:cubicBezTo>
                    <a:lnTo>
                      <a:pt x="2449" y="25234"/>
                    </a:lnTo>
                    <a:lnTo>
                      <a:pt x="2365" y="25192"/>
                    </a:lnTo>
                    <a:lnTo>
                      <a:pt x="2260" y="25150"/>
                    </a:lnTo>
                    <a:lnTo>
                      <a:pt x="2156" y="25150"/>
                    </a:lnTo>
                    <a:lnTo>
                      <a:pt x="2072" y="25109"/>
                    </a:lnTo>
                    <a:lnTo>
                      <a:pt x="1946" y="24983"/>
                    </a:lnTo>
                    <a:lnTo>
                      <a:pt x="1863" y="24920"/>
                    </a:lnTo>
                    <a:lnTo>
                      <a:pt x="1842" y="24983"/>
                    </a:lnTo>
                    <a:lnTo>
                      <a:pt x="1863" y="25088"/>
                    </a:lnTo>
                    <a:lnTo>
                      <a:pt x="1946" y="25213"/>
                    </a:lnTo>
                    <a:lnTo>
                      <a:pt x="2072" y="25234"/>
                    </a:lnTo>
                    <a:lnTo>
                      <a:pt x="2239" y="25318"/>
                    </a:lnTo>
                    <a:lnTo>
                      <a:pt x="2281" y="25401"/>
                    </a:lnTo>
                    <a:lnTo>
                      <a:pt x="2365" y="25401"/>
                    </a:lnTo>
                    <a:lnTo>
                      <a:pt x="2428" y="25360"/>
                    </a:lnTo>
                    <a:lnTo>
                      <a:pt x="2574" y="25422"/>
                    </a:lnTo>
                    <a:lnTo>
                      <a:pt x="2679" y="25464"/>
                    </a:lnTo>
                    <a:lnTo>
                      <a:pt x="2783" y="25464"/>
                    </a:lnTo>
                    <a:cubicBezTo>
                      <a:pt x="2804" y="25464"/>
                      <a:pt x="2846" y="25506"/>
                      <a:pt x="2846" y="25527"/>
                    </a:cubicBezTo>
                    <a:lnTo>
                      <a:pt x="2804" y="25527"/>
                    </a:lnTo>
                    <a:lnTo>
                      <a:pt x="2700" y="25569"/>
                    </a:lnTo>
                    <a:lnTo>
                      <a:pt x="2658" y="25548"/>
                    </a:lnTo>
                    <a:lnTo>
                      <a:pt x="2595" y="25506"/>
                    </a:lnTo>
                    <a:lnTo>
                      <a:pt x="2532" y="25506"/>
                    </a:lnTo>
                    <a:lnTo>
                      <a:pt x="2490" y="25548"/>
                    </a:lnTo>
                    <a:lnTo>
                      <a:pt x="2490" y="25611"/>
                    </a:lnTo>
                    <a:lnTo>
                      <a:pt x="2595" y="25653"/>
                    </a:lnTo>
                    <a:lnTo>
                      <a:pt x="2658" y="25757"/>
                    </a:lnTo>
                    <a:lnTo>
                      <a:pt x="2762" y="25799"/>
                    </a:lnTo>
                    <a:lnTo>
                      <a:pt x="2867" y="25925"/>
                    </a:lnTo>
                    <a:lnTo>
                      <a:pt x="2951" y="25945"/>
                    </a:lnTo>
                    <a:lnTo>
                      <a:pt x="3076" y="25925"/>
                    </a:lnTo>
                    <a:lnTo>
                      <a:pt x="3118" y="25945"/>
                    </a:lnTo>
                    <a:lnTo>
                      <a:pt x="3118" y="26029"/>
                    </a:lnTo>
                    <a:lnTo>
                      <a:pt x="3202" y="26092"/>
                    </a:lnTo>
                    <a:lnTo>
                      <a:pt x="3285" y="26071"/>
                    </a:lnTo>
                    <a:lnTo>
                      <a:pt x="3265" y="26029"/>
                    </a:lnTo>
                    <a:lnTo>
                      <a:pt x="3327" y="25945"/>
                    </a:lnTo>
                    <a:lnTo>
                      <a:pt x="3327" y="25883"/>
                    </a:lnTo>
                    <a:lnTo>
                      <a:pt x="3285" y="25862"/>
                    </a:lnTo>
                    <a:lnTo>
                      <a:pt x="3327" y="25841"/>
                    </a:lnTo>
                    <a:lnTo>
                      <a:pt x="3411" y="25841"/>
                    </a:lnTo>
                    <a:lnTo>
                      <a:pt x="3369" y="25757"/>
                    </a:lnTo>
                    <a:lnTo>
                      <a:pt x="3285" y="25736"/>
                    </a:lnTo>
                    <a:lnTo>
                      <a:pt x="3160" y="25757"/>
                    </a:lnTo>
                    <a:lnTo>
                      <a:pt x="3118" y="25715"/>
                    </a:lnTo>
                    <a:lnTo>
                      <a:pt x="3118" y="25715"/>
                    </a:lnTo>
                    <a:cubicBezTo>
                      <a:pt x="3141" y="25721"/>
                      <a:pt x="3164" y="25724"/>
                      <a:pt x="3189" y="25724"/>
                    </a:cubicBezTo>
                    <a:cubicBezTo>
                      <a:pt x="3256" y="25724"/>
                      <a:pt x="3329" y="25704"/>
                      <a:pt x="3390" y="25673"/>
                    </a:cubicBezTo>
                    <a:lnTo>
                      <a:pt x="3411" y="25715"/>
                    </a:lnTo>
                    <a:lnTo>
                      <a:pt x="3578" y="25736"/>
                    </a:lnTo>
                    <a:lnTo>
                      <a:pt x="3683" y="25778"/>
                    </a:lnTo>
                    <a:lnTo>
                      <a:pt x="3746" y="25778"/>
                    </a:lnTo>
                    <a:lnTo>
                      <a:pt x="3829" y="25841"/>
                    </a:lnTo>
                    <a:lnTo>
                      <a:pt x="3892" y="25778"/>
                    </a:lnTo>
                    <a:lnTo>
                      <a:pt x="3955" y="25653"/>
                    </a:lnTo>
                    <a:lnTo>
                      <a:pt x="3913" y="25464"/>
                    </a:lnTo>
                    <a:lnTo>
                      <a:pt x="3934" y="25401"/>
                    </a:lnTo>
                    <a:lnTo>
                      <a:pt x="3934" y="25318"/>
                    </a:lnTo>
                    <a:lnTo>
                      <a:pt x="3955" y="25150"/>
                    </a:lnTo>
                    <a:lnTo>
                      <a:pt x="3955" y="25109"/>
                    </a:lnTo>
                    <a:cubicBezTo>
                      <a:pt x="4018" y="25213"/>
                      <a:pt x="4060" y="25318"/>
                      <a:pt x="4143" y="25422"/>
                    </a:cubicBezTo>
                    <a:lnTo>
                      <a:pt x="4122" y="25527"/>
                    </a:lnTo>
                    <a:lnTo>
                      <a:pt x="4060" y="25632"/>
                    </a:lnTo>
                    <a:lnTo>
                      <a:pt x="4122" y="25736"/>
                    </a:lnTo>
                    <a:lnTo>
                      <a:pt x="4060" y="25820"/>
                    </a:lnTo>
                    <a:lnTo>
                      <a:pt x="4060" y="25883"/>
                    </a:lnTo>
                    <a:lnTo>
                      <a:pt x="4164" y="25945"/>
                    </a:lnTo>
                    <a:lnTo>
                      <a:pt x="4269" y="25966"/>
                    </a:lnTo>
                    <a:lnTo>
                      <a:pt x="4332" y="25987"/>
                    </a:lnTo>
                    <a:lnTo>
                      <a:pt x="4373" y="25945"/>
                    </a:lnTo>
                    <a:lnTo>
                      <a:pt x="4248" y="25841"/>
                    </a:lnTo>
                    <a:lnTo>
                      <a:pt x="4332" y="25757"/>
                    </a:lnTo>
                    <a:lnTo>
                      <a:pt x="4562" y="26155"/>
                    </a:lnTo>
                    <a:lnTo>
                      <a:pt x="4562" y="26155"/>
                    </a:lnTo>
                    <a:lnTo>
                      <a:pt x="4520" y="26134"/>
                    </a:lnTo>
                    <a:lnTo>
                      <a:pt x="4332" y="26050"/>
                    </a:lnTo>
                    <a:lnTo>
                      <a:pt x="4227" y="25987"/>
                    </a:lnTo>
                    <a:lnTo>
                      <a:pt x="4206" y="26029"/>
                    </a:lnTo>
                    <a:lnTo>
                      <a:pt x="4248" y="26071"/>
                    </a:lnTo>
                    <a:lnTo>
                      <a:pt x="4520" y="26197"/>
                    </a:lnTo>
                    <a:lnTo>
                      <a:pt x="4541" y="26259"/>
                    </a:lnTo>
                    <a:lnTo>
                      <a:pt x="4436" y="26259"/>
                    </a:lnTo>
                    <a:lnTo>
                      <a:pt x="4436" y="26322"/>
                    </a:lnTo>
                    <a:lnTo>
                      <a:pt x="4373" y="26322"/>
                    </a:lnTo>
                    <a:lnTo>
                      <a:pt x="4353" y="26238"/>
                    </a:lnTo>
                    <a:lnTo>
                      <a:pt x="4227" y="26155"/>
                    </a:lnTo>
                    <a:lnTo>
                      <a:pt x="4206" y="26176"/>
                    </a:lnTo>
                    <a:lnTo>
                      <a:pt x="4206" y="26259"/>
                    </a:lnTo>
                    <a:lnTo>
                      <a:pt x="4122" y="26259"/>
                    </a:lnTo>
                    <a:lnTo>
                      <a:pt x="3934" y="26280"/>
                    </a:lnTo>
                    <a:lnTo>
                      <a:pt x="3892" y="26322"/>
                    </a:lnTo>
                    <a:lnTo>
                      <a:pt x="3934" y="26364"/>
                    </a:lnTo>
                    <a:lnTo>
                      <a:pt x="3913" y="26385"/>
                    </a:lnTo>
                    <a:lnTo>
                      <a:pt x="3809" y="26364"/>
                    </a:lnTo>
                    <a:lnTo>
                      <a:pt x="3704" y="26385"/>
                    </a:lnTo>
                    <a:lnTo>
                      <a:pt x="3725" y="26448"/>
                    </a:lnTo>
                    <a:lnTo>
                      <a:pt x="3850" y="26469"/>
                    </a:lnTo>
                    <a:lnTo>
                      <a:pt x="3955" y="26469"/>
                    </a:lnTo>
                    <a:lnTo>
                      <a:pt x="3997" y="26427"/>
                    </a:lnTo>
                    <a:lnTo>
                      <a:pt x="4018" y="26385"/>
                    </a:lnTo>
                    <a:lnTo>
                      <a:pt x="4101" y="26427"/>
                    </a:lnTo>
                    <a:lnTo>
                      <a:pt x="4206" y="26490"/>
                    </a:lnTo>
                    <a:lnTo>
                      <a:pt x="4248" y="26469"/>
                    </a:lnTo>
                    <a:lnTo>
                      <a:pt x="4269" y="26531"/>
                    </a:lnTo>
                    <a:lnTo>
                      <a:pt x="4269" y="26573"/>
                    </a:lnTo>
                    <a:lnTo>
                      <a:pt x="4353" y="26636"/>
                    </a:lnTo>
                    <a:lnTo>
                      <a:pt x="4269" y="26678"/>
                    </a:lnTo>
                    <a:lnTo>
                      <a:pt x="4227" y="26782"/>
                    </a:lnTo>
                    <a:lnTo>
                      <a:pt x="4269" y="26866"/>
                    </a:lnTo>
                    <a:lnTo>
                      <a:pt x="4353" y="26866"/>
                    </a:lnTo>
                    <a:lnTo>
                      <a:pt x="4436" y="26887"/>
                    </a:lnTo>
                    <a:lnTo>
                      <a:pt x="4541" y="26992"/>
                    </a:lnTo>
                    <a:lnTo>
                      <a:pt x="4625" y="26992"/>
                    </a:lnTo>
                    <a:lnTo>
                      <a:pt x="4646" y="26971"/>
                    </a:lnTo>
                    <a:lnTo>
                      <a:pt x="4562" y="26908"/>
                    </a:lnTo>
                    <a:lnTo>
                      <a:pt x="4457" y="26845"/>
                    </a:lnTo>
                    <a:lnTo>
                      <a:pt x="4436" y="26782"/>
                    </a:lnTo>
                    <a:lnTo>
                      <a:pt x="4457" y="26782"/>
                    </a:lnTo>
                    <a:lnTo>
                      <a:pt x="4541" y="26803"/>
                    </a:lnTo>
                    <a:lnTo>
                      <a:pt x="4625" y="26762"/>
                    </a:lnTo>
                    <a:lnTo>
                      <a:pt x="4646" y="26699"/>
                    </a:lnTo>
                    <a:lnTo>
                      <a:pt x="4562" y="26678"/>
                    </a:lnTo>
                    <a:lnTo>
                      <a:pt x="4520" y="26636"/>
                    </a:lnTo>
                    <a:lnTo>
                      <a:pt x="4750" y="26531"/>
                    </a:lnTo>
                    <a:lnTo>
                      <a:pt x="4855" y="26469"/>
                    </a:lnTo>
                    <a:lnTo>
                      <a:pt x="4938" y="26490"/>
                    </a:lnTo>
                    <a:cubicBezTo>
                      <a:pt x="4959" y="26531"/>
                      <a:pt x="4959" y="26552"/>
                      <a:pt x="4980" y="26552"/>
                    </a:cubicBezTo>
                    <a:lnTo>
                      <a:pt x="5001" y="26552"/>
                    </a:lnTo>
                    <a:lnTo>
                      <a:pt x="5001" y="26531"/>
                    </a:lnTo>
                    <a:lnTo>
                      <a:pt x="5294" y="26594"/>
                    </a:lnTo>
                    <a:lnTo>
                      <a:pt x="5357" y="26573"/>
                    </a:lnTo>
                    <a:lnTo>
                      <a:pt x="5357" y="26510"/>
                    </a:lnTo>
                    <a:lnTo>
                      <a:pt x="5482" y="26510"/>
                    </a:lnTo>
                    <a:lnTo>
                      <a:pt x="5420" y="26322"/>
                    </a:lnTo>
                    <a:lnTo>
                      <a:pt x="5357" y="26322"/>
                    </a:lnTo>
                    <a:lnTo>
                      <a:pt x="5252" y="26238"/>
                    </a:lnTo>
                    <a:lnTo>
                      <a:pt x="5106" y="26176"/>
                    </a:lnTo>
                    <a:lnTo>
                      <a:pt x="5106" y="26113"/>
                    </a:lnTo>
                    <a:lnTo>
                      <a:pt x="5273" y="26218"/>
                    </a:lnTo>
                    <a:lnTo>
                      <a:pt x="5399" y="26238"/>
                    </a:lnTo>
                    <a:lnTo>
                      <a:pt x="5148" y="25171"/>
                    </a:lnTo>
                    <a:lnTo>
                      <a:pt x="5106" y="25171"/>
                    </a:lnTo>
                    <a:lnTo>
                      <a:pt x="5106" y="25129"/>
                    </a:lnTo>
                    <a:lnTo>
                      <a:pt x="4959" y="24481"/>
                    </a:lnTo>
                    <a:lnTo>
                      <a:pt x="4792" y="24544"/>
                    </a:lnTo>
                    <a:lnTo>
                      <a:pt x="4750" y="24585"/>
                    </a:lnTo>
                    <a:lnTo>
                      <a:pt x="4666" y="24502"/>
                    </a:lnTo>
                    <a:lnTo>
                      <a:pt x="4583" y="24481"/>
                    </a:lnTo>
                    <a:lnTo>
                      <a:pt x="4562" y="24544"/>
                    </a:lnTo>
                    <a:cubicBezTo>
                      <a:pt x="4562" y="24502"/>
                      <a:pt x="4541" y="24502"/>
                      <a:pt x="4541" y="24481"/>
                    </a:cubicBezTo>
                    <a:lnTo>
                      <a:pt x="4541" y="24334"/>
                    </a:lnTo>
                    <a:lnTo>
                      <a:pt x="4625" y="24272"/>
                    </a:lnTo>
                    <a:lnTo>
                      <a:pt x="4750" y="24251"/>
                    </a:lnTo>
                    <a:lnTo>
                      <a:pt x="4897" y="24334"/>
                    </a:lnTo>
                    <a:lnTo>
                      <a:pt x="4980" y="24272"/>
                    </a:lnTo>
                    <a:lnTo>
                      <a:pt x="5001" y="24272"/>
                    </a:lnTo>
                    <a:lnTo>
                      <a:pt x="4855" y="24146"/>
                    </a:lnTo>
                    <a:lnTo>
                      <a:pt x="4520" y="23937"/>
                    </a:lnTo>
                    <a:lnTo>
                      <a:pt x="4457" y="23874"/>
                    </a:lnTo>
                    <a:lnTo>
                      <a:pt x="3725" y="23874"/>
                    </a:lnTo>
                    <a:lnTo>
                      <a:pt x="3306" y="23958"/>
                    </a:lnTo>
                    <a:lnTo>
                      <a:pt x="3202" y="23895"/>
                    </a:lnTo>
                    <a:lnTo>
                      <a:pt x="2930" y="23874"/>
                    </a:lnTo>
                    <a:lnTo>
                      <a:pt x="2846" y="23644"/>
                    </a:lnTo>
                    <a:lnTo>
                      <a:pt x="2783" y="23435"/>
                    </a:lnTo>
                    <a:lnTo>
                      <a:pt x="2658" y="23330"/>
                    </a:lnTo>
                    <a:lnTo>
                      <a:pt x="2637" y="22995"/>
                    </a:lnTo>
                    <a:lnTo>
                      <a:pt x="2637" y="22828"/>
                    </a:lnTo>
                    <a:lnTo>
                      <a:pt x="2511" y="22828"/>
                    </a:lnTo>
                    <a:lnTo>
                      <a:pt x="2323" y="22912"/>
                    </a:lnTo>
                    <a:lnTo>
                      <a:pt x="2218" y="23016"/>
                    </a:lnTo>
                    <a:lnTo>
                      <a:pt x="2093" y="23016"/>
                    </a:lnTo>
                    <a:lnTo>
                      <a:pt x="1842" y="22577"/>
                    </a:lnTo>
                    <a:cubicBezTo>
                      <a:pt x="1821" y="22493"/>
                      <a:pt x="1800" y="22409"/>
                      <a:pt x="1800" y="22326"/>
                    </a:cubicBezTo>
                    <a:lnTo>
                      <a:pt x="1884" y="21844"/>
                    </a:lnTo>
                    <a:lnTo>
                      <a:pt x="2009" y="21656"/>
                    </a:lnTo>
                    <a:lnTo>
                      <a:pt x="2218" y="21447"/>
                    </a:lnTo>
                    <a:lnTo>
                      <a:pt x="2260" y="21154"/>
                    </a:lnTo>
                    <a:lnTo>
                      <a:pt x="2218" y="20840"/>
                    </a:lnTo>
                    <a:lnTo>
                      <a:pt x="2135" y="20610"/>
                    </a:lnTo>
                    <a:lnTo>
                      <a:pt x="2197" y="20338"/>
                    </a:lnTo>
                    <a:lnTo>
                      <a:pt x="2302" y="20212"/>
                    </a:lnTo>
                    <a:lnTo>
                      <a:pt x="2197" y="19961"/>
                    </a:lnTo>
                    <a:lnTo>
                      <a:pt x="2218" y="19815"/>
                    </a:lnTo>
                    <a:lnTo>
                      <a:pt x="2323" y="19710"/>
                    </a:lnTo>
                    <a:lnTo>
                      <a:pt x="2239" y="19480"/>
                    </a:lnTo>
                    <a:lnTo>
                      <a:pt x="2197" y="19166"/>
                    </a:lnTo>
                    <a:lnTo>
                      <a:pt x="2114" y="19020"/>
                    </a:lnTo>
                    <a:lnTo>
                      <a:pt x="2114" y="18915"/>
                    </a:lnTo>
                    <a:lnTo>
                      <a:pt x="2260" y="18769"/>
                    </a:lnTo>
                    <a:lnTo>
                      <a:pt x="2260" y="18643"/>
                    </a:lnTo>
                    <a:lnTo>
                      <a:pt x="2135" y="18434"/>
                    </a:lnTo>
                    <a:lnTo>
                      <a:pt x="1946" y="18308"/>
                    </a:lnTo>
                    <a:lnTo>
                      <a:pt x="1821" y="18308"/>
                    </a:lnTo>
                    <a:lnTo>
                      <a:pt x="1800" y="18329"/>
                    </a:lnTo>
                    <a:lnTo>
                      <a:pt x="1716" y="18246"/>
                    </a:lnTo>
                    <a:lnTo>
                      <a:pt x="1779" y="18141"/>
                    </a:lnTo>
                    <a:lnTo>
                      <a:pt x="2030" y="18141"/>
                    </a:lnTo>
                    <a:lnTo>
                      <a:pt x="2156" y="17995"/>
                    </a:lnTo>
                    <a:lnTo>
                      <a:pt x="2156" y="17869"/>
                    </a:lnTo>
                    <a:lnTo>
                      <a:pt x="2093" y="17827"/>
                    </a:lnTo>
                    <a:lnTo>
                      <a:pt x="2009" y="17890"/>
                    </a:lnTo>
                    <a:lnTo>
                      <a:pt x="1905" y="17869"/>
                    </a:lnTo>
                    <a:lnTo>
                      <a:pt x="1842" y="17597"/>
                    </a:lnTo>
                    <a:lnTo>
                      <a:pt x="1737" y="17367"/>
                    </a:lnTo>
                    <a:lnTo>
                      <a:pt x="1737" y="17199"/>
                    </a:lnTo>
                    <a:lnTo>
                      <a:pt x="1737" y="17032"/>
                    </a:lnTo>
                    <a:lnTo>
                      <a:pt x="1570" y="16969"/>
                    </a:lnTo>
                    <a:lnTo>
                      <a:pt x="1570" y="16948"/>
                    </a:lnTo>
                    <a:cubicBezTo>
                      <a:pt x="1528" y="16865"/>
                      <a:pt x="1528" y="16760"/>
                      <a:pt x="1507" y="16676"/>
                    </a:cubicBezTo>
                    <a:lnTo>
                      <a:pt x="1486" y="16362"/>
                    </a:lnTo>
                    <a:lnTo>
                      <a:pt x="1612" y="16300"/>
                    </a:lnTo>
                    <a:lnTo>
                      <a:pt x="1633" y="16132"/>
                    </a:lnTo>
                    <a:lnTo>
                      <a:pt x="1591" y="16028"/>
                    </a:lnTo>
                    <a:lnTo>
                      <a:pt x="1486" y="15986"/>
                    </a:lnTo>
                    <a:lnTo>
                      <a:pt x="1423" y="15714"/>
                    </a:lnTo>
                    <a:lnTo>
                      <a:pt x="1402" y="15358"/>
                    </a:lnTo>
                    <a:lnTo>
                      <a:pt x="1423" y="14940"/>
                    </a:lnTo>
                    <a:lnTo>
                      <a:pt x="1319" y="14751"/>
                    </a:lnTo>
                    <a:lnTo>
                      <a:pt x="1298" y="14542"/>
                    </a:lnTo>
                    <a:lnTo>
                      <a:pt x="1507" y="14249"/>
                    </a:lnTo>
                    <a:lnTo>
                      <a:pt x="1528" y="13935"/>
                    </a:lnTo>
                    <a:lnTo>
                      <a:pt x="1695" y="13852"/>
                    </a:lnTo>
                    <a:lnTo>
                      <a:pt x="1779" y="13747"/>
                    </a:lnTo>
                    <a:lnTo>
                      <a:pt x="1423" y="13077"/>
                    </a:lnTo>
                    <a:lnTo>
                      <a:pt x="1486" y="12847"/>
                    </a:lnTo>
                    <a:lnTo>
                      <a:pt x="1486" y="12680"/>
                    </a:lnTo>
                    <a:lnTo>
                      <a:pt x="1486" y="12282"/>
                    </a:lnTo>
                    <a:lnTo>
                      <a:pt x="1612" y="12052"/>
                    </a:lnTo>
                    <a:lnTo>
                      <a:pt x="1737" y="11927"/>
                    </a:lnTo>
                    <a:lnTo>
                      <a:pt x="1716" y="11717"/>
                    </a:lnTo>
                    <a:lnTo>
                      <a:pt x="1612" y="11529"/>
                    </a:lnTo>
                    <a:lnTo>
                      <a:pt x="1528" y="11445"/>
                    </a:lnTo>
                    <a:lnTo>
                      <a:pt x="1674" y="11278"/>
                    </a:lnTo>
                    <a:lnTo>
                      <a:pt x="1633" y="11027"/>
                    </a:lnTo>
                    <a:lnTo>
                      <a:pt x="1737" y="10797"/>
                    </a:lnTo>
                    <a:lnTo>
                      <a:pt x="1842" y="10776"/>
                    </a:lnTo>
                    <a:lnTo>
                      <a:pt x="1884" y="10504"/>
                    </a:lnTo>
                    <a:lnTo>
                      <a:pt x="1821" y="10064"/>
                    </a:lnTo>
                    <a:lnTo>
                      <a:pt x="1737" y="9981"/>
                    </a:lnTo>
                    <a:lnTo>
                      <a:pt x="1674" y="9646"/>
                    </a:lnTo>
                    <a:lnTo>
                      <a:pt x="1591" y="9458"/>
                    </a:lnTo>
                    <a:lnTo>
                      <a:pt x="1444" y="9248"/>
                    </a:lnTo>
                    <a:lnTo>
                      <a:pt x="1423" y="9144"/>
                    </a:lnTo>
                    <a:lnTo>
                      <a:pt x="1319" y="9018"/>
                    </a:lnTo>
                    <a:lnTo>
                      <a:pt x="1277" y="8725"/>
                    </a:lnTo>
                    <a:lnTo>
                      <a:pt x="1298" y="8516"/>
                    </a:lnTo>
                    <a:lnTo>
                      <a:pt x="1444" y="8453"/>
                    </a:lnTo>
                    <a:lnTo>
                      <a:pt x="1444" y="8160"/>
                    </a:lnTo>
                    <a:lnTo>
                      <a:pt x="1528" y="8056"/>
                    </a:lnTo>
                    <a:lnTo>
                      <a:pt x="1528" y="7784"/>
                    </a:lnTo>
                    <a:lnTo>
                      <a:pt x="1423" y="7616"/>
                    </a:lnTo>
                    <a:lnTo>
                      <a:pt x="1402" y="7240"/>
                    </a:lnTo>
                    <a:lnTo>
                      <a:pt x="1486" y="7156"/>
                    </a:lnTo>
                    <a:lnTo>
                      <a:pt x="1528" y="6738"/>
                    </a:lnTo>
                    <a:lnTo>
                      <a:pt x="1633" y="6591"/>
                    </a:lnTo>
                    <a:lnTo>
                      <a:pt x="1800" y="6194"/>
                    </a:lnTo>
                    <a:lnTo>
                      <a:pt x="1946" y="6047"/>
                    </a:lnTo>
                    <a:lnTo>
                      <a:pt x="2051" y="5984"/>
                    </a:lnTo>
                    <a:lnTo>
                      <a:pt x="2135" y="5880"/>
                    </a:lnTo>
                    <a:lnTo>
                      <a:pt x="2093" y="5838"/>
                    </a:lnTo>
                    <a:lnTo>
                      <a:pt x="2093" y="5671"/>
                    </a:lnTo>
                    <a:lnTo>
                      <a:pt x="2030" y="5587"/>
                    </a:lnTo>
                    <a:lnTo>
                      <a:pt x="1946" y="5545"/>
                    </a:lnTo>
                    <a:lnTo>
                      <a:pt x="1988" y="5440"/>
                    </a:lnTo>
                    <a:lnTo>
                      <a:pt x="2093" y="5357"/>
                    </a:lnTo>
                    <a:lnTo>
                      <a:pt x="2093" y="5210"/>
                    </a:lnTo>
                    <a:lnTo>
                      <a:pt x="1946" y="5043"/>
                    </a:lnTo>
                    <a:lnTo>
                      <a:pt x="1925" y="4854"/>
                    </a:lnTo>
                    <a:lnTo>
                      <a:pt x="2009" y="4729"/>
                    </a:lnTo>
                    <a:lnTo>
                      <a:pt x="1988" y="4624"/>
                    </a:lnTo>
                    <a:lnTo>
                      <a:pt x="1842" y="4520"/>
                    </a:lnTo>
                    <a:lnTo>
                      <a:pt x="1905" y="4373"/>
                    </a:lnTo>
                    <a:lnTo>
                      <a:pt x="2574" y="3997"/>
                    </a:lnTo>
                    <a:lnTo>
                      <a:pt x="2741" y="3348"/>
                    </a:lnTo>
                    <a:lnTo>
                      <a:pt x="2658" y="3181"/>
                    </a:lnTo>
                    <a:lnTo>
                      <a:pt x="2553" y="3222"/>
                    </a:lnTo>
                    <a:lnTo>
                      <a:pt x="2511" y="3285"/>
                    </a:lnTo>
                    <a:lnTo>
                      <a:pt x="2344" y="3285"/>
                    </a:lnTo>
                    <a:lnTo>
                      <a:pt x="1925" y="2134"/>
                    </a:lnTo>
                    <a:lnTo>
                      <a:pt x="1633" y="1883"/>
                    </a:lnTo>
                    <a:lnTo>
                      <a:pt x="1570" y="1779"/>
                    </a:lnTo>
                    <a:lnTo>
                      <a:pt x="1695" y="1465"/>
                    </a:lnTo>
                    <a:lnTo>
                      <a:pt x="1633" y="1360"/>
                    </a:lnTo>
                    <a:lnTo>
                      <a:pt x="1716" y="1193"/>
                    </a:lnTo>
                    <a:lnTo>
                      <a:pt x="1695" y="1130"/>
                    </a:lnTo>
                    <a:lnTo>
                      <a:pt x="1423" y="921"/>
                    </a:lnTo>
                    <a:lnTo>
                      <a:pt x="1360" y="774"/>
                    </a:lnTo>
                    <a:lnTo>
                      <a:pt x="1319" y="607"/>
                    </a:lnTo>
                    <a:lnTo>
                      <a:pt x="1298" y="544"/>
                    </a:lnTo>
                    <a:lnTo>
                      <a:pt x="1319" y="440"/>
                    </a:lnTo>
                    <a:lnTo>
                      <a:pt x="1298" y="335"/>
                    </a:lnTo>
                    <a:lnTo>
                      <a:pt x="1256" y="293"/>
                    </a:lnTo>
                    <a:lnTo>
                      <a:pt x="1151" y="189"/>
                    </a:lnTo>
                    <a:lnTo>
                      <a:pt x="1151" y="21"/>
                    </a:lnTo>
                    <a:lnTo>
                      <a:pt x="1109" y="21"/>
                    </a:lnTo>
                    <a:lnTo>
                      <a:pt x="1047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73" name="Google Shape;2373;p52"/>
            <p:cNvSpPr/>
            <p:nvPr/>
          </p:nvSpPr>
          <p:spPr>
            <a:xfrm>
              <a:off x="6719315" y="3578911"/>
              <a:ext cx="20441" cy="11202"/>
            </a:xfrm>
            <a:custGeom>
              <a:avLst/>
              <a:gdLst/>
              <a:ahLst/>
              <a:cxnLst/>
              <a:rect l="l" t="t" r="r" b="b"/>
              <a:pathLst>
                <a:path w="1570" h="901" extrusionOk="0">
                  <a:moveTo>
                    <a:pt x="1025" y="0"/>
                  </a:moveTo>
                  <a:lnTo>
                    <a:pt x="984" y="84"/>
                  </a:lnTo>
                  <a:lnTo>
                    <a:pt x="921" y="105"/>
                  </a:lnTo>
                  <a:lnTo>
                    <a:pt x="942" y="189"/>
                  </a:lnTo>
                  <a:lnTo>
                    <a:pt x="921" y="252"/>
                  </a:lnTo>
                  <a:lnTo>
                    <a:pt x="691" y="314"/>
                  </a:lnTo>
                  <a:lnTo>
                    <a:pt x="733" y="273"/>
                  </a:lnTo>
                  <a:lnTo>
                    <a:pt x="774" y="126"/>
                  </a:lnTo>
                  <a:lnTo>
                    <a:pt x="733" y="63"/>
                  </a:lnTo>
                  <a:lnTo>
                    <a:pt x="649" y="84"/>
                  </a:lnTo>
                  <a:lnTo>
                    <a:pt x="607" y="168"/>
                  </a:lnTo>
                  <a:lnTo>
                    <a:pt x="544" y="168"/>
                  </a:lnTo>
                  <a:lnTo>
                    <a:pt x="461" y="84"/>
                  </a:lnTo>
                  <a:lnTo>
                    <a:pt x="377" y="84"/>
                  </a:lnTo>
                  <a:lnTo>
                    <a:pt x="377" y="252"/>
                  </a:lnTo>
                  <a:lnTo>
                    <a:pt x="272" y="210"/>
                  </a:lnTo>
                  <a:lnTo>
                    <a:pt x="168" y="105"/>
                  </a:lnTo>
                  <a:lnTo>
                    <a:pt x="105" y="168"/>
                  </a:lnTo>
                  <a:lnTo>
                    <a:pt x="230" y="356"/>
                  </a:lnTo>
                  <a:lnTo>
                    <a:pt x="377" y="377"/>
                  </a:lnTo>
                  <a:lnTo>
                    <a:pt x="377" y="419"/>
                  </a:lnTo>
                  <a:lnTo>
                    <a:pt x="230" y="419"/>
                  </a:lnTo>
                  <a:lnTo>
                    <a:pt x="168" y="482"/>
                  </a:lnTo>
                  <a:lnTo>
                    <a:pt x="189" y="565"/>
                  </a:lnTo>
                  <a:lnTo>
                    <a:pt x="84" y="670"/>
                  </a:lnTo>
                  <a:lnTo>
                    <a:pt x="0" y="670"/>
                  </a:lnTo>
                  <a:lnTo>
                    <a:pt x="0" y="712"/>
                  </a:lnTo>
                  <a:lnTo>
                    <a:pt x="126" y="796"/>
                  </a:lnTo>
                  <a:lnTo>
                    <a:pt x="189" y="712"/>
                  </a:lnTo>
                  <a:lnTo>
                    <a:pt x="293" y="796"/>
                  </a:lnTo>
                  <a:lnTo>
                    <a:pt x="377" y="691"/>
                  </a:lnTo>
                  <a:lnTo>
                    <a:pt x="230" y="628"/>
                  </a:lnTo>
                  <a:lnTo>
                    <a:pt x="335" y="586"/>
                  </a:lnTo>
                  <a:lnTo>
                    <a:pt x="523" y="607"/>
                  </a:lnTo>
                  <a:lnTo>
                    <a:pt x="649" y="565"/>
                  </a:lnTo>
                  <a:lnTo>
                    <a:pt x="649" y="461"/>
                  </a:lnTo>
                  <a:cubicBezTo>
                    <a:pt x="649" y="461"/>
                    <a:pt x="667" y="470"/>
                    <a:pt x="680" y="470"/>
                  </a:cubicBezTo>
                  <a:cubicBezTo>
                    <a:pt x="686" y="470"/>
                    <a:pt x="691" y="468"/>
                    <a:pt x="691" y="461"/>
                  </a:cubicBezTo>
                  <a:cubicBezTo>
                    <a:pt x="795" y="398"/>
                    <a:pt x="900" y="377"/>
                    <a:pt x="1005" y="314"/>
                  </a:cubicBezTo>
                  <a:lnTo>
                    <a:pt x="1046" y="398"/>
                  </a:lnTo>
                  <a:lnTo>
                    <a:pt x="1025" y="461"/>
                  </a:lnTo>
                  <a:lnTo>
                    <a:pt x="942" y="419"/>
                  </a:lnTo>
                  <a:lnTo>
                    <a:pt x="858" y="461"/>
                  </a:lnTo>
                  <a:lnTo>
                    <a:pt x="691" y="712"/>
                  </a:lnTo>
                  <a:lnTo>
                    <a:pt x="753" y="733"/>
                  </a:lnTo>
                  <a:lnTo>
                    <a:pt x="837" y="879"/>
                  </a:lnTo>
                  <a:lnTo>
                    <a:pt x="921" y="900"/>
                  </a:lnTo>
                  <a:lnTo>
                    <a:pt x="921" y="837"/>
                  </a:lnTo>
                  <a:lnTo>
                    <a:pt x="837" y="733"/>
                  </a:lnTo>
                  <a:lnTo>
                    <a:pt x="858" y="712"/>
                  </a:lnTo>
                  <a:lnTo>
                    <a:pt x="963" y="775"/>
                  </a:lnTo>
                  <a:lnTo>
                    <a:pt x="1025" y="733"/>
                  </a:lnTo>
                  <a:lnTo>
                    <a:pt x="963" y="691"/>
                  </a:lnTo>
                  <a:lnTo>
                    <a:pt x="963" y="607"/>
                  </a:lnTo>
                  <a:lnTo>
                    <a:pt x="1067" y="628"/>
                  </a:lnTo>
                  <a:lnTo>
                    <a:pt x="1172" y="607"/>
                  </a:lnTo>
                  <a:lnTo>
                    <a:pt x="1172" y="586"/>
                  </a:lnTo>
                  <a:lnTo>
                    <a:pt x="1088" y="586"/>
                  </a:lnTo>
                  <a:lnTo>
                    <a:pt x="1046" y="524"/>
                  </a:lnTo>
                  <a:lnTo>
                    <a:pt x="1088" y="503"/>
                  </a:lnTo>
                  <a:lnTo>
                    <a:pt x="1193" y="524"/>
                  </a:lnTo>
                  <a:lnTo>
                    <a:pt x="1339" y="503"/>
                  </a:lnTo>
                  <a:lnTo>
                    <a:pt x="1444" y="419"/>
                  </a:lnTo>
                  <a:lnTo>
                    <a:pt x="1549" y="398"/>
                  </a:lnTo>
                  <a:lnTo>
                    <a:pt x="1507" y="314"/>
                  </a:lnTo>
                  <a:lnTo>
                    <a:pt x="1465" y="293"/>
                  </a:lnTo>
                  <a:lnTo>
                    <a:pt x="1444" y="273"/>
                  </a:lnTo>
                  <a:lnTo>
                    <a:pt x="1486" y="210"/>
                  </a:lnTo>
                  <a:lnTo>
                    <a:pt x="1569" y="189"/>
                  </a:lnTo>
                  <a:lnTo>
                    <a:pt x="1528" y="126"/>
                  </a:lnTo>
                  <a:lnTo>
                    <a:pt x="1381" y="105"/>
                  </a:lnTo>
                  <a:lnTo>
                    <a:pt x="1318" y="126"/>
                  </a:lnTo>
                  <a:lnTo>
                    <a:pt x="1339" y="189"/>
                  </a:lnTo>
                  <a:lnTo>
                    <a:pt x="1256" y="210"/>
                  </a:lnTo>
                  <a:lnTo>
                    <a:pt x="1172" y="105"/>
                  </a:lnTo>
                  <a:lnTo>
                    <a:pt x="1172" y="42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52"/>
            <p:cNvSpPr/>
            <p:nvPr/>
          </p:nvSpPr>
          <p:spPr>
            <a:xfrm>
              <a:off x="6725853" y="3120523"/>
              <a:ext cx="21262" cy="29142"/>
            </a:xfrm>
            <a:custGeom>
              <a:avLst/>
              <a:gdLst/>
              <a:ahLst/>
              <a:cxnLst/>
              <a:rect l="l" t="t" r="r" b="b"/>
              <a:pathLst>
                <a:path w="1633" h="2344" extrusionOk="0">
                  <a:moveTo>
                    <a:pt x="336" y="0"/>
                  </a:moveTo>
                  <a:lnTo>
                    <a:pt x="231" y="84"/>
                  </a:lnTo>
                  <a:lnTo>
                    <a:pt x="126" y="147"/>
                  </a:lnTo>
                  <a:lnTo>
                    <a:pt x="85" y="209"/>
                  </a:lnTo>
                  <a:lnTo>
                    <a:pt x="1" y="314"/>
                  </a:lnTo>
                  <a:lnTo>
                    <a:pt x="1" y="460"/>
                  </a:lnTo>
                  <a:lnTo>
                    <a:pt x="64" y="607"/>
                  </a:lnTo>
                  <a:lnTo>
                    <a:pt x="22" y="732"/>
                  </a:lnTo>
                  <a:lnTo>
                    <a:pt x="22" y="816"/>
                  </a:lnTo>
                  <a:lnTo>
                    <a:pt x="126" y="879"/>
                  </a:lnTo>
                  <a:lnTo>
                    <a:pt x="189" y="963"/>
                  </a:lnTo>
                  <a:lnTo>
                    <a:pt x="231" y="1067"/>
                  </a:lnTo>
                  <a:lnTo>
                    <a:pt x="273" y="1193"/>
                  </a:lnTo>
                  <a:lnTo>
                    <a:pt x="294" y="1256"/>
                  </a:lnTo>
                  <a:lnTo>
                    <a:pt x="273" y="1360"/>
                  </a:lnTo>
                  <a:lnTo>
                    <a:pt x="189" y="1444"/>
                  </a:lnTo>
                  <a:lnTo>
                    <a:pt x="189" y="1590"/>
                  </a:lnTo>
                  <a:lnTo>
                    <a:pt x="231" y="1653"/>
                  </a:lnTo>
                  <a:lnTo>
                    <a:pt x="189" y="1779"/>
                  </a:lnTo>
                  <a:lnTo>
                    <a:pt x="64" y="1883"/>
                  </a:lnTo>
                  <a:lnTo>
                    <a:pt x="1" y="1883"/>
                  </a:lnTo>
                  <a:lnTo>
                    <a:pt x="22" y="1925"/>
                  </a:lnTo>
                  <a:lnTo>
                    <a:pt x="85" y="2009"/>
                  </a:lnTo>
                  <a:lnTo>
                    <a:pt x="106" y="2030"/>
                  </a:lnTo>
                  <a:lnTo>
                    <a:pt x="106" y="2113"/>
                  </a:lnTo>
                  <a:lnTo>
                    <a:pt x="189" y="2197"/>
                  </a:lnTo>
                  <a:lnTo>
                    <a:pt x="294" y="2218"/>
                  </a:lnTo>
                  <a:lnTo>
                    <a:pt x="336" y="2134"/>
                  </a:lnTo>
                  <a:lnTo>
                    <a:pt x="419" y="2113"/>
                  </a:lnTo>
                  <a:lnTo>
                    <a:pt x="503" y="2113"/>
                  </a:lnTo>
                  <a:lnTo>
                    <a:pt x="503" y="2176"/>
                  </a:lnTo>
                  <a:lnTo>
                    <a:pt x="545" y="2197"/>
                  </a:lnTo>
                  <a:lnTo>
                    <a:pt x="545" y="2323"/>
                  </a:lnTo>
                  <a:lnTo>
                    <a:pt x="608" y="2344"/>
                  </a:lnTo>
                  <a:lnTo>
                    <a:pt x="712" y="2281"/>
                  </a:lnTo>
                  <a:lnTo>
                    <a:pt x="733" y="2197"/>
                  </a:lnTo>
                  <a:lnTo>
                    <a:pt x="817" y="2134"/>
                  </a:lnTo>
                  <a:lnTo>
                    <a:pt x="880" y="2113"/>
                  </a:lnTo>
                  <a:lnTo>
                    <a:pt x="963" y="1988"/>
                  </a:lnTo>
                  <a:lnTo>
                    <a:pt x="1068" y="1820"/>
                  </a:lnTo>
                  <a:lnTo>
                    <a:pt x="1173" y="1590"/>
                  </a:lnTo>
                  <a:lnTo>
                    <a:pt x="1173" y="1486"/>
                  </a:lnTo>
                  <a:lnTo>
                    <a:pt x="1340" y="1297"/>
                  </a:lnTo>
                  <a:lnTo>
                    <a:pt x="1466" y="1130"/>
                  </a:lnTo>
                  <a:lnTo>
                    <a:pt x="1528" y="1046"/>
                  </a:lnTo>
                  <a:lnTo>
                    <a:pt x="1633" y="921"/>
                  </a:lnTo>
                  <a:lnTo>
                    <a:pt x="1591" y="774"/>
                  </a:lnTo>
                  <a:lnTo>
                    <a:pt x="1487" y="649"/>
                  </a:lnTo>
                  <a:lnTo>
                    <a:pt x="1466" y="711"/>
                  </a:lnTo>
                  <a:lnTo>
                    <a:pt x="1382" y="649"/>
                  </a:lnTo>
                  <a:lnTo>
                    <a:pt x="1361" y="544"/>
                  </a:lnTo>
                  <a:lnTo>
                    <a:pt x="1173" y="335"/>
                  </a:lnTo>
                  <a:lnTo>
                    <a:pt x="1131" y="335"/>
                  </a:lnTo>
                  <a:lnTo>
                    <a:pt x="963" y="209"/>
                  </a:lnTo>
                  <a:lnTo>
                    <a:pt x="650" y="105"/>
                  </a:lnTo>
                  <a:lnTo>
                    <a:pt x="524" y="2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52"/>
            <p:cNvSpPr/>
            <p:nvPr/>
          </p:nvSpPr>
          <p:spPr>
            <a:xfrm>
              <a:off x="6699434" y="3117651"/>
              <a:ext cx="30245" cy="31492"/>
            </a:xfrm>
            <a:custGeom>
              <a:avLst/>
              <a:gdLst/>
              <a:ahLst/>
              <a:cxnLst/>
              <a:rect l="l" t="t" r="r" b="b"/>
              <a:pathLst>
                <a:path w="2323" h="2533" extrusionOk="0">
                  <a:moveTo>
                    <a:pt x="1632" y="1"/>
                  </a:moveTo>
                  <a:lnTo>
                    <a:pt x="1528" y="43"/>
                  </a:lnTo>
                  <a:lnTo>
                    <a:pt x="1339" y="22"/>
                  </a:lnTo>
                  <a:lnTo>
                    <a:pt x="1151" y="64"/>
                  </a:lnTo>
                  <a:lnTo>
                    <a:pt x="963" y="22"/>
                  </a:lnTo>
                  <a:lnTo>
                    <a:pt x="691" y="22"/>
                  </a:lnTo>
                  <a:lnTo>
                    <a:pt x="544" y="64"/>
                  </a:lnTo>
                  <a:lnTo>
                    <a:pt x="544" y="210"/>
                  </a:lnTo>
                  <a:lnTo>
                    <a:pt x="482" y="336"/>
                  </a:lnTo>
                  <a:lnTo>
                    <a:pt x="523" y="419"/>
                  </a:lnTo>
                  <a:lnTo>
                    <a:pt x="440" y="524"/>
                  </a:lnTo>
                  <a:lnTo>
                    <a:pt x="335" y="566"/>
                  </a:lnTo>
                  <a:lnTo>
                    <a:pt x="168" y="566"/>
                  </a:lnTo>
                  <a:lnTo>
                    <a:pt x="105" y="691"/>
                  </a:lnTo>
                  <a:lnTo>
                    <a:pt x="105" y="838"/>
                  </a:lnTo>
                  <a:lnTo>
                    <a:pt x="0" y="1068"/>
                  </a:lnTo>
                  <a:lnTo>
                    <a:pt x="21" y="1152"/>
                  </a:lnTo>
                  <a:lnTo>
                    <a:pt x="126" y="1194"/>
                  </a:lnTo>
                  <a:lnTo>
                    <a:pt x="168" y="1277"/>
                  </a:lnTo>
                  <a:lnTo>
                    <a:pt x="210" y="1319"/>
                  </a:lnTo>
                  <a:lnTo>
                    <a:pt x="272" y="1424"/>
                  </a:lnTo>
                  <a:lnTo>
                    <a:pt x="272" y="1507"/>
                  </a:lnTo>
                  <a:lnTo>
                    <a:pt x="335" y="1570"/>
                  </a:lnTo>
                  <a:lnTo>
                    <a:pt x="419" y="1570"/>
                  </a:lnTo>
                  <a:lnTo>
                    <a:pt x="461" y="1591"/>
                  </a:lnTo>
                  <a:lnTo>
                    <a:pt x="482" y="1696"/>
                  </a:lnTo>
                  <a:lnTo>
                    <a:pt x="523" y="1842"/>
                  </a:lnTo>
                  <a:lnTo>
                    <a:pt x="523" y="1989"/>
                  </a:lnTo>
                  <a:lnTo>
                    <a:pt x="586" y="2010"/>
                  </a:lnTo>
                  <a:lnTo>
                    <a:pt x="670" y="2135"/>
                  </a:lnTo>
                  <a:lnTo>
                    <a:pt x="691" y="2219"/>
                  </a:lnTo>
                  <a:lnTo>
                    <a:pt x="795" y="2261"/>
                  </a:lnTo>
                  <a:lnTo>
                    <a:pt x="795" y="2323"/>
                  </a:lnTo>
                  <a:lnTo>
                    <a:pt x="858" y="2407"/>
                  </a:lnTo>
                  <a:lnTo>
                    <a:pt x="942" y="2449"/>
                  </a:lnTo>
                  <a:lnTo>
                    <a:pt x="984" y="2449"/>
                  </a:lnTo>
                  <a:lnTo>
                    <a:pt x="1005" y="2470"/>
                  </a:lnTo>
                  <a:lnTo>
                    <a:pt x="1172" y="2533"/>
                  </a:lnTo>
                  <a:lnTo>
                    <a:pt x="1256" y="2533"/>
                  </a:lnTo>
                  <a:lnTo>
                    <a:pt x="1277" y="2470"/>
                  </a:lnTo>
                  <a:lnTo>
                    <a:pt x="1214" y="2344"/>
                  </a:lnTo>
                  <a:lnTo>
                    <a:pt x="1193" y="2303"/>
                  </a:lnTo>
                  <a:lnTo>
                    <a:pt x="1088" y="2198"/>
                  </a:lnTo>
                  <a:lnTo>
                    <a:pt x="1109" y="2093"/>
                  </a:lnTo>
                  <a:lnTo>
                    <a:pt x="1214" y="2010"/>
                  </a:lnTo>
                  <a:lnTo>
                    <a:pt x="1339" y="2031"/>
                  </a:lnTo>
                  <a:lnTo>
                    <a:pt x="1591" y="2031"/>
                  </a:lnTo>
                  <a:lnTo>
                    <a:pt x="1695" y="1989"/>
                  </a:lnTo>
                  <a:lnTo>
                    <a:pt x="1842" y="1989"/>
                  </a:lnTo>
                  <a:lnTo>
                    <a:pt x="1946" y="2093"/>
                  </a:lnTo>
                  <a:lnTo>
                    <a:pt x="2030" y="2114"/>
                  </a:lnTo>
                  <a:lnTo>
                    <a:pt x="2093" y="2114"/>
                  </a:lnTo>
                  <a:lnTo>
                    <a:pt x="2218" y="2010"/>
                  </a:lnTo>
                  <a:lnTo>
                    <a:pt x="2260" y="1884"/>
                  </a:lnTo>
                  <a:lnTo>
                    <a:pt x="2218" y="1821"/>
                  </a:lnTo>
                  <a:lnTo>
                    <a:pt x="2218" y="1675"/>
                  </a:lnTo>
                  <a:lnTo>
                    <a:pt x="2302" y="1591"/>
                  </a:lnTo>
                  <a:lnTo>
                    <a:pt x="2323" y="1487"/>
                  </a:lnTo>
                  <a:lnTo>
                    <a:pt x="2302" y="1424"/>
                  </a:lnTo>
                  <a:lnTo>
                    <a:pt x="2260" y="1298"/>
                  </a:lnTo>
                  <a:lnTo>
                    <a:pt x="2218" y="1194"/>
                  </a:lnTo>
                  <a:lnTo>
                    <a:pt x="2155" y="1110"/>
                  </a:lnTo>
                  <a:lnTo>
                    <a:pt x="2051" y="1047"/>
                  </a:lnTo>
                  <a:lnTo>
                    <a:pt x="2051" y="963"/>
                  </a:lnTo>
                  <a:lnTo>
                    <a:pt x="2093" y="838"/>
                  </a:lnTo>
                  <a:lnTo>
                    <a:pt x="2030" y="691"/>
                  </a:lnTo>
                  <a:lnTo>
                    <a:pt x="2030" y="545"/>
                  </a:lnTo>
                  <a:lnTo>
                    <a:pt x="2114" y="440"/>
                  </a:lnTo>
                  <a:lnTo>
                    <a:pt x="2155" y="378"/>
                  </a:lnTo>
                  <a:lnTo>
                    <a:pt x="2260" y="231"/>
                  </a:lnTo>
                  <a:lnTo>
                    <a:pt x="2260" y="147"/>
                  </a:lnTo>
                  <a:lnTo>
                    <a:pt x="2135" y="106"/>
                  </a:lnTo>
                  <a:lnTo>
                    <a:pt x="1946" y="64"/>
                  </a:lnTo>
                  <a:lnTo>
                    <a:pt x="1716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52"/>
            <p:cNvSpPr/>
            <p:nvPr/>
          </p:nvSpPr>
          <p:spPr>
            <a:xfrm>
              <a:off x="6673822" y="3099710"/>
              <a:ext cx="37875" cy="54380"/>
            </a:xfrm>
            <a:custGeom>
              <a:avLst/>
              <a:gdLst/>
              <a:ahLst/>
              <a:cxnLst/>
              <a:rect l="l" t="t" r="r" b="b"/>
              <a:pathLst>
                <a:path w="2909" h="4374" extrusionOk="0">
                  <a:moveTo>
                    <a:pt x="879" y="0"/>
                  </a:moveTo>
                  <a:lnTo>
                    <a:pt x="858" y="84"/>
                  </a:lnTo>
                  <a:lnTo>
                    <a:pt x="712" y="251"/>
                  </a:lnTo>
                  <a:lnTo>
                    <a:pt x="565" y="356"/>
                  </a:lnTo>
                  <a:lnTo>
                    <a:pt x="503" y="335"/>
                  </a:lnTo>
                  <a:lnTo>
                    <a:pt x="335" y="544"/>
                  </a:lnTo>
                  <a:lnTo>
                    <a:pt x="356" y="628"/>
                  </a:lnTo>
                  <a:lnTo>
                    <a:pt x="419" y="733"/>
                  </a:lnTo>
                  <a:lnTo>
                    <a:pt x="565" y="753"/>
                  </a:lnTo>
                  <a:lnTo>
                    <a:pt x="649" y="837"/>
                  </a:lnTo>
                  <a:lnTo>
                    <a:pt x="649" y="963"/>
                  </a:lnTo>
                  <a:lnTo>
                    <a:pt x="461" y="1046"/>
                  </a:lnTo>
                  <a:lnTo>
                    <a:pt x="398" y="1025"/>
                  </a:lnTo>
                  <a:lnTo>
                    <a:pt x="293" y="1046"/>
                  </a:lnTo>
                  <a:lnTo>
                    <a:pt x="210" y="1025"/>
                  </a:lnTo>
                  <a:lnTo>
                    <a:pt x="126" y="1088"/>
                  </a:lnTo>
                  <a:lnTo>
                    <a:pt x="105" y="1277"/>
                  </a:lnTo>
                  <a:lnTo>
                    <a:pt x="1" y="1381"/>
                  </a:lnTo>
                  <a:lnTo>
                    <a:pt x="42" y="1507"/>
                  </a:lnTo>
                  <a:lnTo>
                    <a:pt x="189" y="1716"/>
                  </a:lnTo>
                  <a:lnTo>
                    <a:pt x="419" y="1904"/>
                  </a:lnTo>
                  <a:lnTo>
                    <a:pt x="419" y="1925"/>
                  </a:lnTo>
                  <a:lnTo>
                    <a:pt x="461" y="1925"/>
                  </a:lnTo>
                  <a:lnTo>
                    <a:pt x="524" y="1988"/>
                  </a:lnTo>
                  <a:lnTo>
                    <a:pt x="565" y="1925"/>
                  </a:lnTo>
                  <a:lnTo>
                    <a:pt x="712" y="1967"/>
                  </a:lnTo>
                  <a:lnTo>
                    <a:pt x="817" y="2072"/>
                  </a:lnTo>
                  <a:lnTo>
                    <a:pt x="817" y="2218"/>
                  </a:lnTo>
                  <a:lnTo>
                    <a:pt x="733" y="2344"/>
                  </a:lnTo>
                  <a:lnTo>
                    <a:pt x="670" y="2406"/>
                  </a:lnTo>
                  <a:lnTo>
                    <a:pt x="775" y="2448"/>
                  </a:lnTo>
                  <a:lnTo>
                    <a:pt x="879" y="2448"/>
                  </a:lnTo>
                  <a:lnTo>
                    <a:pt x="942" y="2532"/>
                  </a:lnTo>
                  <a:lnTo>
                    <a:pt x="984" y="2616"/>
                  </a:lnTo>
                  <a:lnTo>
                    <a:pt x="1089" y="2616"/>
                  </a:lnTo>
                  <a:lnTo>
                    <a:pt x="1089" y="2657"/>
                  </a:lnTo>
                  <a:lnTo>
                    <a:pt x="984" y="2804"/>
                  </a:lnTo>
                  <a:lnTo>
                    <a:pt x="963" y="2950"/>
                  </a:lnTo>
                  <a:lnTo>
                    <a:pt x="837" y="3160"/>
                  </a:lnTo>
                  <a:lnTo>
                    <a:pt x="858" y="3264"/>
                  </a:lnTo>
                  <a:lnTo>
                    <a:pt x="817" y="3369"/>
                  </a:lnTo>
                  <a:lnTo>
                    <a:pt x="817" y="3474"/>
                  </a:lnTo>
                  <a:lnTo>
                    <a:pt x="837" y="3536"/>
                  </a:lnTo>
                  <a:lnTo>
                    <a:pt x="817" y="3599"/>
                  </a:lnTo>
                  <a:lnTo>
                    <a:pt x="817" y="3704"/>
                  </a:lnTo>
                  <a:lnTo>
                    <a:pt x="921" y="3808"/>
                  </a:lnTo>
                  <a:lnTo>
                    <a:pt x="1047" y="3955"/>
                  </a:lnTo>
                  <a:lnTo>
                    <a:pt x="1047" y="4018"/>
                  </a:lnTo>
                  <a:lnTo>
                    <a:pt x="1130" y="4122"/>
                  </a:lnTo>
                  <a:lnTo>
                    <a:pt x="1361" y="4331"/>
                  </a:lnTo>
                  <a:lnTo>
                    <a:pt x="1444" y="4373"/>
                  </a:lnTo>
                  <a:lnTo>
                    <a:pt x="1507" y="4290"/>
                  </a:lnTo>
                  <a:lnTo>
                    <a:pt x="1591" y="4269"/>
                  </a:lnTo>
                  <a:lnTo>
                    <a:pt x="1612" y="4290"/>
                  </a:lnTo>
                  <a:lnTo>
                    <a:pt x="1758" y="4290"/>
                  </a:lnTo>
                  <a:lnTo>
                    <a:pt x="1821" y="4185"/>
                  </a:lnTo>
                  <a:lnTo>
                    <a:pt x="1863" y="4122"/>
                  </a:lnTo>
                  <a:lnTo>
                    <a:pt x="1967" y="4101"/>
                  </a:lnTo>
                  <a:lnTo>
                    <a:pt x="2198" y="4101"/>
                  </a:lnTo>
                  <a:lnTo>
                    <a:pt x="2260" y="3913"/>
                  </a:lnTo>
                  <a:lnTo>
                    <a:pt x="2386" y="3871"/>
                  </a:lnTo>
                  <a:lnTo>
                    <a:pt x="2553" y="3871"/>
                  </a:lnTo>
                  <a:lnTo>
                    <a:pt x="2616" y="3913"/>
                  </a:lnTo>
                  <a:lnTo>
                    <a:pt x="2721" y="3892"/>
                  </a:lnTo>
                  <a:lnTo>
                    <a:pt x="2909" y="3892"/>
                  </a:lnTo>
                  <a:lnTo>
                    <a:pt x="2825" y="3850"/>
                  </a:lnTo>
                  <a:lnTo>
                    <a:pt x="2762" y="3766"/>
                  </a:lnTo>
                  <a:lnTo>
                    <a:pt x="2762" y="3704"/>
                  </a:lnTo>
                  <a:lnTo>
                    <a:pt x="2658" y="3662"/>
                  </a:lnTo>
                  <a:lnTo>
                    <a:pt x="2637" y="3578"/>
                  </a:lnTo>
                  <a:lnTo>
                    <a:pt x="2553" y="3453"/>
                  </a:lnTo>
                  <a:lnTo>
                    <a:pt x="2490" y="3432"/>
                  </a:lnTo>
                  <a:lnTo>
                    <a:pt x="2490" y="3285"/>
                  </a:lnTo>
                  <a:lnTo>
                    <a:pt x="2449" y="3139"/>
                  </a:lnTo>
                  <a:lnTo>
                    <a:pt x="2428" y="3034"/>
                  </a:lnTo>
                  <a:lnTo>
                    <a:pt x="2386" y="3013"/>
                  </a:lnTo>
                  <a:lnTo>
                    <a:pt x="2302" y="3013"/>
                  </a:lnTo>
                  <a:lnTo>
                    <a:pt x="2239" y="2950"/>
                  </a:lnTo>
                  <a:lnTo>
                    <a:pt x="2239" y="2867"/>
                  </a:lnTo>
                  <a:lnTo>
                    <a:pt x="2177" y="2762"/>
                  </a:lnTo>
                  <a:lnTo>
                    <a:pt x="2135" y="2720"/>
                  </a:lnTo>
                  <a:lnTo>
                    <a:pt x="2093" y="2637"/>
                  </a:lnTo>
                  <a:lnTo>
                    <a:pt x="1988" y="2595"/>
                  </a:lnTo>
                  <a:lnTo>
                    <a:pt x="1967" y="2511"/>
                  </a:lnTo>
                  <a:lnTo>
                    <a:pt x="2072" y="2281"/>
                  </a:lnTo>
                  <a:lnTo>
                    <a:pt x="2072" y="2134"/>
                  </a:lnTo>
                  <a:lnTo>
                    <a:pt x="2135" y="2009"/>
                  </a:lnTo>
                  <a:lnTo>
                    <a:pt x="2302" y="2009"/>
                  </a:lnTo>
                  <a:lnTo>
                    <a:pt x="2407" y="1967"/>
                  </a:lnTo>
                  <a:lnTo>
                    <a:pt x="2490" y="1862"/>
                  </a:lnTo>
                  <a:lnTo>
                    <a:pt x="2449" y="1779"/>
                  </a:lnTo>
                  <a:lnTo>
                    <a:pt x="2511" y="1653"/>
                  </a:lnTo>
                  <a:lnTo>
                    <a:pt x="2449" y="1549"/>
                  </a:lnTo>
                  <a:lnTo>
                    <a:pt x="2449" y="1381"/>
                  </a:lnTo>
                  <a:lnTo>
                    <a:pt x="2428" y="1297"/>
                  </a:lnTo>
                  <a:lnTo>
                    <a:pt x="2218" y="1256"/>
                  </a:lnTo>
                  <a:lnTo>
                    <a:pt x="2009" y="1046"/>
                  </a:lnTo>
                  <a:lnTo>
                    <a:pt x="1905" y="963"/>
                  </a:lnTo>
                  <a:lnTo>
                    <a:pt x="1863" y="984"/>
                  </a:lnTo>
                  <a:lnTo>
                    <a:pt x="1716" y="1046"/>
                  </a:lnTo>
                  <a:lnTo>
                    <a:pt x="1653" y="1130"/>
                  </a:lnTo>
                  <a:lnTo>
                    <a:pt x="1612" y="1235"/>
                  </a:lnTo>
                  <a:lnTo>
                    <a:pt x="1591" y="1088"/>
                  </a:lnTo>
                  <a:lnTo>
                    <a:pt x="1612" y="921"/>
                  </a:lnTo>
                  <a:lnTo>
                    <a:pt x="1674" y="816"/>
                  </a:lnTo>
                  <a:lnTo>
                    <a:pt x="1612" y="628"/>
                  </a:lnTo>
                  <a:lnTo>
                    <a:pt x="1507" y="565"/>
                  </a:lnTo>
                  <a:lnTo>
                    <a:pt x="1298" y="419"/>
                  </a:lnTo>
                  <a:lnTo>
                    <a:pt x="1151" y="251"/>
                  </a:lnTo>
                  <a:lnTo>
                    <a:pt x="1130" y="147"/>
                  </a:lnTo>
                  <a:lnTo>
                    <a:pt x="1026" y="42"/>
                  </a:lnTo>
                  <a:lnTo>
                    <a:pt x="921" y="21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52"/>
            <p:cNvSpPr/>
            <p:nvPr/>
          </p:nvSpPr>
          <p:spPr>
            <a:xfrm>
              <a:off x="6586906" y="3072132"/>
              <a:ext cx="99994" cy="85859"/>
            </a:xfrm>
            <a:custGeom>
              <a:avLst/>
              <a:gdLst/>
              <a:ahLst/>
              <a:cxnLst/>
              <a:rect l="l" t="t" r="r" b="b"/>
              <a:pathLst>
                <a:path w="7680" h="6906" extrusionOk="0">
                  <a:moveTo>
                    <a:pt x="1988" y="0"/>
                  </a:moveTo>
                  <a:lnTo>
                    <a:pt x="1821" y="63"/>
                  </a:lnTo>
                  <a:lnTo>
                    <a:pt x="1674" y="251"/>
                  </a:lnTo>
                  <a:lnTo>
                    <a:pt x="1695" y="377"/>
                  </a:lnTo>
                  <a:lnTo>
                    <a:pt x="1758" y="440"/>
                  </a:lnTo>
                  <a:lnTo>
                    <a:pt x="1863" y="356"/>
                  </a:lnTo>
                  <a:lnTo>
                    <a:pt x="1967" y="377"/>
                  </a:lnTo>
                  <a:lnTo>
                    <a:pt x="2072" y="461"/>
                  </a:lnTo>
                  <a:lnTo>
                    <a:pt x="2030" y="544"/>
                  </a:lnTo>
                  <a:lnTo>
                    <a:pt x="1925" y="565"/>
                  </a:lnTo>
                  <a:lnTo>
                    <a:pt x="1821" y="523"/>
                  </a:lnTo>
                  <a:lnTo>
                    <a:pt x="1779" y="482"/>
                  </a:lnTo>
                  <a:lnTo>
                    <a:pt x="1758" y="523"/>
                  </a:lnTo>
                  <a:lnTo>
                    <a:pt x="1758" y="565"/>
                  </a:lnTo>
                  <a:lnTo>
                    <a:pt x="1611" y="649"/>
                  </a:lnTo>
                  <a:lnTo>
                    <a:pt x="1360" y="670"/>
                  </a:lnTo>
                  <a:lnTo>
                    <a:pt x="1088" y="774"/>
                  </a:lnTo>
                  <a:lnTo>
                    <a:pt x="1026" y="879"/>
                  </a:lnTo>
                  <a:lnTo>
                    <a:pt x="1026" y="984"/>
                  </a:lnTo>
                  <a:lnTo>
                    <a:pt x="1088" y="1088"/>
                  </a:lnTo>
                  <a:lnTo>
                    <a:pt x="1088" y="1318"/>
                  </a:lnTo>
                  <a:lnTo>
                    <a:pt x="1130" y="1486"/>
                  </a:lnTo>
                  <a:lnTo>
                    <a:pt x="1151" y="1611"/>
                  </a:lnTo>
                  <a:lnTo>
                    <a:pt x="1067" y="1800"/>
                  </a:lnTo>
                  <a:lnTo>
                    <a:pt x="879" y="1925"/>
                  </a:lnTo>
                  <a:lnTo>
                    <a:pt x="775" y="1904"/>
                  </a:lnTo>
                  <a:lnTo>
                    <a:pt x="775" y="1737"/>
                  </a:lnTo>
                  <a:lnTo>
                    <a:pt x="649" y="1611"/>
                  </a:lnTo>
                  <a:lnTo>
                    <a:pt x="628" y="1486"/>
                  </a:lnTo>
                  <a:lnTo>
                    <a:pt x="733" y="1402"/>
                  </a:lnTo>
                  <a:lnTo>
                    <a:pt x="754" y="1318"/>
                  </a:lnTo>
                  <a:lnTo>
                    <a:pt x="963" y="1109"/>
                  </a:lnTo>
                  <a:lnTo>
                    <a:pt x="963" y="942"/>
                  </a:lnTo>
                  <a:lnTo>
                    <a:pt x="879" y="795"/>
                  </a:lnTo>
                  <a:lnTo>
                    <a:pt x="921" y="754"/>
                  </a:lnTo>
                  <a:lnTo>
                    <a:pt x="879" y="670"/>
                  </a:lnTo>
                  <a:lnTo>
                    <a:pt x="816" y="628"/>
                  </a:lnTo>
                  <a:lnTo>
                    <a:pt x="754" y="523"/>
                  </a:lnTo>
                  <a:lnTo>
                    <a:pt x="775" y="440"/>
                  </a:lnTo>
                  <a:lnTo>
                    <a:pt x="921" y="377"/>
                  </a:lnTo>
                  <a:lnTo>
                    <a:pt x="1067" y="356"/>
                  </a:lnTo>
                  <a:lnTo>
                    <a:pt x="1172" y="210"/>
                  </a:lnTo>
                  <a:lnTo>
                    <a:pt x="1130" y="210"/>
                  </a:lnTo>
                  <a:lnTo>
                    <a:pt x="1088" y="230"/>
                  </a:lnTo>
                  <a:lnTo>
                    <a:pt x="775" y="356"/>
                  </a:lnTo>
                  <a:lnTo>
                    <a:pt x="628" y="628"/>
                  </a:lnTo>
                  <a:lnTo>
                    <a:pt x="565" y="670"/>
                  </a:lnTo>
                  <a:lnTo>
                    <a:pt x="461" y="691"/>
                  </a:lnTo>
                  <a:lnTo>
                    <a:pt x="356" y="837"/>
                  </a:lnTo>
                  <a:lnTo>
                    <a:pt x="293" y="900"/>
                  </a:lnTo>
                  <a:lnTo>
                    <a:pt x="105" y="1172"/>
                  </a:lnTo>
                  <a:lnTo>
                    <a:pt x="84" y="1298"/>
                  </a:lnTo>
                  <a:lnTo>
                    <a:pt x="105" y="1402"/>
                  </a:lnTo>
                  <a:lnTo>
                    <a:pt x="84" y="1590"/>
                  </a:lnTo>
                  <a:lnTo>
                    <a:pt x="0" y="1779"/>
                  </a:lnTo>
                  <a:lnTo>
                    <a:pt x="0" y="1821"/>
                  </a:lnTo>
                  <a:lnTo>
                    <a:pt x="147" y="1821"/>
                  </a:lnTo>
                  <a:lnTo>
                    <a:pt x="398" y="2239"/>
                  </a:lnTo>
                  <a:lnTo>
                    <a:pt x="503" y="2407"/>
                  </a:lnTo>
                  <a:lnTo>
                    <a:pt x="523" y="2511"/>
                  </a:lnTo>
                  <a:lnTo>
                    <a:pt x="461" y="2637"/>
                  </a:lnTo>
                  <a:lnTo>
                    <a:pt x="461" y="2720"/>
                  </a:lnTo>
                  <a:lnTo>
                    <a:pt x="440" y="2762"/>
                  </a:lnTo>
                  <a:lnTo>
                    <a:pt x="440" y="2867"/>
                  </a:lnTo>
                  <a:lnTo>
                    <a:pt x="565" y="2971"/>
                  </a:lnTo>
                  <a:lnTo>
                    <a:pt x="733" y="3034"/>
                  </a:lnTo>
                  <a:lnTo>
                    <a:pt x="837" y="3055"/>
                  </a:lnTo>
                  <a:lnTo>
                    <a:pt x="963" y="3097"/>
                  </a:lnTo>
                  <a:lnTo>
                    <a:pt x="1047" y="3055"/>
                  </a:lnTo>
                  <a:lnTo>
                    <a:pt x="1193" y="3055"/>
                  </a:lnTo>
                  <a:lnTo>
                    <a:pt x="1339" y="3097"/>
                  </a:lnTo>
                  <a:lnTo>
                    <a:pt x="1381" y="3076"/>
                  </a:lnTo>
                  <a:lnTo>
                    <a:pt x="1549" y="3055"/>
                  </a:lnTo>
                  <a:lnTo>
                    <a:pt x="1716" y="3076"/>
                  </a:lnTo>
                  <a:lnTo>
                    <a:pt x="1821" y="3139"/>
                  </a:lnTo>
                  <a:lnTo>
                    <a:pt x="2281" y="3557"/>
                  </a:lnTo>
                  <a:lnTo>
                    <a:pt x="2427" y="3515"/>
                  </a:lnTo>
                  <a:lnTo>
                    <a:pt x="2448" y="3557"/>
                  </a:lnTo>
                  <a:lnTo>
                    <a:pt x="2511" y="3515"/>
                  </a:lnTo>
                  <a:lnTo>
                    <a:pt x="2637" y="3578"/>
                  </a:lnTo>
                  <a:lnTo>
                    <a:pt x="2699" y="3599"/>
                  </a:lnTo>
                  <a:lnTo>
                    <a:pt x="2825" y="3557"/>
                  </a:lnTo>
                  <a:lnTo>
                    <a:pt x="2930" y="3557"/>
                  </a:lnTo>
                  <a:lnTo>
                    <a:pt x="3076" y="3578"/>
                  </a:lnTo>
                  <a:lnTo>
                    <a:pt x="3118" y="3515"/>
                  </a:lnTo>
                  <a:lnTo>
                    <a:pt x="3223" y="3515"/>
                  </a:lnTo>
                  <a:lnTo>
                    <a:pt x="3285" y="3578"/>
                  </a:lnTo>
                  <a:lnTo>
                    <a:pt x="3348" y="3808"/>
                  </a:lnTo>
                  <a:lnTo>
                    <a:pt x="3285" y="3892"/>
                  </a:lnTo>
                  <a:lnTo>
                    <a:pt x="3285" y="3997"/>
                  </a:lnTo>
                  <a:lnTo>
                    <a:pt x="3264" y="4080"/>
                  </a:lnTo>
                  <a:lnTo>
                    <a:pt x="3118" y="4101"/>
                  </a:lnTo>
                  <a:lnTo>
                    <a:pt x="3055" y="4185"/>
                  </a:lnTo>
                  <a:lnTo>
                    <a:pt x="3076" y="4394"/>
                  </a:lnTo>
                  <a:lnTo>
                    <a:pt x="3118" y="4457"/>
                  </a:lnTo>
                  <a:lnTo>
                    <a:pt x="3055" y="4624"/>
                  </a:lnTo>
                  <a:lnTo>
                    <a:pt x="3055" y="4813"/>
                  </a:lnTo>
                  <a:lnTo>
                    <a:pt x="3139" y="4875"/>
                  </a:lnTo>
                  <a:lnTo>
                    <a:pt x="3139" y="4959"/>
                  </a:lnTo>
                  <a:lnTo>
                    <a:pt x="3244" y="5252"/>
                  </a:lnTo>
                  <a:lnTo>
                    <a:pt x="3055" y="5587"/>
                  </a:lnTo>
                  <a:lnTo>
                    <a:pt x="3076" y="5692"/>
                  </a:lnTo>
                  <a:lnTo>
                    <a:pt x="3139" y="5692"/>
                  </a:lnTo>
                  <a:lnTo>
                    <a:pt x="3223" y="5671"/>
                  </a:lnTo>
                  <a:lnTo>
                    <a:pt x="3223" y="5692"/>
                  </a:lnTo>
                  <a:lnTo>
                    <a:pt x="3244" y="5775"/>
                  </a:lnTo>
                  <a:lnTo>
                    <a:pt x="3327" y="5817"/>
                  </a:lnTo>
                  <a:lnTo>
                    <a:pt x="3369" y="5922"/>
                  </a:lnTo>
                  <a:lnTo>
                    <a:pt x="3348" y="5984"/>
                  </a:lnTo>
                  <a:lnTo>
                    <a:pt x="3390" y="6131"/>
                  </a:lnTo>
                  <a:lnTo>
                    <a:pt x="3536" y="6424"/>
                  </a:lnTo>
                  <a:lnTo>
                    <a:pt x="3536" y="6528"/>
                  </a:lnTo>
                  <a:lnTo>
                    <a:pt x="3746" y="6696"/>
                  </a:lnTo>
                  <a:lnTo>
                    <a:pt x="3976" y="6863"/>
                  </a:lnTo>
                  <a:lnTo>
                    <a:pt x="4101" y="6905"/>
                  </a:lnTo>
                  <a:lnTo>
                    <a:pt x="4332" y="6863"/>
                  </a:lnTo>
                  <a:lnTo>
                    <a:pt x="4478" y="6717"/>
                  </a:lnTo>
                  <a:lnTo>
                    <a:pt x="4687" y="6591"/>
                  </a:lnTo>
                  <a:lnTo>
                    <a:pt x="4750" y="6487"/>
                  </a:lnTo>
                  <a:lnTo>
                    <a:pt x="5064" y="6319"/>
                  </a:lnTo>
                  <a:lnTo>
                    <a:pt x="5127" y="6173"/>
                  </a:lnTo>
                  <a:lnTo>
                    <a:pt x="5168" y="6110"/>
                  </a:lnTo>
                  <a:lnTo>
                    <a:pt x="5210" y="6068"/>
                  </a:lnTo>
                  <a:lnTo>
                    <a:pt x="5482" y="6005"/>
                  </a:lnTo>
                  <a:lnTo>
                    <a:pt x="5629" y="5964"/>
                  </a:lnTo>
                  <a:lnTo>
                    <a:pt x="5587" y="5817"/>
                  </a:lnTo>
                  <a:lnTo>
                    <a:pt x="5440" y="5796"/>
                  </a:lnTo>
                  <a:lnTo>
                    <a:pt x="5252" y="5817"/>
                  </a:lnTo>
                  <a:lnTo>
                    <a:pt x="4959" y="5712"/>
                  </a:lnTo>
                  <a:lnTo>
                    <a:pt x="5022" y="5545"/>
                  </a:lnTo>
                  <a:lnTo>
                    <a:pt x="5001" y="5482"/>
                  </a:lnTo>
                  <a:lnTo>
                    <a:pt x="4938" y="5440"/>
                  </a:lnTo>
                  <a:lnTo>
                    <a:pt x="5127" y="5168"/>
                  </a:lnTo>
                  <a:lnTo>
                    <a:pt x="5064" y="5064"/>
                  </a:lnTo>
                  <a:lnTo>
                    <a:pt x="4938" y="4938"/>
                  </a:lnTo>
                  <a:lnTo>
                    <a:pt x="4834" y="4917"/>
                  </a:lnTo>
                  <a:lnTo>
                    <a:pt x="4750" y="4750"/>
                  </a:lnTo>
                  <a:lnTo>
                    <a:pt x="4917" y="4813"/>
                  </a:lnTo>
                  <a:lnTo>
                    <a:pt x="5106" y="4834"/>
                  </a:lnTo>
                  <a:lnTo>
                    <a:pt x="5273" y="4938"/>
                  </a:lnTo>
                  <a:lnTo>
                    <a:pt x="5461" y="4938"/>
                  </a:lnTo>
                  <a:lnTo>
                    <a:pt x="5733" y="4875"/>
                  </a:lnTo>
                  <a:lnTo>
                    <a:pt x="5796" y="4938"/>
                  </a:lnTo>
                  <a:lnTo>
                    <a:pt x="5985" y="4875"/>
                  </a:lnTo>
                  <a:lnTo>
                    <a:pt x="6173" y="4708"/>
                  </a:lnTo>
                  <a:lnTo>
                    <a:pt x="6319" y="4708"/>
                  </a:lnTo>
                  <a:lnTo>
                    <a:pt x="6424" y="4729"/>
                  </a:lnTo>
                  <a:lnTo>
                    <a:pt x="6675" y="4624"/>
                  </a:lnTo>
                  <a:lnTo>
                    <a:pt x="6884" y="4624"/>
                  </a:lnTo>
                  <a:lnTo>
                    <a:pt x="7156" y="4394"/>
                  </a:lnTo>
                  <a:lnTo>
                    <a:pt x="7219" y="4248"/>
                  </a:lnTo>
                  <a:lnTo>
                    <a:pt x="7219" y="4143"/>
                  </a:lnTo>
                  <a:lnTo>
                    <a:pt x="7219" y="4122"/>
                  </a:lnTo>
                  <a:lnTo>
                    <a:pt x="6989" y="3934"/>
                  </a:lnTo>
                  <a:lnTo>
                    <a:pt x="6842" y="3725"/>
                  </a:lnTo>
                  <a:lnTo>
                    <a:pt x="6801" y="3599"/>
                  </a:lnTo>
                  <a:lnTo>
                    <a:pt x="6905" y="3495"/>
                  </a:lnTo>
                  <a:lnTo>
                    <a:pt x="6926" y="3306"/>
                  </a:lnTo>
                  <a:lnTo>
                    <a:pt x="7010" y="3243"/>
                  </a:lnTo>
                  <a:lnTo>
                    <a:pt x="7093" y="3264"/>
                  </a:lnTo>
                  <a:lnTo>
                    <a:pt x="7198" y="3243"/>
                  </a:lnTo>
                  <a:lnTo>
                    <a:pt x="7261" y="3264"/>
                  </a:lnTo>
                  <a:lnTo>
                    <a:pt x="7449" y="3181"/>
                  </a:lnTo>
                  <a:lnTo>
                    <a:pt x="7449" y="3055"/>
                  </a:lnTo>
                  <a:lnTo>
                    <a:pt x="7365" y="2971"/>
                  </a:lnTo>
                  <a:lnTo>
                    <a:pt x="7219" y="2951"/>
                  </a:lnTo>
                  <a:lnTo>
                    <a:pt x="7156" y="2846"/>
                  </a:lnTo>
                  <a:lnTo>
                    <a:pt x="7135" y="2762"/>
                  </a:lnTo>
                  <a:lnTo>
                    <a:pt x="7303" y="2553"/>
                  </a:lnTo>
                  <a:lnTo>
                    <a:pt x="7365" y="2574"/>
                  </a:lnTo>
                  <a:lnTo>
                    <a:pt x="7512" y="2469"/>
                  </a:lnTo>
                  <a:lnTo>
                    <a:pt x="7658" y="2302"/>
                  </a:lnTo>
                  <a:lnTo>
                    <a:pt x="7679" y="2218"/>
                  </a:lnTo>
                  <a:lnTo>
                    <a:pt x="7658" y="2218"/>
                  </a:lnTo>
                  <a:lnTo>
                    <a:pt x="7428" y="2114"/>
                  </a:lnTo>
                  <a:lnTo>
                    <a:pt x="7345" y="2114"/>
                  </a:lnTo>
                  <a:lnTo>
                    <a:pt x="7261" y="2135"/>
                  </a:lnTo>
                  <a:lnTo>
                    <a:pt x="7156" y="2114"/>
                  </a:lnTo>
                  <a:lnTo>
                    <a:pt x="7093" y="2114"/>
                  </a:lnTo>
                  <a:lnTo>
                    <a:pt x="7010" y="2155"/>
                  </a:lnTo>
                  <a:lnTo>
                    <a:pt x="6821" y="2197"/>
                  </a:lnTo>
                  <a:lnTo>
                    <a:pt x="6675" y="2155"/>
                  </a:lnTo>
                  <a:lnTo>
                    <a:pt x="6612" y="2155"/>
                  </a:lnTo>
                  <a:lnTo>
                    <a:pt x="6717" y="2135"/>
                  </a:lnTo>
                  <a:lnTo>
                    <a:pt x="6801" y="2135"/>
                  </a:lnTo>
                  <a:lnTo>
                    <a:pt x="6884" y="2093"/>
                  </a:lnTo>
                  <a:lnTo>
                    <a:pt x="6926" y="2009"/>
                  </a:lnTo>
                  <a:lnTo>
                    <a:pt x="7052" y="1904"/>
                  </a:lnTo>
                  <a:lnTo>
                    <a:pt x="7093" y="1842"/>
                  </a:lnTo>
                  <a:lnTo>
                    <a:pt x="7010" y="1800"/>
                  </a:lnTo>
                  <a:lnTo>
                    <a:pt x="7010" y="1779"/>
                  </a:lnTo>
                  <a:lnTo>
                    <a:pt x="6989" y="1674"/>
                  </a:lnTo>
                  <a:lnTo>
                    <a:pt x="6821" y="1590"/>
                  </a:lnTo>
                  <a:lnTo>
                    <a:pt x="6612" y="1528"/>
                  </a:lnTo>
                  <a:lnTo>
                    <a:pt x="6570" y="1486"/>
                  </a:lnTo>
                  <a:lnTo>
                    <a:pt x="6487" y="1423"/>
                  </a:lnTo>
                  <a:lnTo>
                    <a:pt x="6382" y="1423"/>
                  </a:lnTo>
                  <a:lnTo>
                    <a:pt x="6361" y="1381"/>
                  </a:lnTo>
                  <a:lnTo>
                    <a:pt x="6215" y="1318"/>
                  </a:lnTo>
                  <a:lnTo>
                    <a:pt x="6173" y="1318"/>
                  </a:lnTo>
                  <a:lnTo>
                    <a:pt x="6173" y="1423"/>
                  </a:lnTo>
                  <a:lnTo>
                    <a:pt x="6089" y="1318"/>
                  </a:lnTo>
                  <a:lnTo>
                    <a:pt x="6047" y="1214"/>
                  </a:lnTo>
                  <a:lnTo>
                    <a:pt x="5943" y="1172"/>
                  </a:lnTo>
                  <a:lnTo>
                    <a:pt x="5901" y="1088"/>
                  </a:lnTo>
                  <a:lnTo>
                    <a:pt x="5964" y="1046"/>
                  </a:lnTo>
                  <a:lnTo>
                    <a:pt x="6215" y="1067"/>
                  </a:lnTo>
                  <a:lnTo>
                    <a:pt x="6319" y="984"/>
                  </a:lnTo>
                  <a:lnTo>
                    <a:pt x="6487" y="984"/>
                  </a:lnTo>
                  <a:lnTo>
                    <a:pt x="6487" y="879"/>
                  </a:lnTo>
                  <a:lnTo>
                    <a:pt x="6361" y="900"/>
                  </a:lnTo>
                  <a:lnTo>
                    <a:pt x="6089" y="858"/>
                  </a:lnTo>
                  <a:lnTo>
                    <a:pt x="5901" y="879"/>
                  </a:lnTo>
                  <a:lnTo>
                    <a:pt x="5775" y="879"/>
                  </a:lnTo>
                  <a:lnTo>
                    <a:pt x="5524" y="963"/>
                  </a:lnTo>
                  <a:lnTo>
                    <a:pt x="5440" y="942"/>
                  </a:lnTo>
                  <a:lnTo>
                    <a:pt x="5336" y="942"/>
                  </a:lnTo>
                  <a:lnTo>
                    <a:pt x="5127" y="1088"/>
                  </a:lnTo>
                  <a:lnTo>
                    <a:pt x="5022" y="1109"/>
                  </a:lnTo>
                  <a:lnTo>
                    <a:pt x="4896" y="1172"/>
                  </a:lnTo>
                  <a:lnTo>
                    <a:pt x="4834" y="1256"/>
                  </a:lnTo>
                  <a:lnTo>
                    <a:pt x="4645" y="1277"/>
                  </a:lnTo>
                  <a:lnTo>
                    <a:pt x="4604" y="1298"/>
                  </a:lnTo>
                  <a:lnTo>
                    <a:pt x="4520" y="1277"/>
                  </a:lnTo>
                  <a:lnTo>
                    <a:pt x="4269" y="1088"/>
                  </a:lnTo>
                  <a:lnTo>
                    <a:pt x="4206" y="984"/>
                  </a:lnTo>
                  <a:lnTo>
                    <a:pt x="3871" y="984"/>
                  </a:lnTo>
                  <a:lnTo>
                    <a:pt x="3327" y="1088"/>
                  </a:lnTo>
                  <a:lnTo>
                    <a:pt x="3055" y="1088"/>
                  </a:lnTo>
                  <a:lnTo>
                    <a:pt x="2951" y="1046"/>
                  </a:lnTo>
                  <a:lnTo>
                    <a:pt x="2909" y="963"/>
                  </a:lnTo>
                  <a:lnTo>
                    <a:pt x="2909" y="858"/>
                  </a:lnTo>
                  <a:lnTo>
                    <a:pt x="2972" y="858"/>
                  </a:lnTo>
                  <a:lnTo>
                    <a:pt x="2951" y="733"/>
                  </a:lnTo>
                  <a:lnTo>
                    <a:pt x="2846" y="565"/>
                  </a:lnTo>
                  <a:lnTo>
                    <a:pt x="2741" y="544"/>
                  </a:lnTo>
                  <a:lnTo>
                    <a:pt x="2448" y="565"/>
                  </a:lnTo>
                  <a:lnTo>
                    <a:pt x="2323" y="482"/>
                  </a:lnTo>
                  <a:lnTo>
                    <a:pt x="2239" y="482"/>
                  </a:lnTo>
                  <a:lnTo>
                    <a:pt x="2176" y="523"/>
                  </a:lnTo>
                  <a:lnTo>
                    <a:pt x="2072" y="356"/>
                  </a:lnTo>
                  <a:lnTo>
                    <a:pt x="2072" y="210"/>
                  </a:lnTo>
                  <a:lnTo>
                    <a:pt x="2030" y="2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52"/>
            <p:cNvSpPr/>
            <p:nvPr/>
          </p:nvSpPr>
          <p:spPr>
            <a:xfrm>
              <a:off x="6542492" y="3070304"/>
              <a:ext cx="90463" cy="123057"/>
            </a:xfrm>
            <a:custGeom>
              <a:avLst/>
              <a:gdLst/>
              <a:ahLst/>
              <a:cxnLst/>
              <a:rect l="l" t="t" r="r" b="b"/>
              <a:pathLst>
                <a:path w="6948" h="9898" extrusionOk="0">
                  <a:moveTo>
                    <a:pt x="4353" y="1"/>
                  </a:moveTo>
                  <a:lnTo>
                    <a:pt x="4332" y="64"/>
                  </a:lnTo>
                  <a:lnTo>
                    <a:pt x="4290" y="105"/>
                  </a:lnTo>
                  <a:lnTo>
                    <a:pt x="4227" y="147"/>
                  </a:lnTo>
                  <a:lnTo>
                    <a:pt x="4165" y="168"/>
                  </a:lnTo>
                  <a:lnTo>
                    <a:pt x="4060" y="168"/>
                  </a:lnTo>
                  <a:lnTo>
                    <a:pt x="3976" y="189"/>
                  </a:lnTo>
                  <a:lnTo>
                    <a:pt x="3955" y="252"/>
                  </a:lnTo>
                  <a:lnTo>
                    <a:pt x="3976" y="294"/>
                  </a:lnTo>
                  <a:lnTo>
                    <a:pt x="3955" y="357"/>
                  </a:lnTo>
                  <a:lnTo>
                    <a:pt x="3809" y="419"/>
                  </a:lnTo>
                  <a:lnTo>
                    <a:pt x="3621" y="566"/>
                  </a:lnTo>
                  <a:lnTo>
                    <a:pt x="3495" y="670"/>
                  </a:lnTo>
                  <a:lnTo>
                    <a:pt x="3328" y="691"/>
                  </a:lnTo>
                  <a:lnTo>
                    <a:pt x="2972" y="691"/>
                  </a:lnTo>
                  <a:lnTo>
                    <a:pt x="2867" y="733"/>
                  </a:lnTo>
                  <a:lnTo>
                    <a:pt x="2867" y="817"/>
                  </a:lnTo>
                  <a:lnTo>
                    <a:pt x="2888" y="901"/>
                  </a:lnTo>
                  <a:lnTo>
                    <a:pt x="2888" y="1005"/>
                  </a:lnTo>
                  <a:lnTo>
                    <a:pt x="2805" y="1089"/>
                  </a:lnTo>
                  <a:lnTo>
                    <a:pt x="2721" y="1047"/>
                  </a:lnTo>
                  <a:lnTo>
                    <a:pt x="2763" y="942"/>
                  </a:lnTo>
                  <a:lnTo>
                    <a:pt x="2763" y="921"/>
                  </a:lnTo>
                  <a:lnTo>
                    <a:pt x="2825" y="901"/>
                  </a:lnTo>
                  <a:lnTo>
                    <a:pt x="2700" y="880"/>
                  </a:lnTo>
                  <a:lnTo>
                    <a:pt x="2574" y="817"/>
                  </a:lnTo>
                  <a:lnTo>
                    <a:pt x="2491" y="817"/>
                  </a:lnTo>
                  <a:lnTo>
                    <a:pt x="2302" y="942"/>
                  </a:lnTo>
                  <a:lnTo>
                    <a:pt x="2261" y="1026"/>
                  </a:lnTo>
                  <a:lnTo>
                    <a:pt x="2135" y="1152"/>
                  </a:lnTo>
                  <a:lnTo>
                    <a:pt x="1968" y="1465"/>
                  </a:lnTo>
                  <a:lnTo>
                    <a:pt x="1947" y="1549"/>
                  </a:lnTo>
                  <a:lnTo>
                    <a:pt x="1947" y="1549"/>
                  </a:lnTo>
                  <a:lnTo>
                    <a:pt x="1989" y="1528"/>
                  </a:lnTo>
                  <a:lnTo>
                    <a:pt x="2051" y="1570"/>
                  </a:lnTo>
                  <a:lnTo>
                    <a:pt x="2051" y="1654"/>
                  </a:lnTo>
                  <a:lnTo>
                    <a:pt x="2030" y="1758"/>
                  </a:lnTo>
                  <a:lnTo>
                    <a:pt x="1947" y="1821"/>
                  </a:lnTo>
                  <a:lnTo>
                    <a:pt x="1842" y="1821"/>
                  </a:lnTo>
                  <a:lnTo>
                    <a:pt x="1737" y="1863"/>
                  </a:lnTo>
                  <a:lnTo>
                    <a:pt x="1612" y="1989"/>
                  </a:lnTo>
                  <a:lnTo>
                    <a:pt x="1528" y="2051"/>
                  </a:lnTo>
                  <a:lnTo>
                    <a:pt x="1424" y="2198"/>
                  </a:lnTo>
                  <a:lnTo>
                    <a:pt x="1340" y="2198"/>
                  </a:lnTo>
                  <a:lnTo>
                    <a:pt x="1256" y="2240"/>
                  </a:lnTo>
                  <a:lnTo>
                    <a:pt x="1298" y="2344"/>
                  </a:lnTo>
                  <a:lnTo>
                    <a:pt x="1403" y="2449"/>
                  </a:lnTo>
                  <a:lnTo>
                    <a:pt x="1403" y="2574"/>
                  </a:lnTo>
                  <a:lnTo>
                    <a:pt x="1340" y="2700"/>
                  </a:lnTo>
                  <a:lnTo>
                    <a:pt x="1256" y="2700"/>
                  </a:lnTo>
                  <a:lnTo>
                    <a:pt x="1152" y="2616"/>
                  </a:lnTo>
                  <a:lnTo>
                    <a:pt x="1193" y="2574"/>
                  </a:lnTo>
                  <a:lnTo>
                    <a:pt x="1214" y="2512"/>
                  </a:lnTo>
                  <a:lnTo>
                    <a:pt x="1131" y="2470"/>
                  </a:lnTo>
                  <a:lnTo>
                    <a:pt x="1089" y="2365"/>
                  </a:lnTo>
                  <a:lnTo>
                    <a:pt x="984" y="2261"/>
                  </a:lnTo>
                  <a:lnTo>
                    <a:pt x="942" y="2365"/>
                  </a:lnTo>
                  <a:lnTo>
                    <a:pt x="942" y="2407"/>
                  </a:lnTo>
                  <a:lnTo>
                    <a:pt x="1005" y="2574"/>
                  </a:lnTo>
                  <a:lnTo>
                    <a:pt x="921" y="2721"/>
                  </a:lnTo>
                  <a:lnTo>
                    <a:pt x="901" y="2867"/>
                  </a:lnTo>
                  <a:lnTo>
                    <a:pt x="817" y="2909"/>
                  </a:lnTo>
                  <a:lnTo>
                    <a:pt x="775" y="2909"/>
                  </a:lnTo>
                  <a:lnTo>
                    <a:pt x="691" y="3098"/>
                  </a:lnTo>
                  <a:lnTo>
                    <a:pt x="712" y="3118"/>
                  </a:lnTo>
                  <a:lnTo>
                    <a:pt x="733" y="3244"/>
                  </a:lnTo>
                  <a:lnTo>
                    <a:pt x="733" y="3390"/>
                  </a:lnTo>
                  <a:lnTo>
                    <a:pt x="880" y="3516"/>
                  </a:lnTo>
                  <a:lnTo>
                    <a:pt x="901" y="3516"/>
                  </a:lnTo>
                  <a:lnTo>
                    <a:pt x="942" y="3495"/>
                  </a:lnTo>
                  <a:lnTo>
                    <a:pt x="1005" y="3537"/>
                  </a:lnTo>
                  <a:lnTo>
                    <a:pt x="1005" y="3662"/>
                  </a:lnTo>
                  <a:lnTo>
                    <a:pt x="921" y="3746"/>
                  </a:lnTo>
                  <a:lnTo>
                    <a:pt x="921" y="3809"/>
                  </a:lnTo>
                  <a:lnTo>
                    <a:pt x="1005" y="3872"/>
                  </a:lnTo>
                  <a:lnTo>
                    <a:pt x="1005" y="4039"/>
                  </a:lnTo>
                  <a:lnTo>
                    <a:pt x="921" y="4081"/>
                  </a:lnTo>
                  <a:lnTo>
                    <a:pt x="880" y="4165"/>
                  </a:lnTo>
                  <a:lnTo>
                    <a:pt x="921" y="4186"/>
                  </a:lnTo>
                  <a:lnTo>
                    <a:pt x="984" y="4290"/>
                  </a:lnTo>
                  <a:lnTo>
                    <a:pt x="942" y="4478"/>
                  </a:lnTo>
                  <a:lnTo>
                    <a:pt x="984" y="4771"/>
                  </a:lnTo>
                  <a:lnTo>
                    <a:pt x="901" y="4855"/>
                  </a:lnTo>
                  <a:lnTo>
                    <a:pt x="880" y="4918"/>
                  </a:lnTo>
                  <a:lnTo>
                    <a:pt x="942" y="5022"/>
                  </a:lnTo>
                  <a:lnTo>
                    <a:pt x="1047" y="4981"/>
                  </a:lnTo>
                  <a:lnTo>
                    <a:pt x="1047" y="4981"/>
                  </a:lnTo>
                  <a:lnTo>
                    <a:pt x="1026" y="5064"/>
                  </a:lnTo>
                  <a:lnTo>
                    <a:pt x="1089" y="5127"/>
                  </a:lnTo>
                  <a:lnTo>
                    <a:pt x="1152" y="5127"/>
                  </a:lnTo>
                  <a:lnTo>
                    <a:pt x="1152" y="5190"/>
                  </a:lnTo>
                  <a:lnTo>
                    <a:pt x="1110" y="5274"/>
                  </a:lnTo>
                  <a:lnTo>
                    <a:pt x="1047" y="5378"/>
                  </a:lnTo>
                  <a:lnTo>
                    <a:pt x="817" y="5608"/>
                  </a:lnTo>
                  <a:lnTo>
                    <a:pt x="775" y="5713"/>
                  </a:lnTo>
                  <a:lnTo>
                    <a:pt x="608" y="5859"/>
                  </a:lnTo>
                  <a:lnTo>
                    <a:pt x="398" y="5922"/>
                  </a:lnTo>
                  <a:lnTo>
                    <a:pt x="210" y="6048"/>
                  </a:lnTo>
                  <a:lnTo>
                    <a:pt x="64" y="6278"/>
                  </a:lnTo>
                  <a:lnTo>
                    <a:pt x="43" y="6466"/>
                  </a:lnTo>
                  <a:lnTo>
                    <a:pt x="1" y="6571"/>
                  </a:lnTo>
                  <a:lnTo>
                    <a:pt x="189" y="6655"/>
                  </a:lnTo>
                  <a:lnTo>
                    <a:pt x="377" y="6780"/>
                  </a:lnTo>
                  <a:lnTo>
                    <a:pt x="629" y="6947"/>
                  </a:lnTo>
                  <a:lnTo>
                    <a:pt x="733" y="6947"/>
                  </a:lnTo>
                  <a:lnTo>
                    <a:pt x="880" y="7094"/>
                  </a:lnTo>
                  <a:lnTo>
                    <a:pt x="838" y="7178"/>
                  </a:lnTo>
                  <a:lnTo>
                    <a:pt x="880" y="7261"/>
                  </a:lnTo>
                  <a:lnTo>
                    <a:pt x="1047" y="7282"/>
                  </a:lnTo>
                  <a:lnTo>
                    <a:pt x="1256" y="7366"/>
                  </a:lnTo>
                  <a:lnTo>
                    <a:pt x="1319" y="7408"/>
                  </a:lnTo>
                  <a:lnTo>
                    <a:pt x="1507" y="7471"/>
                  </a:lnTo>
                  <a:lnTo>
                    <a:pt x="1570" y="7387"/>
                  </a:lnTo>
                  <a:lnTo>
                    <a:pt x="1570" y="7282"/>
                  </a:lnTo>
                  <a:lnTo>
                    <a:pt x="1654" y="7199"/>
                  </a:lnTo>
                  <a:lnTo>
                    <a:pt x="1717" y="7199"/>
                  </a:lnTo>
                  <a:lnTo>
                    <a:pt x="1863" y="7282"/>
                  </a:lnTo>
                  <a:lnTo>
                    <a:pt x="1968" y="7303"/>
                  </a:lnTo>
                  <a:lnTo>
                    <a:pt x="1989" y="7387"/>
                  </a:lnTo>
                  <a:lnTo>
                    <a:pt x="2072" y="7429"/>
                  </a:lnTo>
                  <a:lnTo>
                    <a:pt x="2135" y="7429"/>
                  </a:lnTo>
                  <a:lnTo>
                    <a:pt x="2177" y="7512"/>
                  </a:lnTo>
                  <a:lnTo>
                    <a:pt x="2386" y="7575"/>
                  </a:lnTo>
                  <a:lnTo>
                    <a:pt x="2512" y="7596"/>
                  </a:lnTo>
                  <a:lnTo>
                    <a:pt x="2553" y="7638"/>
                  </a:lnTo>
                  <a:lnTo>
                    <a:pt x="2700" y="7805"/>
                  </a:lnTo>
                  <a:lnTo>
                    <a:pt x="2700" y="7910"/>
                  </a:lnTo>
                  <a:lnTo>
                    <a:pt x="2805" y="8098"/>
                  </a:lnTo>
                  <a:lnTo>
                    <a:pt x="2888" y="8098"/>
                  </a:lnTo>
                  <a:lnTo>
                    <a:pt x="3139" y="8203"/>
                  </a:lnTo>
                  <a:lnTo>
                    <a:pt x="3244" y="8349"/>
                  </a:lnTo>
                  <a:lnTo>
                    <a:pt x="3244" y="8517"/>
                  </a:lnTo>
                  <a:lnTo>
                    <a:pt x="3307" y="8517"/>
                  </a:lnTo>
                  <a:lnTo>
                    <a:pt x="3411" y="8559"/>
                  </a:lnTo>
                  <a:lnTo>
                    <a:pt x="3432" y="8684"/>
                  </a:lnTo>
                  <a:lnTo>
                    <a:pt x="3411" y="8768"/>
                  </a:lnTo>
                  <a:lnTo>
                    <a:pt x="3432" y="8852"/>
                  </a:lnTo>
                  <a:lnTo>
                    <a:pt x="3537" y="8872"/>
                  </a:lnTo>
                  <a:lnTo>
                    <a:pt x="3662" y="8852"/>
                  </a:lnTo>
                  <a:lnTo>
                    <a:pt x="3767" y="8872"/>
                  </a:lnTo>
                  <a:lnTo>
                    <a:pt x="3914" y="8872"/>
                  </a:lnTo>
                  <a:lnTo>
                    <a:pt x="3955" y="8831"/>
                  </a:lnTo>
                  <a:lnTo>
                    <a:pt x="4144" y="8747"/>
                  </a:lnTo>
                  <a:lnTo>
                    <a:pt x="4290" y="8768"/>
                  </a:lnTo>
                  <a:lnTo>
                    <a:pt x="4458" y="8852"/>
                  </a:lnTo>
                  <a:lnTo>
                    <a:pt x="4646" y="8747"/>
                  </a:lnTo>
                  <a:lnTo>
                    <a:pt x="4750" y="8747"/>
                  </a:lnTo>
                  <a:lnTo>
                    <a:pt x="4792" y="8831"/>
                  </a:lnTo>
                  <a:lnTo>
                    <a:pt x="4876" y="8831"/>
                  </a:lnTo>
                  <a:lnTo>
                    <a:pt x="4981" y="8872"/>
                  </a:lnTo>
                  <a:lnTo>
                    <a:pt x="5064" y="8956"/>
                  </a:lnTo>
                  <a:lnTo>
                    <a:pt x="5169" y="8935"/>
                  </a:lnTo>
                  <a:lnTo>
                    <a:pt x="5169" y="8998"/>
                  </a:lnTo>
                  <a:lnTo>
                    <a:pt x="4792" y="9626"/>
                  </a:lnTo>
                  <a:lnTo>
                    <a:pt x="4813" y="9709"/>
                  </a:lnTo>
                  <a:lnTo>
                    <a:pt x="4960" y="9688"/>
                  </a:lnTo>
                  <a:lnTo>
                    <a:pt x="5085" y="9688"/>
                  </a:lnTo>
                  <a:lnTo>
                    <a:pt x="5190" y="9772"/>
                  </a:lnTo>
                  <a:lnTo>
                    <a:pt x="5211" y="9898"/>
                  </a:lnTo>
                  <a:lnTo>
                    <a:pt x="5294" y="9584"/>
                  </a:lnTo>
                  <a:lnTo>
                    <a:pt x="5629" y="8370"/>
                  </a:lnTo>
                  <a:lnTo>
                    <a:pt x="5629" y="8308"/>
                  </a:lnTo>
                  <a:lnTo>
                    <a:pt x="5629" y="8098"/>
                  </a:lnTo>
                  <a:lnTo>
                    <a:pt x="5504" y="7847"/>
                  </a:lnTo>
                  <a:lnTo>
                    <a:pt x="5294" y="7680"/>
                  </a:lnTo>
                  <a:lnTo>
                    <a:pt x="5190" y="7533"/>
                  </a:lnTo>
                  <a:lnTo>
                    <a:pt x="5169" y="7219"/>
                  </a:lnTo>
                  <a:lnTo>
                    <a:pt x="5546" y="7094"/>
                  </a:lnTo>
                  <a:lnTo>
                    <a:pt x="5692" y="7199"/>
                  </a:lnTo>
                  <a:lnTo>
                    <a:pt x="5713" y="7094"/>
                  </a:lnTo>
                  <a:lnTo>
                    <a:pt x="5650" y="7010"/>
                  </a:lnTo>
                  <a:lnTo>
                    <a:pt x="5713" y="6968"/>
                  </a:lnTo>
                  <a:lnTo>
                    <a:pt x="5629" y="6801"/>
                  </a:lnTo>
                  <a:lnTo>
                    <a:pt x="5420" y="6738"/>
                  </a:lnTo>
                  <a:lnTo>
                    <a:pt x="5336" y="6592"/>
                  </a:lnTo>
                  <a:lnTo>
                    <a:pt x="5399" y="6424"/>
                  </a:lnTo>
                  <a:lnTo>
                    <a:pt x="6048" y="6424"/>
                  </a:lnTo>
                  <a:lnTo>
                    <a:pt x="6131" y="6341"/>
                  </a:lnTo>
                  <a:lnTo>
                    <a:pt x="6236" y="6341"/>
                  </a:lnTo>
                  <a:lnTo>
                    <a:pt x="6278" y="6383"/>
                  </a:lnTo>
                  <a:lnTo>
                    <a:pt x="6362" y="6383"/>
                  </a:lnTo>
                  <a:lnTo>
                    <a:pt x="6466" y="6257"/>
                  </a:lnTo>
                  <a:lnTo>
                    <a:pt x="6634" y="6215"/>
                  </a:lnTo>
                  <a:lnTo>
                    <a:pt x="6675" y="6320"/>
                  </a:lnTo>
                  <a:lnTo>
                    <a:pt x="6759" y="6424"/>
                  </a:lnTo>
                  <a:lnTo>
                    <a:pt x="6780" y="6550"/>
                  </a:lnTo>
                  <a:lnTo>
                    <a:pt x="6780" y="6696"/>
                  </a:lnTo>
                  <a:lnTo>
                    <a:pt x="6947" y="6675"/>
                  </a:lnTo>
                  <a:lnTo>
                    <a:pt x="6947" y="6571"/>
                  </a:lnTo>
                  <a:lnTo>
                    <a:pt x="6801" y="6278"/>
                  </a:lnTo>
                  <a:lnTo>
                    <a:pt x="6759" y="6131"/>
                  </a:lnTo>
                  <a:lnTo>
                    <a:pt x="6780" y="6069"/>
                  </a:lnTo>
                  <a:lnTo>
                    <a:pt x="6738" y="5964"/>
                  </a:lnTo>
                  <a:lnTo>
                    <a:pt x="6655" y="5922"/>
                  </a:lnTo>
                  <a:lnTo>
                    <a:pt x="6634" y="5839"/>
                  </a:lnTo>
                  <a:lnTo>
                    <a:pt x="6634" y="5818"/>
                  </a:lnTo>
                  <a:lnTo>
                    <a:pt x="6550" y="5839"/>
                  </a:lnTo>
                  <a:lnTo>
                    <a:pt x="6487" y="5839"/>
                  </a:lnTo>
                  <a:lnTo>
                    <a:pt x="6466" y="5734"/>
                  </a:lnTo>
                  <a:lnTo>
                    <a:pt x="6655" y="5399"/>
                  </a:lnTo>
                  <a:lnTo>
                    <a:pt x="6550" y="5106"/>
                  </a:lnTo>
                  <a:lnTo>
                    <a:pt x="6550" y="5022"/>
                  </a:lnTo>
                  <a:lnTo>
                    <a:pt x="6466" y="4960"/>
                  </a:lnTo>
                  <a:lnTo>
                    <a:pt x="6466" y="4771"/>
                  </a:lnTo>
                  <a:lnTo>
                    <a:pt x="6529" y="4604"/>
                  </a:lnTo>
                  <a:lnTo>
                    <a:pt x="6487" y="4541"/>
                  </a:lnTo>
                  <a:lnTo>
                    <a:pt x="6466" y="4332"/>
                  </a:lnTo>
                  <a:lnTo>
                    <a:pt x="6529" y="4248"/>
                  </a:lnTo>
                  <a:lnTo>
                    <a:pt x="6675" y="4227"/>
                  </a:lnTo>
                  <a:lnTo>
                    <a:pt x="6696" y="4144"/>
                  </a:lnTo>
                  <a:lnTo>
                    <a:pt x="6696" y="4039"/>
                  </a:lnTo>
                  <a:lnTo>
                    <a:pt x="6759" y="3955"/>
                  </a:lnTo>
                  <a:lnTo>
                    <a:pt x="6696" y="3725"/>
                  </a:lnTo>
                  <a:lnTo>
                    <a:pt x="6634" y="3662"/>
                  </a:lnTo>
                  <a:lnTo>
                    <a:pt x="6529" y="3662"/>
                  </a:lnTo>
                  <a:lnTo>
                    <a:pt x="6487" y="3725"/>
                  </a:lnTo>
                  <a:lnTo>
                    <a:pt x="6341" y="3704"/>
                  </a:lnTo>
                  <a:lnTo>
                    <a:pt x="6236" y="3704"/>
                  </a:lnTo>
                  <a:lnTo>
                    <a:pt x="6110" y="3746"/>
                  </a:lnTo>
                  <a:lnTo>
                    <a:pt x="6048" y="3725"/>
                  </a:lnTo>
                  <a:lnTo>
                    <a:pt x="5922" y="3662"/>
                  </a:lnTo>
                  <a:lnTo>
                    <a:pt x="5859" y="3704"/>
                  </a:lnTo>
                  <a:lnTo>
                    <a:pt x="5838" y="3662"/>
                  </a:lnTo>
                  <a:lnTo>
                    <a:pt x="5692" y="3704"/>
                  </a:lnTo>
                  <a:lnTo>
                    <a:pt x="5232" y="3286"/>
                  </a:lnTo>
                  <a:lnTo>
                    <a:pt x="5127" y="3223"/>
                  </a:lnTo>
                  <a:lnTo>
                    <a:pt x="4960" y="3202"/>
                  </a:lnTo>
                  <a:lnTo>
                    <a:pt x="4792" y="3223"/>
                  </a:lnTo>
                  <a:lnTo>
                    <a:pt x="4750" y="3244"/>
                  </a:lnTo>
                  <a:lnTo>
                    <a:pt x="4604" y="3202"/>
                  </a:lnTo>
                  <a:lnTo>
                    <a:pt x="4458" y="3202"/>
                  </a:lnTo>
                  <a:lnTo>
                    <a:pt x="4374" y="3244"/>
                  </a:lnTo>
                  <a:lnTo>
                    <a:pt x="4248" y="3202"/>
                  </a:lnTo>
                  <a:lnTo>
                    <a:pt x="4144" y="3181"/>
                  </a:lnTo>
                  <a:lnTo>
                    <a:pt x="3976" y="3118"/>
                  </a:lnTo>
                  <a:lnTo>
                    <a:pt x="3851" y="3014"/>
                  </a:lnTo>
                  <a:lnTo>
                    <a:pt x="3851" y="2909"/>
                  </a:lnTo>
                  <a:lnTo>
                    <a:pt x="3872" y="2867"/>
                  </a:lnTo>
                  <a:lnTo>
                    <a:pt x="3872" y="2784"/>
                  </a:lnTo>
                  <a:lnTo>
                    <a:pt x="3934" y="2658"/>
                  </a:lnTo>
                  <a:lnTo>
                    <a:pt x="3914" y="2554"/>
                  </a:lnTo>
                  <a:lnTo>
                    <a:pt x="3809" y="2386"/>
                  </a:lnTo>
                  <a:lnTo>
                    <a:pt x="3558" y="1968"/>
                  </a:lnTo>
                  <a:lnTo>
                    <a:pt x="3411" y="1968"/>
                  </a:lnTo>
                  <a:lnTo>
                    <a:pt x="3411" y="1926"/>
                  </a:lnTo>
                  <a:lnTo>
                    <a:pt x="3495" y="1737"/>
                  </a:lnTo>
                  <a:lnTo>
                    <a:pt x="3516" y="1549"/>
                  </a:lnTo>
                  <a:lnTo>
                    <a:pt x="3495" y="1445"/>
                  </a:lnTo>
                  <a:lnTo>
                    <a:pt x="3516" y="1319"/>
                  </a:lnTo>
                  <a:lnTo>
                    <a:pt x="3704" y="1047"/>
                  </a:lnTo>
                  <a:lnTo>
                    <a:pt x="3767" y="984"/>
                  </a:lnTo>
                  <a:lnTo>
                    <a:pt x="3872" y="838"/>
                  </a:lnTo>
                  <a:lnTo>
                    <a:pt x="3976" y="817"/>
                  </a:lnTo>
                  <a:lnTo>
                    <a:pt x="4039" y="775"/>
                  </a:lnTo>
                  <a:lnTo>
                    <a:pt x="4186" y="503"/>
                  </a:lnTo>
                  <a:lnTo>
                    <a:pt x="4499" y="377"/>
                  </a:lnTo>
                  <a:lnTo>
                    <a:pt x="4541" y="357"/>
                  </a:lnTo>
                  <a:lnTo>
                    <a:pt x="4604" y="357"/>
                  </a:lnTo>
                  <a:lnTo>
                    <a:pt x="4667" y="294"/>
                  </a:lnTo>
                  <a:lnTo>
                    <a:pt x="4688" y="210"/>
                  </a:lnTo>
                  <a:lnTo>
                    <a:pt x="4646" y="147"/>
                  </a:lnTo>
                  <a:lnTo>
                    <a:pt x="4437" y="43"/>
                  </a:lnTo>
                  <a:lnTo>
                    <a:pt x="4353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52"/>
            <p:cNvSpPr/>
            <p:nvPr/>
          </p:nvSpPr>
          <p:spPr>
            <a:xfrm>
              <a:off x="6526971" y="3151993"/>
              <a:ext cx="44685" cy="46846"/>
            </a:xfrm>
            <a:custGeom>
              <a:avLst/>
              <a:gdLst/>
              <a:ahLst/>
              <a:cxnLst/>
              <a:rect l="l" t="t" r="r" b="b"/>
              <a:pathLst>
                <a:path w="3432" h="3768" extrusionOk="0">
                  <a:moveTo>
                    <a:pt x="1193" y="1"/>
                  </a:moveTo>
                  <a:lnTo>
                    <a:pt x="1172" y="168"/>
                  </a:lnTo>
                  <a:lnTo>
                    <a:pt x="1025" y="168"/>
                  </a:lnTo>
                  <a:lnTo>
                    <a:pt x="732" y="336"/>
                  </a:lnTo>
                  <a:lnTo>
                    <a:pt x="607" y="377"/>
                  </a:lnTo>
                  <a:lnTo>
                    <a:pt x="440" y="440"/>
                  </a:lnTo>
                  <a:lnTo>
                    <a:pt x="523" y="587"/>
                  </a:lnTo>
                  <a:lnTo>
                    <a:pt x="523" y="649"/>
                  </a:lnTo>
                  <a:lnTo>
                    <a:pt x="565" y="733"/>
                  </a:lnTo>
                  <a:lnTo>
                    <a:pt x="544" y="901"/>
                  </a:lnTo>
                  <a:lnTo>
                    <a:pt x="335" y="1131"/>
                  </a:lnTo>
                  <a:lnTo>
                    <a:pt x="314" y="1235"/>
                  </a:lnTo>
                  <a:lnTo>
                    <a:pt x="356" y="1277"/>
                  </a:lnTo>
                  <a:lnTo>
                    <a:pt x="251" y="1445"/>
                  </a:lnTo>
                  <a:lnTo>
                    <a:pt x="126" y="1465"/>
                  </a:lnTo>
                  <a:lnTo>
                    <a:pt x="21" y="1591"/>
                  </a:lnTo>
                  <a:lnTo>
                    <a:pt x="84" y="1696"/>
                  </a:lnTo>
                  <a:lnTo>
                    <a:pt x="126" y="1800"/>
                  </a:lnTo>
                  <a:lnTo>
                    <a:pt x="105" y="1905"/>
                  </a:lnTo>
                  <a:lnTo>
                    <a:pt x="126" y="2072"/>
                  </a:lnTo>
                  <a:lnTo>
                    <a:pt x="84" y="2198"/>
                  </a:lnTo>
                  <a:lnTo>
                    <a:pt x="0" y="2261"/>
                  </a:lnTo>
                  <a:lnTo>
                    <a:pt x="84" y="2323"/>
                  </a:lnTo>
                  <a:lnTo>
                    <a:pt x="209" y="2386"/>
                  </a:lnTo>
                  <a:lnTo>
                    <a:pt x="314" y="2491"/>
                  </a:lnTo>
                  <a:lnTo>
                    <a:pt x="419" y="2574"/>
                  </a:lnTo>
                  <a:lnTo>
                    <a:pt x="440" y="2533"/>
                  </a:lnTo>
                  <a:lnTo>
                    <a:pt x="502" y="2386"/>
                  </a:lnTo>
                  <a:lnTo>
                    <a:pt x="544" y="2323"/>
                  </a:lnTo>
                  <a:lnTo>
                    <a:pt x="628" y="2219"/>
                  </a:lnTo>
                  <a:lnTo>
                    <a:pt x="628" y="2323"/>
                  </a:lnTo>
                  <a:lnTo>
                    <a:pt x="649" y="2428"/>
                  </a:lnTo>
                  <a:lnTo>
                    <a:pt x="649" y="2365"/>
                  </a:lnTo>
                  <a:lnTo>
                    <a:pt x="649" y="2282"/>
                  </a:lnTo>
                  <a:lnTo>
                    <a:pt x="712" y="2282"/>
                  </a:lnTo>
                  <a:lnTo>
                    <a:pt x="732" y="2428"/>
                  </a:lnTo>
                  <a:lnTo>
                    <a:pt x="712" y="2595"/>
                  </a:lnTo>
                  <a:lnTo>
                    <a:pt x="712" y="2700"/>
                  </a:lnTo>
                  <a:lnTo>
                    <a:pt x="649" y="2826"/>
                  </a:lnTo>
                  <a:lnTo>
                    <a:pt x="502" y="2951"/>
                  </a:lnTo>
                  <a:lnTo>
                    <a:pt x="544" y="2993"/>
                  </a:lnTo>
                  <a:lnTo>
                    <a:pt x="607" y="3139"/>
                  </a:lnTo>
                  <a:lnTo>
                    <a:pt x="502" y="3202"/>
                  </a:lnTo>
                  <a:lnTo>
                    <a:pt x="398" y="3328"/>
                  </a:lnTo>
                  <a:lnTo>
                    <a:pt x="419" y="3432"/>
                  </a:lnTo>
                  <a:lnTo>
                    <a:pt x="523" y="3432"/>
                  </a:lnTo>
                  <a:lnTo>
                    <a:pt x="649" y="3370"/>
                  </a:lnTo>
                  <a:lnTo>
                    <a:pt x="712" y="3453"/>
                  </a:lnTo>
                  <a:lnTo>
                    <a:pt x="879" y="3516"/>
                  </a:lnTo>
                  <a:lnTo>
                    <a:pt x="984" y="3537"/>
                  </a:lnTo>
                  <a:lnTo>
                    <a:pt x="1151" y="3767"/>
                  </a:lnTo>
                  <a:lnTo>
                    <a:pt x="1235" y="3767"/>
                  </a:lnTo>
                  <a:lnTo>
                    <a:pt x="1339" y="3662"/>
                  </a:lnTo>
                  <a:lnTo>
                    <a:pt x="1779" y="2721"/>
                  </a:lnTo>
                  <a:lnTo>
                    <a:pt x="1883" y="2637"/>
                  </a:lnTo>
                  <a:lnTo>
                    <a:pt x="2448" y="2470"/>
                  </a:lnTo>
                  <a:lnTo>
                    <a:pt x="2720" y="2282"/>
                  </a:lnTo>
                  <a:lnTo>
                    <a:pt x="3118" y="1905"/>
                  </a:lnTo>
                  <a:lnTo>
                    <a:pt x="3264" y="1549"/>
                  </a:lnTo>
                  <a:lnTo>
                    <a:pt x="3369" y="1549"/>
                  </a:lnTo>
                  <a:lnTo>
                    <a:pt x="3390" y="1486"/>
                  </a:lnTo>
                  <a:lnTo>
                    <a:pt x="3432" y="1361"/>
                  </a:lnTo>
                  <a:lnTo>
                    <a:pt x="3390" y="1235"/>
                  </a:lnTo>
                  <a:lnTo>
                    <a:pt x="3285" y="1026"/>
                  </a:lnTo>
                  <a:lnTo>
                    <a:pt x="3285" y="963"/>
                  </a:lnTo>
                  <a:lnTo>
                    <a:pt x="3264" y="859"/>
                  </a:lnTo>
                  <a:lnTo>
                    <a:pt x="3181" y="817"/>
                  </a:lnTo>
                  <a:lnTo>
                    <a:pt x="3160" y="733"/>
                  </a:lnTo>
                  <a:lnTo>
                    <a:pt x="3055" y="712"/>
                  </a:lnTo>
                  <a:lnTo>
                    <a:pt x="2909" y="629"/>
                  </a:lnTo>
                  <a:lnTo>
                    <a:pt x="2846" y="629"/>
                  </a:lnTo>
                  <a:lnTo>
                    <a:pt x="2762" y="712"/>
                  </a:lnTo>
                  <a:lnTo>
                    <a:pt x="2762" y="817"/>
                  </a:lnTo>
                  <a:lnTo>
                    <a:pt x="2699" y="901"/>
                  </a:lnTo>
                  <a:lnTo>
                    <a:pt x="2511" y="838"/>
                  </a:lnTo>
                  <a:lnTo>
                    <a:pt x="2448" y="796"/>
                  </a:lnTo>
                  <a:lnTo>
                    <a:pt x="2239" y="712"/>
                  </a:lnTo>
                  <a:lnTo>
                    <a:pt x="2072" y="691"/>
                  </a:lnTo>
                  <a:lnTo>
                    <a:pt x="2030" y="608"/>
                  </a:lnTo>
                  <a:lnTo>
                    <a:pt x="2072" y="524"/>
                  </a:lnTo>
                  <a:lnTo>
                    <a:pt x="1925" y="377"/>
                  </a:lnTo>
                  <a:lnTo>
                    <a:pt x="1821" y="377"/>
                  </a:lnTo>
                  <a:lnTo>
                    <a:pt x="1569" y="210"/>
                  </a:lnTo>
                  <a:lnTo>
                    <a:pt x="1381" y="85"/>
                  </a:lnTo>
                  <a:lnTo>
                    <a:pt x="1193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52"/>
            <p:cNvSpPr/>
            <p:nvPr/>
          </p:nvSpPr>
          <p:spPr>
            <a:xfrm>
              <a:off x="6524510" y="3162661"/>
              <a:ext cx="96999" cy="136583"/>
            </a:xfrm>
            <a:custGeom>
              <a:avLst/>
              <a:gdLst/>
              <a:ahLst/>
              <a:cxnLst/>
              <a:rect l="l" t="t" r="r" b="b"/>
              <a:pathLst>
                <a:path w="7450" h="10986" extrusionOk="0">
                  <a:moveTo>
                    <a:pt x="3453" y="1"/>
                  </a:moveTo>
                  <a:lnTo>
                    <a:pt x="3474" y="105"/>
                  </a:lnTo>
                  <a:lnTo>
                    <a:pt x="3474" y="168"/>
                  </a:lnTo>
                  <a:lnTo>
                    <a:pt x="3579" y="377"/>
                  </a:lnTo>
                  <a:lnTo>
                    <a:pt x="3621" y="503"/>
                  </a:lnTo>
                  <a:lnTo>
                    <a:pt x="3579" y="628"/>
                  </a:lnTo>
                  <a:lnTo>
                    <a:pt x="3558" y="691"/>
                  </a:lnTo>
                  <a:lnTo>
                    <a:pt x="3453" y="691"/>
                  </a:lnTo>
                  <a:lnTo>
                    <a:pt x="3307" y="1047"/>
                  </a:lnTo>
                  <a:lnTo>
                    <a:pt x="2909" y="1424"/>
                  </a:lnTo>
                  <a:lnTo>
                    <a:pt x="2637" y="1612"/>
                  </a:lnTo>
                  <a:lnTo>
                    <a:pt x="2072" y="1779"/>
                  </a:lnTo>
                  <a:lnTo>
                    <a:pt x="1968" y="1863"/>
                  </a:lnTo>
                  <a:lnTo>
                    <a:pt x="1528" y="2804"/>
                  </a:lnTo>
                  <a:lnTo>
                    <a:pt x="1424" y="2909"/>
                  </a:lnTo>
                  <a:lnTo>
                    <a:pt x="1340" y="2909"/>
                  </a:lnTo>
                  <a:lnTo>
                    <a:pt x="1173" y="2679"/>
                  </a:lnTo>
                  <a:lnTo>
                    <a:pt x="1068" y="2658"/>
                  </a:lnTo>
                  <a:lnTo>
                    <a:pt x="901" y="2595"/>
                  </a:lnTo>
                  <a:lnTo>
                    <a:pt x="838" y="2512"/>
                  </a:lnTo>
                  <a:lnTo>
                    <a:pt x="712" y="2574"/>
                  </a:lnTo>
                  <a:lnTo>
                    <a:pt x="608" y="2574"/>
                  </a:lnTo>
                  <a:lnTo>
                    <a:pt x="587" y="2470"/>
                  </a:lnTo>
                  <a:lnTo>
                    <a:pt x="691" y="2344"/>
                  </a:lnTo>
                  <a:lnTo>
                    <a:pt x="796" y="2281"/>
                  </a:lnTo>
                  <a:lnTo>
                    <a:pt x="733" y="2135"/>
                  </a:lnTo>
                  <a:lnTo>
                    <a:pt x="691" y="2093"/>
                  </a:lnTo>
                  <a:lnTo>
                    <a:pt x="398" y="2240"/>
                  </a:lnTo>
                  <a:lnTo>
                    <a:pt x="294" y="2344"/>
                  </a:lnTo>
                  <a:lnTo>
                    <a:pt x="105" y="2512"/>
                  </a:lnTo>
                  <a:lnTo>
                    <a:pt x="64" y="2679"/>
                  </a:lnTo>
                  <a:lnTo>
                    <a:pt x="1" y="2784"/>
                  </a:lnTo>
                  <a:lnTo>
                    <a:pt x="22" y="2825"/>
                  </a:lnTo>
                  <a:lnTo>
                    <a:pt x="105" y="2909"/>
                  </a:lnTo>
                  <a:lnTo>
                    <a:pt x="126" y="2993"/>
                  </a:lnTo>
                  <a:lnTo>
                    <a:pt x="64" y="3035"/>
                  </a:lnTo>
                  <a:lnTo>
                    <a:pt x="64" y="3097"/>
                  </a:lnTo>
                  <a:lnTo>
                    <a:pt x="189" y="3202"/>
                  </a:lnTo>
                  <a:lnTo>
                    <a:pt x="273" y="3348"/>
                  </a:lnTo>
                  <a:lnTo>
                    <a:pt x="231" y="3495"/>
                  </a:lnTo>
                  <a:lnTo>
                    <a:pt x="168" y="3495"/>
                  </a:lnTo>
                  <a:lnTo>
                    <a:pt x="85" y="3516"/>
                  </a:lnTo>
                  <a:lnTo>
                    <a:pt x="22" y="3621"/>
                  </a:lnTo>
                  <a:lnTo>
                    <a:pt x="126" y="3704"/>
                  </a:lnTo>
                  <a:lnTo>
                    <a:pt x="231" y="3746"/>
                  </a:lnTo>
                  <a:lnTo>
                    <a:pt x="419" y="3872"/>
                  </a:lnTo>
                  <a:lnTo>
                    <a:pt x="587" y="3913"/>
                  </a:lnTo>
                  <a:lnTo>
                    <a:pt x="817" y="4060"/>
                  </a:lnTo>
                  <a:lnTo>
                    <a:pt x="921" y="4081"/>
                  </a:lnTo>
                  <a:lnTo>
                    <a:pt x="963" y="4185"/>
                  </a:lnTo>
                  <a:lnTo>
                    <a:pt x="1068" y="4374"/>
                  </a:lnTo>
                  <a:lnTo>
                    <a:pt x="1110" y="4541"/>
                  </a:lnTo>
                  <a:lnTo>
                    <a:pt x="1173" y="4667"/>
                  </a:lnTo>
                  <a:lnTo>
                    <a:pt x="1424" y="4771"/>
                  </a:lnTo>
                  <a:lnTo>
                    <a:pt x="1486" y="4960"/>
                  </a:lnTo>
                  <a:lnTo>
                    <a:pt x="1549" y="5106"/>
                  </a:lnTo>
                  <a:lnTo>
                    <a:pt x="1591" y="5211"/>
                  </a:lnTo>
                  <a:lnTo>
                    <a:pt x="1633" y="5399"/>
                  </a:lnTo>
                  <a:lnTo>
                    <a:pt x="1696" y="5525"/>
                  </a:lnTo>
                  <a:lnTo>
                    <a:pt x="1800" y="5587"/>
                  </a:lnTo>
                  <a:lnTo>
                    <a:pt x="1905" y="5797"/>
                  </a:lnTo>
                  <a:lnTo>
                    <a:pt x="1905" y="5922"/>
                  </a:lnTo>
                  <a:lnTo>
                    <a:pt x="1884" y="5964"/>
                  </a:lnTo>
                  <a:lnTo>
                    <a:pt x="1989" y="6152"/>
                  </a:lnTo>
                  <a:lnTo>
                    <a:pt x="2177" y="6382"/>
                  </a:lnTo>
                  <a:lnTo>
                    <a:pt x="2219" y="6487"/>
                  </a:lnTo>
                  <a:lnTo>
                    <a:pt x="2198" y="6592"/>
                  </a:lnTo>
                  <a:lnTo>
                    <a:pt x="2219" y="6675"/>
                  </a:lnTo>
                  <a:lnTo>
                    <a:pt x="2302" y="6696"/>
                  </a:lnTo>
                  <a:lnTo>
                    <a:pt x="2491" y="6885"/>
                  </a:lnTo>
                  <a:lnTo>
                    <a:pt x="2533" y="6989"/>
                  </a:lnTo>
                  <a:lnTo>
                    <a:pt x="2574" y="7157"/>
                  </a:lnTo>
                  <a:lnTo>
                    <a:pt x="2616" y="7219"/>
                  </a:lnTo>
                  <a:lnTo>
                    <a:pt x="2784" y="7282"/>
                  </a:lnTo>
                  <a:lnTo>
                    <a:pt x="2805" y="7408"/>
                  </a:lnTo>
                  <a:lnTo>
                    <a:pt x="2951" y="7680"/>
                  </a:lnTo>
                  <a:lnTo>
                    <a:pt x="3014" y="7805"/>
                  </a:lnTo>
                  <a:lnTo>
                    <a:pt x="3202" y="8056"/>
                  </a:lnTo>
                  <a:lnTo>
                    <a:pt x="3202" y="8203"/>
                  </a:lnTo>
                  <a:lnTo>
                    <a:pt x="3139" y="8203"/>
                  </a:lnTo>
                  <a:lnTo>
                    <a:pt x="3098" y="8161"/>
                  </a:lnTo>
                  <a:lnTo>
                    <a:pt x="3098" y="8224"/>
                  </a:lnTo>
                  <a:lnTo>
                    <a:pt x="3118" y="8328"/>
                  </a:lnTo>
                  <a:lnTo>
                    <a:pt x="3118" y="8412"/>
                  </a:lnTo>
                  <a:lnTo>
                    <a:pt x="3160" y="8412"/>
                  </a:lnTo>
                  <a:lnTo>
                    <a:pt x="3244" y="8454"/>
                  </a:lnTo>
                  <a:lnTo>
                    <a:pt x="3265" y="8538"/>
                  </a:lnTo>
                  <a:lnTo>
                    <a:pt x="3244" y="8579"/>
                  </a:lnTo>
                  <a:lnTo>
                    <a:pt x="3432" y="8726"/>
                  </a:lnTo>
                  <a:lnTo>
                    <a:pt x="3621" y="8789"/>
                  </a:lnTo>
                  <a:lnTo>
                    <a:pt x="3642" y="8872"/>
                  </a:lnTo>
                  <a:lnTo>
                    <a:pt x="3725" y="8977"/>
                  </a:lnTo>
                  <a:lnTo>
                    <a:pt x="3830" y="8998"/>
                  </a:lnTo>
                  <a:lnTo>
                    <a:pt x="3872" y="9061"/>
                  </a:lnTo>
                  <a:lnTo>
                    <a:pt x="3893" y="9165"/>
                  </a:lnTo>
                  <a:lnTo>
                    <a:pt x="3976" y="9207"/>
                  </a:lnTo>
                  <a:lnTo>
                    <a:pt x="4165" y="9186"/>
                  </a:lnTo>
                  <a:lnTo>
                    <a:pt x="4206" y="9144"/>
                  </a:lnTo>
                  <a:lnTo>
                    <a:pt x="4186" y="9207"/>
                  </a:lnTo>
                  <a:lnTo>
                    <a:pt x="4269" y="9354"/>
                  </a:lnTo>
                  <a:lnTo>
                    <a:pt x="4458" y="9416"/>
                  </a:lnTo>
                  <a:lnTo>
                    <a:pt x="4562" y="9500"/>
                  </a:lnTo>
                  <a:lnTo>
                    <a:pt x="4562" y="9605"/>
                  </a:lnTo>
                  <a:lnTo>
                    <a:pt x="4667" y="9667"/>
                  </a:lnTo>
                  <a:lnTo>
                    <a:pt x="4792" y="9709"/>
                  </a:lnTo>
                  <a:lnTo>
                    <a:pt x="4834" y="9688"/>
                  </a:lnTo>
                  <a:lnTo>
                    <a:pt x="4939" y="9709"/>
                  </a:lnTo>
                  <a:lnTo>
                    <a:pt x="5148" y="9835"/>
                  </a:lnTo>
                  <a:lnTo>
                    <a:pt x="5315" y="9919"/>
                  </a:lnTo>
                  <a:lnTo>
                    <a:pt x="5420" y="9919"/>
                  </a:lnTo>
                  <a:lnTo>
                    <a:pt x="5462" y="9939"/>
                  </a:lnTo>
                  <a:lnTo>
                    <a:pt x="5504" y="10023"/>
                  </a:lnTo>
                  <a:lnTo>
                    <a:pt x="5650" y="10128"/>
                  </a:lnTo>
                  <a:lnTo>
                    <a:pt x="5755" y="10191"/>
                  </a:lnTo>
                  <a:lnTo>
                    <a:pt x="5859" y="10316"/>
                  </a:lnTo>
                  <a:lnTo>
                    <a:pt x="5943" y="10337"/>
                  </a:lnTo>
                  <a:lnTo>
                    <a:pt x="5985" y="10421"/>
                  </a:lnTo>
                  <a:lnTo>
                    <a:pt x="5964" y="10463"/>
                  </a:lnTo>
                  <a:lnTo>
                    <a:pt x="5964" y="10546"/>
                  </a:lnTo>
                  <a:lnTo>
                    <a:pt x="6090" y="10567"/>
                  </a:lnTo>
                  <a:lnTo>
                    <a:pt x="6236" y="10630"/>
                  </a:lnTo>
                  <a:lnTo>
                    <a:pt x="6403" y="10776"/>
                  </a:lnTo>
                  <a:lnTo>
                    <a:pt x="6550" y="10944"/>
                  </a:lnTo>
                  <a:lnTo>
                    <a:pt x="6655" y="10965"/>
                  </a:lnTo>
                  <a:lnTo>
                    <a:pt x="6675" y="10986"/>
                  </a:lnTo>
                  <a:lnTo>
                    <a:pt x="6801" y="10923"/>
                  </a:lnTo>
                  <a:lnTo>
                    <a:pt x="6927" y="10839"/>
                  </a:lnTo>
                  <a:lnTo>
                    <a:pt x="7010" y="10839"/>
                  </a:lnTo>
                  <a:lnTo>
                    <a:pt x="7115" y="10776"/>
                  </a:lnTo>
                  <a:lnTo>
                    <a:pt x="7178" y="10672"/>
                  </a:lnTo>
                  <a:lnTo>
                    <a:pt x="7073" y="10567"/>
                  </a:lnTo>
                  <a:lnTo>
                    <a:pt x="7094" y="10463"/>
                  </a:lnTo>
                  <a:lnTo>
                    <a:pt x="7136" y="10400"/>
                  </a:lnTo>
                  <a:lnTo>
                    <a:pt x="7240" y="10421"/>
                  </a:lnTo>
                  <a:lnTo>
                    <a:pt x="7219" y="10337"/>
                  </a:lnTo>
                  <a:lnTo>
                    <a:pt x="7136" y="10316"/>
                  </a:lnTo>
                  <a:lnTo>
                    <a:pt x="7094" y="10253"/>
                  </a:lnTo>
                  <a:lnTo>
                    <a:pt x="7199" y="10086"/>
                  </a:lnTo>
                  <a:lnTo>
                    <a:pt x="7324" y="10002"/>
                  </a:lnTo>
                  <a:lnTo>
                    <a:pt x="7429" y="9835"/>
                  </a:lnTo>
                  <a:lnTo>
                    <a:pt x="7450" y="9709"/>
                  </a:lnTo>
                  <a:lnTo>
                    <a:pt x="7282" y="9312"/>
                  </a:lnTo>
                  <a:lnTo>
                    <a:pt x="7324" y="9207"/>
                  </a:lnTo>
                  <a:lnTo>
                    <a:pt x="7324" y="9082"/>
                  </a:lnTo>
                  <a:lnTo>
                    <a:pt x="7303" y="8998"/>
                  </a:lnTo>
                  <a:lnTo>
                    <a:pt x="7282" y="8872"/>
                  </a:lnTo>
                  <a:lnTo>
                    <a:pt x="7324" y="8789"/>
                  </a:lnTo>
                  <a:lnTo>
                    <a:pt x="7387" y="8621"/>
                  </a:lnTo>
                  <a:lnTo>
                    <a:pt x="7345" y="8245"/>
                  </a:lnTo>
                  <a:lnTo>
                    <a:pt x="7303" y="8098"/>
                  </a:lnTo>
                  <a:lnTo>
                    <a:pt x="7387" y="7910"/>
                  </a:lnTo>
                  <a:lnTo>
                    <a:pt x="7387" y="7491"/>
                  </a:lnTo>
                  <a:lnTo>
                    <a:pt x="7450" y="7324"/>
                  </a:lnTo>
                  <a:lnTo>
                    <a:pt x="7450" y="7261"/>
                  </a:lnTo>
                  <a:lnTo>
                    <a:pt x="6927" y="6487"/>
                  </a:lnTo>
                  <a:lnTo>
                    <a:pt x="6906" y="6487"/>
                  </a:lnTo>
                  <a:lnTo>
                    <a:pt x="6864" y="6466"/>
                  </a:lnTo>
                  <a:lnTo>
                    <a:pt x="6675" y="6466"/>
                  </a:lnTo>
                  <a:lnTo>
                    <a:pt x="6571" y="6529"/>
                  </a:lnTo>
                  <a:lnTo>
                    <a:pt x="6445" y="6529"/>
                  </a:lnTo>
                  <a:lnTo>
                    <a:pt x="6383" y="6466"/>
                  </a:lnTo>
                  <a:lnTo>
                    <a:pt x="6362" y="6341"/>
                  </a:lnTo>
                  <a:lnTo>
                    <a:pt x="6341" y="6006"/>
                  </a:lnTo>
                  <a:lnTo>
                    <a:pt x="6341" y="5797"/>
                  </a:lnTo>
                  <a:lnTo>
                    <a:pt x="6383" y="5734"/>
                  </a:lnTo>
                  <a:lnTo>
                    <a:pt x="6403" y="5608"/>
                  </a:lnTo>
                  <a:lnTo>
                    <a:pt x="6362" y="5545"/>
                  </a:lnTo>
                  <a:lnTo>
                    <a:pt x="6152" y="5650"/>
                  </a:lnTo>
                  <a:lnTo>
                    <a:pt x="5922" y="5901"/>
                  </a:lnTo>
                  <a:lnTo>
                    <a:pt x="5608" y="5859"/>
                  </a:lnTo>
                  <a:lnTo>
                    <a:pt x="5357" y="5859"/>
                  </a:lnTo>
                  <a:lnTo>
                    <a:pt x="5315" y="5713"/>
                  </a:lnTo>
                  <a:lnTo>
                    <a:pt x="5211" y="5525"/>
                  </a:lnTo>
                  <a:lnTo>
                    <a:pt x="5023" y="5483"/>
                  </a:lnTo>
                  <a:lnTo>
                    <a:pt x="4688" y="5525"/>
                  </a:lnTo>
                  <a:lnTo>
                    <a:pt x="4813" y="5336"/>
                  </a:lnTo>
                  <a:lnTo>
                    <a:pt x="4520" y="4876"/>
                  </a:lnTo>
                  <a:lnTo>
                    <a:pt x="4374" y="4709"/>
                  </a:lnTo>
                  <a:lnTo>
                    <a:pt x="4395" y="4646"/>
                  </a:lnTo>
                  <a:lnTo>
                    <a:pt x="4374" y="4541"/>
                  </a:lnTo>
                  <a:lnTo>
                    <a:pt x="4416" y="4437"/>
                  </a:lnTo>
                  <a:lnTo>
                    <a:pt x="4416" y="4290"/>
                  </a:lnTo>
                  <a:lnTo>
                    <a:pt x="4395" y="4227"/>
                  </a:lnTo>
                  <a:lnTo>
                    <a:pt x="4458" y="4165"/>
                  </a:lnTo>
                  <a:lnTo>
                    <a:pt x="4458" y="4039"/>
                  </a:lnTo>
                  <a:lnTo>
                    <a:pt x="4625" y="3934"/>
                  </a:lnTo>
                  <a:lnTo>
                    <a:pt x="4709" y="3955"/>
                  </a:lnTo>
                  <a:lnTo>
                    <a:pt x="4792" y="3851"/>
                  </a:lnTo>
                  <a:lnTo>
                    <a:pt x="4730" y="3746"/>
                  </a:lnTo>
                  <a:lnTo>
                    <a:pt x="4688" y="3558"/>
                  </a:lnTo>
                  <a:lnTo>
                    <a:pt x="4834" y="3411"/>
                  </a:lnTo>
                  <a:lnTo>
                    <a:pt x="4813" y="3307"/>
                  </a:lnTo>
                  <a:lnTo>
                    <a:pt x="4897" y="3223"/>
                  </a:lnTo>
                  <a:lnTo>
                    <a:pt x="4876" y="3076"/>
                  </a:lnTo>
                  <a:lnTo>
                    <a:pt x="4981" y="3014"/>
                  </a:lnTo>
                  <a:lnTo>
                    <a:pt x="5106" y="2930"/>
                  </a:lnTo>
                  <a:lnTo>
                    <a:pt x="5232" y="2825"/>
                  </a:lnTo>
                  <a:lnTo>
                    <a:pt x="5295" y="2804"/>
                  </a:lnTo>
                  <a:lnTo>
                    <a:pt x="5357" y="2721"/>
                  </a:lnTo>
                  <a:lnTo>
                    <a:pt x="5650" y="2679"/>
                  </a:lnTo>
                  <a:lnTo>
                    <a:pt x="6069" y="2553"/>
                  </a:lnTo>
                  <a:lnTo>
                    <a:pt x="6090" y="2449"/>
                  </a:lnTo>
                  <a:lnTo>
                    <a:pt x="6152" y="2470"/>
                  </a:lnTo>
                  <a:lnTo>
                    <a:pt x="6299" y="2470"/>
                  </a:lnTo>
                  <a:lnTo>
                    <a:pt x="6445" y="2553"/>
                  </a:lnTo>
                  <a:lnTo>
                    <a:pt x="6445" y="2574"/>
                  </a:lnTo>
                  <a:lnTo>
                    <a:pt x="6550" y="2595"/>
                  </a:lnTo>
                  <a:lnTo>
                    <a:pt x="6592" y="2512"/>
                  </a:lnTo>
                  <a:lnTo>
                    <a:pt x="6592" y="2470"/>
                  </a:lnTo>
                  <a:lnTo>
                    <a:pt x="6571" y="2344"/>
                  </a:lnTo>
                  <a:lnTo>
                    <a:pt x="6466" y="2260"/>
                  </a:lnTo>
                  <a:lnTo>
                    <a:pt x="6341" y="2260"/>
                  </a:lnTo>
                  <a:lnTo>
                    <a:pt x="6194" y="2281"/>
                  </a:lnTo>
                  <a:lnTo>
                    <a:pt x="6173" y="2198"/>
                  </a:lnTo>
                  <a:lnTo>
                    <a:pt x="6550" y="1570"/>
                  </a:lnTo>
                  <a:lnTo>
                    <a:pt x="6550" y="1507"/>
                  </a:lnTo>
                  <a:lnTo>
                    <a:pt x="6445" y="1528"/>
                  </a:lnTo>
                  <a:lnTo>
                    <a:pt x="6362" y="1444"/>
                  </a:lnTo>
                  <a:lnTo>
                    <a:pt x="6257" y="1403"/>
                  </a:lnTo>
                  <a:lnTo>
                    <a:pt x="6173" y="1403"/>
                  </a:lnTo>
                  <a:lnTo>
                    <a:pt x="6131" y="1319"/>
                  </a:lnTo>
                  <a:lnTo>
                    <a:pt x="6027" y="1319"/>
                  </a:lnTo>
                  <a:lnTo>
                    <a:pt x="5839" y="1424"/>
                  </a:lnTo>
                  <a:lnTo>
                    <a:pt x="5671" y="1340"/>
                  </a:lnTo>
                  <a:lnTo>
                    <a:pt x="5525" y="1319"/>
                  </a:lnTo>
                  <a:lnTo>
                    <a:pt x="5336" y="1403"/>
                  </a:lnTo>
                  <a:lnTo>
                    <a:pt x="5295" y="1444"/>
                  </a:lnTo>
                  <a:lnTo>
                    <a:pt x="5148" y="1444"/>
                  </a:lnTo>
                  <a:lnTo>
                    <a:pt x="5043" y="1424"/>
                  </a:lnTo>
                  <a:lnTo>
                    <a:pt x="4918" y="1444"/>
                  </a:lnTo>
                  <a:lnTo>
                    <a:pt x="4813" y="1424"/>
                  </a:lnTo>
                  <a:lnTo>
                    <a:pt x="4792" y="1340"/>
                  </a:lnTo>
                  <a:lnTo>
                    <a:pt x="4813" y="1256"/>
                  </a:lnTo>
                  <a:lnTo>
                    <a:pt x="4792" y="1131"/>
                  </a:lnTo>
                  <a:lnTo>
                    <a:pt x="4688" y="1089"/>
                  </a:lnTo>
                  <a:lnTo>
                    <a:pt x="4625" y="1089"/>
                  </a:lnTo>
                  <a:lnTo>
                    <a:pt x="4625" y="921"/>
                  </a:lnTo>
                  <a:lnTo>
                    <a:pt x="4520" y="775"/>
                  </a:lnTo>
                  <a:lnTo>
                    <a:pt x="4269" y="670"/>
                  </a:lnTo>
                  <a:lnTo>
                    <a:pt x="4186" y="670"/>
                  </a:lnTo>
                  <a:lnTo>
                    <a:pt x="4081" y="482"/>
                  </a:lnTo>
                  <a:lnTo>
                    <a:pt x="4081" y="377"/>
                  </a:lnTo>
                  <a:lnTo>
                    <a:pt x="3934" y="210"/>
                  </a:lnTo>
                  <a:lnTo>
                    <a:pt x="3893" y="168"/>
                  </a:lnTo>
                  <a:lnTo>
                    <a:pt x="3767" y="147"/>
                  </a:lnTo>
                  <a:lnTo>
                    <a:pt x="3558" y="84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52"/>
            <p:cNvSpPr/>
            <p:nvPr/>
          </p:nvSpPr>
          <p:spPr>
            <a:xfrm>
              <a:off x="6613467" y="3231630"/>
              <a:ext cx="93731" cy="99908"/>
            </a:xfrm>
            <a:custGeom>
              <a:avLst/>
              <a:gdLst/>
              <a:ahLst/>
              <a:cxnLst/>
              <a:rect l="l" t="t" r="r" b="b"/>
              <a:pathLst>
                <a:path w="7199" h="8036" extrusionOk="0">
                  <a:moveTo>
                    <a:pt x="1967" y="1"/>
                  </a:moveTo>
                  <a:lnTo>
                    <a:pt x="1779" y="85"/>
                  </a:lnTo>
                  <a:lnTo>
                    <a:pt x="1612" y="126"/>
                  </a:lnTo>
                  <a:lnTo>
                    <a:pt x="1319" y="294"/>
                  </a:lnTo>
                  <a:lnTo>
                    <a:pt x="1235" y="545"/>
                  </a:lnTo>
                  <a:lnTo>
                    <a:pt x="1047" y="608"/>
                  </a:lnTo>
                  <a:lnTo>
                    <a:pt x="921" y="608"/>
                  </a:lnTo>
                  <a:lnTo>
                    <a:pt x="796" y="712"/>
                  </a:lnTo>
                  <a:lnTo>
                    <a:pt x="712" y="712"/>
                  </a:lnTo>
                  <a:lnTo>
                    <a:pt x="524" y="775"/>
                  </a:lnTo>
                  <a:lnTo>
                    <a:pt x="1" y="775"/>
                  </a:lnTo>
                  <a:lnTo>
                    <a:pt x="524" y="1549"/>
                  </a:lnTo>
                  <a:lnTo>
                    <a:pt x="524" y="1612"/>
                  </a:lnTo>
                  <a:lnTo>
                    <a:pt x="461" y="1779"/>
                  </a:lnTo>
                  <a:lnTo>
                    <a:pt x="461" y="2198"/>
                  </a:lnTo>
                  <a:lnTo>
                    <a:pt x="377" y="2386"/>
                  </a:lnTo>
                  <a:lnTo>
                    <a:pt x="419" y="2533"/>
                  </a:lnTo>
                  <a:lnTo>
                    <a:pt x="461" y="2909"/>
                  </a:lnTo>
                  <a:lnTo>
                    <a:pt x="398" y="3077"/>
                  </a:lnTo>
                  <a:lnTo>
                    <a:pt x="356" y="3160"/>
                  </a:lnTo>
                  <a:lnTo>
                    <a:pt x="377" y="3286"/>
                  </a:lnTo>
                  <a:lnTo>
                    <a:pt x="398" y="3370"/>
                  </a:lnTo>
                  <a:lnTo>
                    <a:pt x="398" y="3495"/>
                  </a:lnTo>
                  <a:lnTo>
                    <a:pt x="356" y="3600"/>
                  </a:lnTo>
                  <a:lnTo>
                    <a:pt x="524" y="3997"/>
                  </a:lnTo>
                  <a:lnTo>
                    <a:pt x="503" y="4123"/>
                  </a:lnTo>
                  <a:lnTo>
                    <a:pt x="398" y="4290"/>
                  </a:lnTo>
                  <a:lnTo>
                    <a:pt x="273" y="4374"/>
                  </a:lnTo>
                  <a:lnTo>
                    <a:pt x="168" y="4541"/>
                  </a:lnTo>
                  <a:lnTo>
                    <a:pt x="210" y="4604"/>
                  </a:lnTo>
                  <a:lnTo>
                    <a:pt x="293" y="4625"/>
                  </a:lnTo>
                  <a:lnTo>
                    <a:pt x="314" y="4709"/>
                  </a:lnTo>
                  <a:lnTo>
                    <a:pt x="356" y="4709"/>
                  </a:lnTo>
                  <a:lnTo>
                    <a:pt x="356" y="4834"/>
                  </a:lnTo>
                  <a:lnTo>
                    <a:pt x="482" y="4939"/>
                  </a:lnTo>
                  <a:lnTo>
                    <a:pt x="524" y="5002"/>
                  </a:lnTo>
                  <a:lnTo>
                    <a:pt x="565" y="5127"/>
                  </a:lnTo>
                  <a:lnTo>
                    <a:pt x="524" y="5232"/>
                  </a:lnTo>
                  <a:lnTo>
                    <a:pt x="524" y="5274"/>
                  </a:lnTo>
                  <a:lnTo>
                    <a:pt x="586" y="5483"/>
                  </a:lnTo>
                  <a:lnTo>
                    <a:pt x="670" y="5629"/>
                  </a:lnTo>
                  <a:lnTo>
                    <a:pt x="921" y="5839"/>
                  </a:lnTo>
                  <a:lnTo>
                    <a:pt x="942" y="5901"/>
                  </a:lnTo>
                  <a:lnTo>
                    <a:pt x="879" y="6090"/>
                  </a:lnTo>
                  <a:lnTo>
                    <a:pt x="921" y="6194"/>
                  </a:lnTo>
                  <a:lnTo>
                    <a:pt x="775" y="6508"/>
                  </a:lnTo>
                  <a:lnTo>
                    <a:pt x="879" y="6613"/>
                  </a:lnTo>
                  <a:lnTo>
                    <a:pt x="1130" y="6885"/>
                  </a:lnTo>
                  <a:lnTo>
                    <a:pt x="1570" y="8036"/>
                  </a:lnTo>
                  <a:lnTo>
                    <a:pt x="1737" y="8036"/>
                  </a:lnTo>
                  <a:lnTo>
                    <a:pt x="1758" y="7952"/>
                  </a:lnTo>
                  <a:lnTo>
                    <a:pt x="1863" y="7931"/>
                  </a:lnTo>
                  <a:lnTo>
                    <a:pt x="1863" y="7952"/>
                  </a:lnTo>
                  <a:lnTo>
                    <a:pt x="1946" y="7847"/>
                  </a:lnTo>
                  <a:lnTo>
                    <a:pt x="2051" y="7638"/>
                  </a:lnTo>
                  <a:lnTo>
                    <a:pt x="2260" y="7408"/>
                  </a:lnTo>
                  <a:lnTo>
                    <a:pt x="2407" y="7345"/>
                  </a:lnTo>
                  <a:lnTo>
                    <a:pt x="2553" y="7471"/>
                  </a:lnTo>
                  <a:lnTo>
                    <a:pt x="2721" y="7450"/>
                  </a:lnTo>
                  <a:lnTo>
                    <a:pt x="2804" y="7429"/>
                  </a:lnTo>
                  <a:lnTo>
                    <a:pt x="2930" y="7471"/>
                  </a:lnTo>
                  <a:lnTo>
                    <a:pt x="3139" y="7429"/>
                  </a:lnTo>
                  <a:lnTo>
                    <a:pt x="3244" y="7450"/>
                  </a:lnTo>
                  <a:lnTo>
                    <a:pt x="3286" y="7575"/>
                  </a:lnTo>
                  <a:lnTo>
                    <a:pt x="3348" y="7847"/>
                  </a:lnTo>
                  <a:lnTo>
                    <a:pt x="3411" y="7889"/>
                  </a:lnTo>
                  <a:lnTo>
                    <a:pt x="3453" y="7847"/>
                  </a:lnTo>
                  <a:lnTo>
                    <a:pt x="3453" y="7743"/>
                  </a:lnTo>
                  <a:lnTo>
                    <a:pt x="3516" y="7617"/>
                  </a:lnTo>
                  <a:lnTo>
                    <a:pt x="3516" y="7512"/>
                  </a:lnTo>
                  <a:lnTo>
                    <a:pt x="3620" y="7366"/>
                  </a:lnTo>
                  <a:lnTo>
                    <a:pt x="4227" y="7366"/>
                  </a:lnTo>
                  <a:lnTo>
                    <a:pt x="4353" y="7471"/>
                  </a:lnTo>
                  <a:lnTo>
                    <a:pt x="4374" y="7303"/>
                  </a:lnTo>
                  <a:lnTo>
                    <a:pt x="4541" y="6989"/>
                  </a:lnTo>
                  <a:lnTo>
                    <a:pt x="4562" y="6822"/>
                  </a:lnTo>
                  <a:lnTo>
                    <a:pt x="4541" y="6675"/>
                  </a:lnTo>
                  <a:lnTo>
                    <a:pt x="4478" y="6592"/>
                  </a:lnTo>
                  <a:lnTo>
                    <a:pt x="4667" y="6299"/>
                  </a:lnTo>
                  <a:lnTo>
                    <a:pt x="4750" y="6090"/>
                  </a:lnTo>
                  <a:lnTo>
                    <a:pt x="4750" y="5985"/>
                  </a:lnTo>
                  <a:lnTo>
                    <a:pt x="4876" y="5901"/>
                  </a:lnTo>
                  <a:lnTo>
                    <a:pt x="5650" y="5692"/>
                  </a:lnTo>
                  <a:lnTo>
                    <a:pt x="6319" y="5692"/>
                  </a:lnTo>
                  <a:lnTo>
                    <a:pt x="6696" y="5985"/>
                  </a:lnTo>
                  <a:lnTo>
                    <a:pt x="6780" y="5985"/>
                  </a:lnTo>
                  <a:lnTo>
                    <a:pt x="6864" y="6069"/>
                  </a:lnTo>
                  <a:lnTo>
                    <a:pt x="6926" y="5964"/>
                  </a:lnTo>
                  <a:lnTo>
                    <a:pt x="6905" y="5880"/>
                  </a:lnTo>
                  <a:lnTo>
                    <a:pt x="7198" y="5315"/>
                  </a:lnTo>
                  <a:lnTo>
                    <a:pt x="7177" y="5043"/>
                  </a:lnTo>
                  <a:lnTo>
                    <a:pt x="6884" y="4499"/>
                  </a:lnTo>
                  <a:lnTo>
                    <a:pt x="6571" y="4437"/>
                  </a:lnTo>
                  <a:lnTo>
                    <a:pt x="6591" y="4207"/>
                  </a:lnTo>
                  <a:lnTo>
                    <a:pt x="6550" y="3851"/>
                  </a:lnTo>
                  <a:lnTo>
                    <a:pt x="5524" y="3809"/>
                  </a:lnTo>
                  <a:lnTo>
                    <a:pt x="5545" y="3558"/>
                  </a:lnTo>
                  <a:lnTo>
                    <a:pt x="5315" y="3181"/>
                  </a:lnTo>
                  <a:lnTo>
                    <a:pt x="5399" y="3056"/>
                  </a:lnTo>
                  <a:lnTo>
                    <a:pt x="5336" y="2846"/>
                  </a:lnTo>
                  <a:lnTo>
                    <a:pt x="5378" y="2554"/>
                  </a:lnTo>
                  <a:lnTo>
                    <a:pt x="5315" y="2491"/>
                  </a:lnTo>
                  <a:lnTo>
                    <a:pt x="5106" y="2323"/>
                  </a:lnTo>
                  <a:lnTo>
                    <a:pt x="4771" y="2386"/>
                  </a:lnTo>
                  <a:lnTo>
                    <a:pt x="4604" y="2302"/>
                  </a:lnTo>
                  <a:lnTo>
                    <a:pt x="4499" y="2240"/>
                  </a:lnTo>
                  <a:lnTo>
                    <a:pt x="4457" y="2093"/>
                  </a:lnTo>
                  <a:lnTo>
                    <a:pt x="4290" y="2030"/>
                  </a:lnTo>
                  <a:lnTo>
                    <a:pt x="4060" y="1968"/>
                  </a:lnTo>
                  <a:lnTo>
                    <a:pt x="3955" y="1968"/>
                  </a:lnTo>
                  <a:lnTo>
                    <a:pt x="3746" y="1717"/>
                  </a:lnTo>
                  <a:lnTo>
                    <a:pt x="3620" y="1779"/>
                  </a:lnTo>
                  <a:lnTo>
                    <a:pt x="3411" y="1570"/>
                  </a:lnTo>
                  <a:lnTo>
                    <a:pt x="3181" y="1612"/>
                  </a:lnTo>
                  <a:lnTo>
                    <a:pt x="3118" y="1696"/>
                  </a:lnTo>
                  <a:lnTo>
                    <a:pt x="2993" y="1570"/>
                  </a:lnTo>
                  <a:lnTo>
                    <a:pt x="2804" y="1466"/>
                  </a:lnTo>
                  <a:lnTo>
                    <a:pt x="2679" y="1382"/>
                  </a:lnTo>
                  <a:lnTo>
                    <a:pt x="2616" y="1235"/>
                  </a:lnTo>
                  <a:lnTo>
                    <a:pt x="2490" y="1152"/>
                  </a:lnTo>
                  <a:lnTo>
                    <a:pt x="2407" y="942"/>
                  </a:lnTo>
                  <a:lnTo>
                    <a:pt x="2449" y="838"/>
                  </a:lnTo>
                  <a:lnTo>
                    <a:pt x="2386" y="545"/>
                  </a:lnTo>
                  <a:lnTo>
                    <a:pt x="2470" y="398"/>
                  </a:lnTo>
                  <a:lnTo>
                    <a:pt x="2407" y="189"/>
                  </a:lnTo>
                  <a:lnTo>
                    <a:pt x="2407" y="43"/>
                  </a:lnTo>
                  <a:lnTo>
                    <a:pt x="2365" y="1"/>
                  </a:lnTo>
                  <a:lnTo>
                    <a:pt x="2239" y="85"/>
                  </a:lnTo>
                  <a:lnTo>
                    <a:pt x="2093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6B65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52"/>
            <p:cNvSpPr/>
            <p:nvPr/>
          </p:nvSpPr>
          <p:spPr>
            <a:xfrm>
              <a:off x="6670546" y="3303640"/>
              <a:ext cx="64306" cy="64786"/>
            </a:xfrm>
            <a:custGeom>
              <a:avLst/>
              <a:gdLst/>
              <a:ahLst/>
              <a:cxnLst/>
              <a:rect l="l" t="t" r="r" b="b"/>
              <a:pathLst>
                <a:path w="4939" h="5211" extrusionOk="0">
                  <a:moveTo>
                    <a:pt x="1298" y="0"/>
                  </a:moveTo>
                  <a:lnTo>
                    <a:pt x="524" y="209"/>
                  </a:lnTo>
                  <a:lnTo>
                    <a:pt x="398" y="293"/>
                  </a:lnTo>
                  <a:lnTo>
                    <a:pt x="398" y="398"/>
                  </a:lnTo>
                  <a:lnTo>
                    <a:pt x="315" y="607"/>
                  </a:lnTo>
                  <a:lnTo>
                    <a:pt x="126" y="900"/>
                  </a:lnTo>
                  <a:lnTo>
                    <a:pt x="189" y="983"/>
                  </a:lnTo>
                  <a:lnTo>
                    <a:pt x="210" y="1130"/>
                  </a:lnTo>
                  <a:lnTo>
                    <a:pt x="189" y="1297"/>
                  </a:lnTo>
                  <a:lnTo>
                    <a:pt x="22" y="1611"/>
                  </a:lnTo>
                  <a:lnTo>
                    <a:pt x="1" y="1779"/>
                  </a:lnTo>
                  <a:lnTo>
                    <a:pt x="1" y="1820"/>
                  </a:lnTo>
                  <a:lnTo>
                    <a:pt x="126" y="1946"/>
                  </a:lnTo>
                  <a:lnTo>
                    <a:pt x="231" y="1967"/>
                  </a:lnTo>
                  <a:lnTo>
                    <a:pt x="398" y="2239"/>
                  </a:lnTo>
                  <a:lnTo>
                    <a:pt x="754" y="2595"/>
                  </a:lnTo>
                  <a:lnTo>
                    <a:pt x="879" y="2595"/>
                  </a:lnTo>
                  <a:lnTo>
                    <a:pt x="1026" y="2720"/>
                  </a:lnTo>
                  <a:lnTo>
                    <a:pt x="1131" y="2888"/>
                  </a:lnTo>
                  <a:lnTo>
                    <a:pt x="1465" y="2971"/>
                  </a:lnTo>
                  <a:lnTo>
                    <a:pt x="1695" y="3097"/>
                  </a:lnTo>
                  <a:lnTo>
                    <a:pt x="1800" y="3097"/>
                  </a:lnTo>
                  <a:lnTo>
                    <a:pt x="2030" y="3327"/>
                  </a:lnTo>
                  <a:lnTo>
                    <a:pt x="2302" y="3452"/>
                  </a:lnTo>
                  <a:lnTo>
                    <a:pt x="2637" y="3515"/>
                  </a:lnTo>
                  <a:lnTo>
                    <a:pt x="2804" y="3641"/>
                  </a:lnTo>
                  <a:lnTo>
                    <a:pt x="2951" y="3808"/>
                  </a:lnTo>
                  <a:lnTo>
                    <a:pt x="3035" y="3934"/>
                  </a:lnTo>
                  <a:lnTo>
                    <a:pt x="2972" y="4059"/>
                  </a:lnTo>
                  <a:lnTo>
                    <a:pt x="2909" y="4185"/>
                  </a:lnTo>
                  <a:lnTo>
                    <a:pt x="2804" y="4269"/>
                  </a:lnTo>
                  <a:lnTo>
                    <a:pt x="2742" y="4373"/>
                  </a:lnTo>
                  <a:lnTo>
                    <a:pt x="2763" y="4478"/>
                  </a:lnTo>
                  <a:lnTo>
                    <a:pt x="2700" y="4708"/>
                  </a:lnTo>
                  <a:lnTo>
                    <a:pt x="2512" y="4896"/>
                  </a:lnTo>
                  <a:lnTo>
                    <a:pt x="2491" y="5022"/>
                  </a:lnTo>
                  <a:lnTo>
                    <a:pt x="2574" y="5022"/>
                  </a:lnTo>
                  <a:lnTo>
                    <a:pt x="2972" y="4959"/>
                  </a:lnTo>
                  <a:lnTo>
                    <a:pt x="3328" y="5064"/>
                  </a:lnTo>
                  <a:lnTo>
                    <a:pt x="3579" y="5210"/>
                  </a:lnTo>
                  <a:lnTo>
                    <a:pt x="3704" y="5168"/>
                  </a:lnTo>
                  <a:lnTo>
                    <a:pt x="3788" y="5168"/>
                  </a:lnTo>
                  <a:lnTo>
                    <a:pt x="3851" y="5210"/>
                  </a:lnTo>
                  <a:lnTo>
                    <a:pt x="3955" y="5064"/>
                  </a:lnTo>
                  <a:lnTo>
                    <a:pt x="3997" y="5022"/>
                  </a:lnTo>
                  <a:lnTo>
                    <a:pt x="4123" y="5085"/>
                  </a:lnTo>
                  <a:lnTo>
                    <a:pt x="4227" y="4959"/>
                  </a:lnTo>
                  <a:lnTo>
                    <a:pt x="4290" y="4792"/>
                  </a:lnTo>
                  <a:lnTo>
                    <a:pt x="4541" y="4603"/>
                  </a:lnTo>
                  <a:lnTo>
                    <a:pt x="4583" y="4478"/>
                  </a:lnTo>
                  <a:lnTo>
                    <a:pt x="4646" y="4352"/>
                  </a:lnTo>
                  <a:lnTo>
                    <a:pt x="4750" y="4248"/>
                  </a:lnTo>
                  <a:lnTo>
                    <a:pt x="4792" y="4038"/>
                  </a:lnTo>
                  <a:lnTo>
                    <a:pt x="4750" y="3976"/>
                  </a:lnTo>
                  <a:lnTo>
                    <a:pt x="4750" y="3829"/>
                  </a:lnTo>
                  <a:lnTo>
                    <a:pt x="4813" y="3808"/>
                  </a:lnTo>
                  <a:lnTo>
                    <a:pt x="4813" y="3724"/>
                  </a:lnTo>
                  <a:lnTo>
                    <a:pt x="4813" y="3662"/>
                  </a:lnTo>
                  <a:lnTo>
                    <a:pt x="4813" y="3599"/>
                  </a:lnTo>
                  <a:lnTo>
                    <a:pt x="4834" y="3599"/>
                  </a:lnTo>
                  <a:lnTo>
                    <a:pt x="4855" y="3515"/>
                  </a:lnTo>
                  <a:lnTo>
                    <a:pt x="4855" y="2971"/>
                  </a:lnTo>
                  <a:lnTo>
                    <a:pt x="4939" y="2888"/>
                  </a:lnTo>
                  <a:lnTo>
                    <a:pt x="4834" y="2867"/>
                  </a:lnTo>
                  <a:lnTo>
                    <a:pt x="4750" y="2783"/>
                  </a:lnTo>
                  <a:lnTo>
                    <a:pt x="4625" y="2720"/>
                  </a:lnTo>
                  <a:lnTo>
                    <a:pt x="4395" y="2867"/>
                  </a:lnTo>
                  <a:lnTo>
                    <a:pt x="4290" y="2825"/>
                  </a:lnTo>
                  <a:lnTo>
                    <a:pt x="4206" y="2616"/>
                  </a:lnTo>
                  <a:lnTo>
                    <a:pt x="4060" y="1988"/>
                  </a:lnTo>
                  <a:lnTo>
                    <a:pt x="4018" y="1862"/>
                  </a:lnTo>
                  <a:lnTo>
                    <a:pt x="3892" y="1820"/>
                  </a:lnTo>
                  <a:lnTo>
                    <a:pt x="3767" y="1716"/>
                  </a:lnTo>
                  <a:lnTo>
                    <a:pt x="3495" y="1841"/>
                  </a:lnTo>
                  <a:lnTo>
                    <a:pt x="3328" y="1758"/>
                  </a:lnTo>
                  <a:lnTo>
                    <a:pt x="3056" y="1779"/>
                  </a:lnTo>
                  <a:lnTo>
                    <a:pt x="2972" y="1737"/>
                  </a:lnTo>
                  <a:lnTo>
                    <a:pt x="2763" y="1758"/>
                  </a:lnTo>
                  <a:lnTo>
                    <a:pt x="2721" y="1632"/>
                  </a:lnTo>
                  <a:lnTo>
                    <a:pt x="2763" y="1528"/>
                  </a:lnTo>
                  <a:lnTo>
                    <a:pt x="2721" y="1360"/>
                  </a:lnTo>
                  <a:lnTo>
                    <a:pt x="2763" y="1025"/>
                  </a:lnTo>
                  <a:lnTo>
                    <a:pt x="2658" y="837"/>
                  </a:lnTo>
                  <a:lnTo>
                    <a:pt x="2658" y="670"/>
                  </a:lnTo>
                  <a:lnTo>
                    <a:pt x="2512" y="565"/>
                  </a:lnTo>
                  <a:lnTo>
                    <a:pt x="2553" y="419"/>
                  </a:lnTo>
                  <a:lnTo>
                    <a:pt x="2428" y="293"/>
                  </a:lnTo>
                  <a:lnTo>
                    <a:pt x="2344" y="293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A6CBC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52"/>
            <p:cNvSpPr/>
            <p:nvPr/>
          </p:nvSpPr>
          <p:spPr>
            <a:xfrm>
              <a:off x="6709778" y="3387666"/>
              <a:ext cx="38149" cy="41375"/>
            </a:xfrm>
            <a:custGeom>
              <a:avLst/>
              <a:gdLst/>
              <a:ahLst/>
              <a:cxnLst/>
              <a:rect l="l" t="t" r="r" b="b"/>
              <a:pathLst>
                <a:path w="2930" h="3328" extrusionOk="0">
                  <a:moveTo>
                    <a:pt x="754" y="0"/>
                  </a:moveTo>
                  <a:lnTo>
                    <a:pt x="440" y="63"/>
                  </a:lnTo>
                  <a:lnTo>
                    <a:pt x="377" y="42"/>
                  </a:lnTo>
                  <a:lnTo>
                    <a:pt x="315" y="42"/>
                  </a:lnTo>
                  <a:lnTo>
                    <a:pt x="273" y="63"/>
                  </a:lnTo>
                  <a:lnTo>
                    <a:pt x="231" y="210"/>
                  </a:lnTo>
                  <a:lnTo>
                    <a:pt x="126" y="335"/>
                  </a:lnTo>
                  <a:lnTo>
                    <a:pt x="168" y="524"/>
                  </a:lnTo>
                  <a:lnTo>
                    <a:pt x="126" y="586"/>
                  </a:lnTo>
                  <a:lnTo>
                    <a:pt x="147" y="712"/>
                  </a:lnTo>
                  <a:lnTo>
                    <a:pt x="147" y="963"/>
                  </a:lnTo>
                  <a:lnTo>
                    <a:pt x="84" y="1047"/>
                  </a:lnTo>
                  <a:lnTo>
                    <a:pt x="84" y="1151"/>
                  </a:lnTo>
                  <a:lnTo>
                    <a:pt x="43" y="1277"/>
                  </a:lnTo>
                  <a:lnTo>
                    <a:pt x="84" y="1465"/>
                  </a:lnTo>
                  <a:lnTo>
                    <a:pt x="43" y="1507"/>
                  </a:lnTo>
                  <a:lnTo>
                    <a:pt x="63" y="1779"/>
                  </a:lnTo>
                  <a:lnTo>
                    <a:pt x="126" y="1967"/>
                  </a:lnTo>
                  <a:lnTo>
                    <a:pt x="84" y="2030"/>
                  </a:lnTo>
                  <a:lnTo>
                    <a:pt x="22" y="2114"/>
                  </a:lnTo>
                  <a:lnTo>
                    <a:pt x="1" y="2156"/>
                  </a:lnTo>
                  <a:lnTo>
                    <a:pt x="1" y="2428"/>
                  </a:lnTo>
                  <a:lnTo>
                    <a:pt x="63" y="2637"/>
                  </a:lnTo>
                  <a:lnTo>
                    <a:pt x="231" y="2867"/>
                  </a:lnTo>
                  <a:lnTo>
                    <a:pt x="315" y="2867"/>
                  </a:lnTo>
                  <a:lnTo>
                    <a:pt x="461" y="3034"/>
                  </a:lnTo>
                  <a:lnTo>
                    <a:pt x="545" y="3055"/>
                  </a:lnTo>
                  <a:lnTo>
                    <a:pt x="796" y="3034"/>
                  </a:lnTo>
                  <a:lnTo>
                    <a:pt x="963" y="3055"/>
                  </a:lnTo>
                  <a:lnTo>
                    <a:pt x="1089" y="3139"/>
                  </a:lnTo>
                  <a:lnTo>
                    <a:pt x="1172" y="3160"/>
                  </a:lnTo>
                  <a:lnTo>
                    <a:pt x="1277" y="3160"/>
                  </a:lnTo>
                  <a:lnTo>
                    <a:pt x="1298" y="3181"/>
                  </a:lnTo>
                  <a:lnTo>
                    <a:pt x="1277" y="3244"/>
                  </a:lnTo>
                  <a:lnTo>
                    <a:pt x="1277" y="3285"/>
                  </a:lnTo>
                  <a:lnTo>
                    <a:pt x="1382" y="3285"/>
                  </a:lnTo>
                  <a:lnTo>
                    <a:pt x="1507" y="3202"/>
                  </a:lnTo>
                  <a:lnTo>
                    <a:pt x="1654" y="3181"/>
                  </a:lnTo>
                  <a:lnTo>
                    <a:pt x="1800" y="3244"/>
                  </a:lnTo>
                  <a:lnTo>
                    <a:pt x="1842" y="3264"/>
                  </a:lnTo>
                  <a:lnTo>
                    <a:pt x="1926" y="3264"/>
                  </a:lnTo>
                  <a:lnTo>
                    <a:pt x="2009" y="3285"/>
                  </a:lnTo>
                  <a:lnTo>
                    <a:pt x="2093" y="3327"/>
                  </a:lnTo>
                  <a:lnTo>
                    <a:pt x="2135" y="3264"/>
                  </a:lnTo>
                  <a:lnTo>
                    <a:pt x="2156" y="3181"/>
                  </a:lnTo>
                  <a:lnTo>
                    <a:pt x="2177" y="3181"/>
                  </a:lnTo>
                  <a:lnTo>
                    <a:pt x="2239" y="3202"/>
                  </a:lnTo>
                  <a:lnTo>
                    <a:pt x="2449" y="3139"/>
                  </a:lnTo>
                  <a:lnTo>
                    <a:pt x="2574" y="2972"/>
                  </a:lnTo>
                  <a:lnTo>
                    <a:pt x="2637" y="2930"/>
                  </a:lnTo>
                  <a:lnTo>
                    <a:pt x="2616" y="2909"/>
                  </a:lnTo>
                  <a:lnTo>
                    <a:pt x="2658" y="2804"/>
                  </a:lnTo>
                  <a:lnTo>
                    <a:pt x="2784" y="2720"/>
                  </a:lnTo>
                  <a:lnTo>
                    <a:pt x="2784" y="2532"/>
                  </a:lnTo>
                  <a:lnTo>
                    <a:pt x="2867" y="2428"/>
                  </a:lnTo>
                  <a:lnTo>
                    <a:pt x="2930" y="2407"/>
                  </a:lnTo>
                  <a:lnTo>
                    <a:pt x="2888" y="2386"/>
                  </a:lnTo>
                  <a:lnTo>
                    <a:pt x="2825" y="2281"/>
                  </a:lnTo>
                  <a:lnTo>
                    <a:pt x="2784" y="2239"/>
                  </a:lnTo>
                  <a:lnTo>
                    <a:pt x="2784" y="2218"/>
                  </a:lnTo>
                  <a:lnTo>
                    <a:pt x="2742" y="2030"/>
                  </a:lnTo>
                  <a:lnTo>
                    <a:pt x="2846" y="1884"/>
                  </a:lnTo>
                  <a:lnTo>
                    <a:pt x="2867" y="1716"/>
                  </a:lnTo>
                  <a:lnTo>
                    <a:pt x="2742" y="1612"/>
                  </a:lnTo>
                  <a:lnTo>
                    <a:pt x="2574" y="1402"/>
                  </a:lnTo>
                  <a:lnTo>
                    <a:pt x="2449" y="1256"/>
                  </a:lnTo>
                  <a:lnTo>
                    <a:pt x="2239" y="1151"/>
                  </a:lnTo>
                  <a:lnTo>
                    <a:pt x="2114" y="1172"/>
                  </a:lnTo>
                  <a:lnTo>
                    <a:pt x="2114" y="1026"/>
                  </a:lnTo>
                  <a:lnTo>
                    <a:pt x="1988" y="879"/>
                  </a:lnTo>
                  <a:lnTo>
                    <a:pt x="1842" y="858"/>
                  </a:lnTo>
                  <a:lnTo>
                    <a:pt x="1695" y="775"/>
                  </a:lnTo>
                  <a:lnTo>
                    <a:pt x="1570" y="565"/>
                  </a:lnTo>
                  <a:lnTo>
                    <a:pt x="1486" y="565"/>
                  </a:lnTo>
                  <a:lnTo>
                    <a:pt x="1382" y="670"/>
                  </a:lnTo>
                  <a:lnTo>
                    <a:pt x="1319" y="670"/>
                  </a:lnTo>
                  <a:lnTo>
                    <a:pt x="1172" y="461"/>
                  </a:lnTo>
                  <a:lnTo>
                    <a:pt x="1110" y="314"/>
                  </a:lnTo>
                  <a:lnTo>
                    <a:pt x="984" y="251"/>
                  </a:lnTo>
                  <a:lnTo>
                    <a:pt x="859" y="63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384" name="Google Shape;2384;p52"/>
            <p:cNvGrpSpPr/>
            <p:nvPr/>
          </p:nvGrpSpPr>
          <p:grpSpPr>
            <a:xfrm>
              <a:off x="6619777" y="3323781"/>
              <a:ext cx="120162" cy="298410"/>
              <a:chOff x="2710188" y="3570665"/>
              <a:chExt cx="230725" cy="600060"/>
            </a:xfrm>
          </p:grpSpPr>
          <p:sp>
            <p:nvSpPr>
              <p:cNvPr id="2385" name="Google Shape;2385;p52"/>
              <p:cNvSpPr/>
              <p:nvPr/>
            </p:nvSpPr>
            <p:spPr>
              <a:xfrm>
                <a:off x="2710188" y="3570665"/>
                <a:ext cx="230725" cy="538800"/>
              </a:xfrm>
              <a:custGeom>
                <a:avLst/>
                <a:gdLst/>
                <a:ahLst/>
                <a:cxnLst/>
                <a:rect l="l" t="t" r="r" b="b"/>
                <a:pathLst>
                  <a:path w="9229" h="21552" extrusionOk="0">
                    <a:moveTo>
                      <a:pt x="1947" y="0"/>
                    </a:moveTo>
                    <a:lnTo>
                      <a:pt x="1800" y="42"/>
                    </a:lnTo>
                    <a:lnTo>
                      <a:pt x="1570" y="293"/>
                    </a:lnTo>
                    <a:lnTo>
                      <a:pt x="1466" y="502"/>
                    </a:lnTo>
                    <a:lnTo>
                      <a:pt x="1382" y="607"/>
                    </a:lnTo>
                    <a:lnTo>
                      <a:pt x="1466" y="753"/>
                    </a:lnTo>
                    <a:lnTo>
                      <a:pt x="1298" y="1402"/>
                    </a:lnTo>
                    <a:lnTo>
                      <a:pt x="629" y="1779"/>
                    </a:lnTo>
                    <a:lnTo>
                      <a:pt x="566" y="1925"/>
                    </a:lnTo>
                    <a:lnTo>
                      <a:pt x="691" y="2030"/>
                    </a:lnTo>
                    <a:lnTo>
                      <a:pt x="733" y="2134"/>
                    </a:lnTo>
                    <a:lnTo>
                      <a:pt x="650" y="2281"/>
                    </a:lnTo>
                    <a:lnTo>
                      <a:pt x="670" y="2448"/>
                    </a:lnTo>
                    <a:lnTo>
                      <a:pt x="796" y="2616"/>
                    </a:lnTo>
                    <a:lnTo>
                      <a:pt x="796" y="2762"/>
                    </a:lnTo>
                    <a:lnTo>
                      <a:pt x="691" y="2846"/>
                    </a:lnTo>
                    <a:lnTo>
                      <a:pt x="670" y="2950"/>
                    </a:lnTo>
                    <a:lnTo>
                      <a:pt x="754" y="3013"/>
                    </a:lnTo>
                    <a:lnTo>
                      <a:pt x="796" y="3076"/>
                    </a:lnTo>
                    <a:lnTo>
                      <a:pt x="796" y="3243"/>
                    </a:lnTo>
                    <a:lnTo>
                      <a:pt x="859" y="3285"/>
                    </a:lnTo>
                    <a:lnTo>
                      <a:pt x="775" y="3390"/>
                    </a:lnTo>
                    <a:lnTo>
                      <a:pt x="670" y="3453"/>
                    </a:lnTo>
                    <a:lnTo>
                      <a:pt x="524" y="3599"/>
                    </a:lnTo>
                    <a:lnTo>
                      <a:pt x="357" y="3997"/>
                    </a:lnTo>
                    <a:lnTo>
                      <a:pt x="252" y="4164"/>
                    </a:lnTo>
                    <a:lnTo>
                      <a:pt x="210" y="4582"/>
                    </a:lnTo>
                    <a:lnTo>
                      <a:pt x="126" y="4645"/>
                    </a:lnTo>
                    <a:lnTo>
                      <a:pt x="147" y="5022"/>
                    </a:lnTo>
                    <a:lnTo>
                      <a:pt x="252" y="5210"/>
                    </a:lnTo>
                    <a:lnTo>
                      <a:pt x="252" y="5461"/>
                    </a:lnTo>
                    <a:lnTo>
                      <a:pt x="168" y="5566"/>
                    </a:lnTo>
                    <a:lnTo>
                      <a:pt x="168" y="5859"/>
                    </a:lnTo>
                    <a:lnTo>
                      <a:pt x="22" y="5942"/>
                    </a:lnTo>
                    <a:lnTo>
                      <a:pt x="1" y="6152"/>
                    </a:lnTo>
                    <a:lnTo>
                      <a:pt x="43" y="6424"/>
                    </a:lnTo>
                    <a:lnTo>
                      <a:pt x="147" y="6570"/>
                    </a:lnTo>
                    <a:lnTo>
                      <a:pt x="168" y="6675"/>
                    </a:lnTo>
                    <a:lnTo>
                      <a:pt x="315" y="6884"/>
                    </a:lnTo>
                    <a:lnTo>
                      <a:pt x="378" y="7051"/>
                    </a:lnTo>
                    <a:lnTo>
                      <a:pt x="461" y="7407"/>
                    </a:lnTo>
                    <a:lnTo>
                      <a:pt x="545" y="7470"/>
                    </a:lnTo>
                    <a:lnTo>
                      <a:pt x="587" y="7930"/>
                    </a:lnTo>
                    <a:lnTo>
                      <a:pt x="566" y="8181"/>
                    </a:lnTo>
                    <a:lnTo>
                      <a:pt x="461" y="8202"/>
                    </a:lnTo>
                    <a:lnTo>
                      <a:pt x="357" y="8453"/>
                    </a:lnTo>
                    <a:lnTo>
                      <a:pt x="378" y="8683"/>
                    </a:lnTo>
                    <a:lnTo>
                      <a:pt x="252" y="8872"/>
                    </a:lnTo>
                    <a:lnTo>
                      <a:pt x="336" y="8935"/>
                    </a:lnTo>
                    <a:lnTo>
                      <a:pt x="440" y="9123"/>
                    </a:lnTo>
                    <a:lnTo>
                      <a:pt x="461" y="9332"/>
                    </a:lnTo>
                    <a:lnTo>
                      <a:pt x="336" y="9458"/>
                    </a:lnTo>
                    <a:lnTo>
                      <a:pt x="210" y="9709"/>
                    </a:lnTo>
                    <a:lnTo>
                      <a:pt x="210" y="10085"/>
                    </a:lnTo>
                    <a:lnTo>
                      <a:pt x="210" y="10253"/>
                    </a:lnTo>
                    <a:lnTo>
                      <a:pt x="147" y="10483"/>
                    </a:lnTo>
                    <a:lnTo>
                      <a:pt x="482" y="11173"/>
                    </a:lnTo>
                    <a:lnTo>
                      <a:pt x="419" y="11278"/>
                    </a:lnTo>
                    <a:lnTo>
                      <a:pt x="252" y="11341"/>
                    </a:lnTo>
                    <a:lnTo>
                      <a:pt x="231" y="11655"/>
                    </a:lnTo>
                    <a:lnTo>
                      <a:pt x="22" y="11948"/>
                    </a:lnTo>
                    <a:lnTo>
                      <a:pt x="43" y="12157"/>
                    </a:lnTo>
                    <a:lnTo>
                      <a:pt x="147" y="12345"/>
                    </a:lnTo>
                    <a:lnTo>
                      <a:pt x="126" y="12764"/>
                    </a:lnTo>
                    <a:lnTo>
                      <a:pt x="147" y="13119"/>
                    </a:lnTo>
                    <a:lnTo>
                      <a:pt x="210" y="13391"/>
                    </a:lnTo>
                    <a:lnTo>
                      <a:pt x="315" y="13433"/>
                    </a:lnTo>
                    <a:lnTo>
                      <a:pt x="357" y="13538"/>
                    </a:lnTo>
                    <a:lnTo>
                      <a:pt x="336" y="13705"/>
                    </a:lnTo>
                    <a:lnTo>
                      <a:pt x="210" y="13789"/>
                    </a:lnTo>
                    <a:lnTo>
                      <a:pt x="231" y="14103"/>
                    </a:lnTo>
                    <a:cubicBezTo>
                      <a:pt x="252" y="14165"/>
                      <a:pt x="252" y="14270"/>
                      <a:pt x="273" y="14354"/>
                    </a:cubicBezTo>
                    <a:lnTo>
                      <a:pt x="273" y="14375"/>
                    </a:lnTo>
                    <a:lnTo>
                      <a:pt x="461" y="14437"/>
                    </a:lnTo>
                    <a:lnTo>
                      <a:pt x="461" y="14626"/>
                    </a:lnTo>
                    <a:lnTo>
                      <a:pt x="461" y="14772"/>
                    </a:lnTo>
                    <a:lnTo>
                      <a:pt x="566" y="15002"/>
                    </a:lnTo>
                    <a:lnTo>
                      <a:pt x="608" y="15274"/>
                    </a:lnTo>
                    <a:lnTo>
                      <a:pt x="712" y="15295"/>
                    </a:lnTo>
                    <a:lnTo>
                      <a:pt x="796" y="15253"/>
                    </a:lnTo>
                    <a:lnTo>
                      <a:pt x="880" y="15274"/>
                    </a:lnTo>
                    <a:lnTo>
                      <a:pt x="880" y="15400"/>
                    </a:lnTo>
                    <a:lnTo>
                      <a:pt x="754" y="15567"/>
                    </a:lnTo>
                    <a:lnTo>
                      <a:pt x="482" y="15567"/>
                    </a:lnTo>
                    <a:lnTo>
                      <a:pt x="440" y="15672"/>
                    </a:lnTo>
                    <a:lnTo>
                      <a:pt x="524" y="15735"/>
                    </a:lnTo>
                    <a:lnTo>
                      <a:pt x="545" y="15714"/>
                    </a:lnTo>
                    <a:lnTo>
                      <a:pt x="670" y="15714"/>
                    </a:lnTo>
                    <a:lnTo>
                      <a:pt x="859" y="15839"/>
                    </a:lnTo>
                    <a:lnTo>
                      <a:pt x="984" y="16049"/>
                    </a:lnTo>
                    <a:lnTo>
                      <a:pt x="984" y="16195"/>
                    </a:lnTo>
                    <a:lnTo>
                      <a:pt x="838" y="16321"/>
                    </a:lnTo>
                    <a:lnTo>
                      <a:pt x="838" y="16425"/>
                    </a:lnTo>
                    <a:lnTo>
                      <a:pt x="901" y="16572"/>
                    </a:lnTo>
                    <a:lnTo>
                      <a:pt x="963" y="16885"/>
                    </a:lnTo>
                    <a:lnTo>
                      <a:pt x="1047" y="17137"/>
                    </a:lnTo>
                    <a:lnTo>
                      <a:pt x="942" y="17241"/>
                    </a:lnTo>
                    <a:lnTo>
                      <a:pt x="901" y="17367"/>
                    </a:lnTo>
                    <a:lnTo>
                      <a:pt x="1005" y="17618"/>
                    </a:lnTo>
                    <a:lnTo>
                      <a:pt x="901" y="17764"/>
                    </a:lnTo>
                    <a:lnTo>
                      <a:pt x="859" y="18015"/>
                    </a:lnTo>
                    <a:lnTo>
                      <a:pt x="942" y="18246"/>
                    </a:lnTo>
                    <a:lnTo>
                      <a:pt x="984" y="18559"/>
                    </a:lnTo>
                    <a:lnTo>
                      <a:pt x="942" y="18852"/>
                    </a:lnTo>
                    <a:lnTo>
                      <a:pt x="733" y="19062"/>
                    </a:lnTo>
                    <a:lnTo>
                      <a:pt x="587" y="19250"/>
                    </a:lnTo>
                    <a:lnTo>
                      <a:pt x="524" y="19752"/>
                    </a:lnTo>
                    <a:cubicBezTo>
                      <a:pt x="545" y="19815"/>
                      <a:pt x="545" y="19898"/>
                      <a:pt x="566" y="19982"/>
                    </a:cubicBezTo>
                    <a:lnTo>
                      <a:pt x="796" y="20422"/>
                    </a:lnTo>
                    <a:lnTo>
                      <a:pt x="942" y="20422"/>
                    </a:lnTo>
                    <a:lnTo>
                      <a:pt x="1047" y="20317"/>
                    </a:lnTo>
                    <a:lnTo>
                      <a:pt x="1214" y="20233"/>
                    </a:lnTo>
                    <a:lnTo>
                      <a:pt x="1361" y="20233"/>
                    </a:lnTo>
                    <a:lnTo>
                      <a:pt x="1361" y="20401"/>
                    </a:lnTo>
                    <a:lnTo>
                      <a:pt x="1382" y="20735"/>
                    </a:lnTo>
                    <a:lnTo>
                      <a:pt x="1507" y="20840"/>
                    </a:lnTo>
                    <a:lnTo>
                      <a:pt x="1570" y="21049"/>
                    </a:lnTo>
                    <a:lnTo>
                      <a:pt x="1633" y="21279"/>
                    </a:lnTo>
                    <a:lnTo>
                      <a:pt x="1926" y="21321"/>
                    </a:lnTo>
                    <a:lnTo>
                      <a:pt x="2030" y="21363"/>
                    </a:lnTo>
                    <a:lnTo>
                      <a:pt x="2449" y="21279"/>
                    </a:lnTo>
                    <a:lnTo>
                      <a:pt x="3181" y="21279"/>
                    </a:lnTo>
                    <a:lnTo>
                      <a:pt x="3244" y="21342"/>
                    </a:lnTo>
                    <a:lnTo>
                      <a:pt x="3370" y="21363"/>
                    </a:lnTo>
                    <a:lnTo>
                      <a:pt x="3516" y="21489"/>
                    </a:lnTo>
                    <a:lnTo>
                      <a:pt x="3663" y="21551"/>
                    </a:lnTo>
                    <a:lnTo>
                      <a:pt x="3704" y="21551"/>
                    </a:lnTo>
                    <a:lnTo>
                      <a:pt x="3704" y="21447"/>
                    </a:lnTo>
                    <a:lnTo>
                      <a:pt x="3600" y="21363"/>
                    </a:lnTo>
                    <a:lnTo>
                      <a:pt x="3411" y="21238"/>
                    </a:lnTo>
                    <a:lnTo>
                      <a:pt x="3391" y="21133"/>
                    </a:lnTo>
                    <a:lnTo>
                      <a:pt x="3286" y="21028"/>
                    </a:lnTo>
                    <a:lnTo>
                      <a:pt x="3202" y="21049"/>
                    </a:lnTo>
                    <a:lnTo>
                      <a:pt x="3160" y="21007"/>
                    </a:lnTo>
                    <a:lnTo>
                      <a:pt x="3244" y="20945"/>
                    </a:lnTo>
                    <a:lnTo>
                      <a:pt x="3265" y="20861"/>
                    </a:lnTo>
                    <a:lnTo>
                      <a:pt x="3244" y="20840"/>
                    </a:lnTo>
                    <a:lnTo>
                      <a:pt x="3244" y="20756"/>
                    </a:lnTo>
                    <a:lnTo>
                      <a:pt x="3139" y="20505"/>
                    </a:lnTo>
                    <a:lnTo>
                      <a:pt x="3035" y="20317"/>
                    </a:lnTo>
                    <a:lnTo>
                      <a:pt x="2993" y="20129"/>
                    </a:lnTo>
                    <a:lnTo>
                      <a:pt x="3077" y="19961"/>
                    </a:lnTo>
                    <a:lnTo>
                      <a:pt x="3202" y="19857"/>
                    </a:lnTo>
                    <a:lnTo>
                      <a:pt x="3265" y="19752"/>
                    </a:lnTo>
                    <a:lnTo>
                      <a:pt x="3202" y="19689"/>
                    </a:lnTo>
                    <a:lnTo>
                      <a:pt x="3202" y="19585"/>
                    </a:lnTo>
                    <a:lnTo>
                      <a:pt x="3160" y="19501"/>
                    </a:lnTo>
                    <a:lnTo>
                      <a:pt x="3244" y="19564"/>
                    </a:lnTo>
                    <a:lnTo>
                      <a:pt x="3307" y="19647"/>
                    </a:lnTo>
                    <a:lnTo>
                      <a:pt x="3391" y="19668"/>
                    </a:lnTo>
                    <a:lnTo>
                      <a:pt x="3516" y="19564"/>
                    </a:lnTo>
                    <a:lnTo>
                      <a:pt x="3558" y="19480"/>
                    </a:lnTo>
                    <a:lnTo>
                      <a:pt x="3663" y="19354"/>
                    </a:lnTo>
                    <a:lnTo>
                      <a:pt x="3683" y="19250"/>
                    </a:lnTo>
                    <a:lnTo>
                      <a:pt x="3663" y="19062"/>
                    </a:lnTo>
                    <a:lnTo>
                      <a:pt x="3579" y="19041"/>
                    </a:lnTo>
                    <a:lnTo>
                      <a:pt x="3516" y="19082"/>
                    </a:lnTo>
                    <a:lnTo>
                      <a:pt x="3516" y="19082"/>
                    </a:lnTo>
                    <a:lnTo>
                      <a:pt x="3558" y="19020"/>
                    </a:lnTo>
                    <a:lnTo>
                      <a:pt x="3663" y="18915"/>
                    </a:lnTo>
                    <a:lnTo>
                      <a:pt x="3704" y="18769"/>
                    </a:lnTo>
                    <a:lnTo>
                      <a:pt x="3725" y="18643"/>
                    </a:lnTo>
                    <a:lnTo>
                      <a:pt x="3872" y="18518"/>
                    </a:lnTo>
                    <a:lnTo>
                      <a:pt x="3976" y="18518"/>
                    </a:lnTo>
                    <a:lnTo>
                      <a:pt x="4018" y="18392"/>
                    </a:lnTo>
                    <a:lnTo>
                      <a:pt x="4102" y="18287"/>
                    </a:lnTo>
                    <a:lnTo>
                      <a:pt x="4144" y="18246"/>
                    </a:lnTo>
                    <a:lnTo>
                      <a:pt x="4186" y="18141"/>
                    </a:lnTo>
                    <a:lnTo>
                      <a:pt x="4248" y="18099"/>
                    </a:lnTo>
                    <a:lnTo>
                      <a:pt x="4332" y="17994"/>
                    </a:lnTo>
                    <a:lnTo>
                      <a:pt x="4311" y="17932"/>
                    </a:lnTo>
                    <a:lnTo>
                      <a:pt x="4311" y="17869"/>
                    </a:lnTo>
                    <a:lnTo>
                      <a:pt x="4395" y="17806"/>
                    </a:lnTo>
                    <a:lnTo>
                      <a:pt x="4290" y="17702"/>
                    </a:lnTo>
                    <a:lnTo>
                      <a:pt x="4207" y="17702"/>
                    </a:lnTo>
                    <a:lnTo>
                      <a:pt x="4311" y="17597"/>
                    </a:lnTo>
                    <a:lnTo>
                      <a:pt x="4311" y="17492"/>
                    </a:lnTo>
                    <a:lnTo>
                      <a:pt x="4227" y="17367"/>
                    </a:lnTo>
                    <a:lnTo>
                      <a:pt x="4227" y="17423"/>
                    </a:lnTo>
                    <a:lnTo>
                      <a:pt x="4186" y="17409"/>
                    </a:lnTo>
                    <a:lnTo>
                      <a:pt x="4123" y="17429"/>
                    </a:lnTo>
                    <a:lnTo>
                      <a:pt x="4018" y="17429"/>
                    </a:lnTo>
                    <a:lnTo>
                      <a:pt x="3830" y="17471"/>
                    </a:lnTo>
                    <a:lnTo>
                      <a:pt x="3600" y="17262"/>
                    </a:lnTo>
                    <a:lnTo>
                      <a:pt x="3453" y="17137"/>
                    </a:lnTo>
                    <a:lnTo>
                      <a:pt x="3370" y="17095"/>
                    </a:lnTo>
                    <a:lnTo>
                      <a:pt x="3265" y="16990"/>
                    </a:lnTo>
                    <a:lnTo>
                      <a:pt x="3139" y="16781"/>
                    </a:lnTo>
                    <a:lnTo>
                      <a:pt x="3139" y="16655"/>
                    </a:lnTo>
                    <a:lnTo>
                      <a:pt x="3056" y="16551"/>
                    </a:lnTo>
                    <a:lnTo>
                      <a:pt x="3056" y="16467"/>
                    </a:lnTo>
                    <a:lnTo>
                      <a:pt x="3181" y="16362"/>
                    </a:lnTo>
                    <a:lnTo>
                      <a:pt x="3244" y="16258"/>
                    </a:lnTo>
                    <a:lnTo>
                      <a:pt x="3286" y="16132"/>
                    </a:lnTo>
                    <a:lnTo>
                      <a:pt x="3370" y="16111"/>
                    </a:lnTo>
                    <a:lnTo>
                      <a:pt x="3474" y="16007"/>
                    </a:lnTo>
                    <a:lnTo>
                      <a:pt x="3600" y="15986"/>
                    </a:lnTo>
                    <a:lnTo>
                      <a:pt x="3704" y="15881"/>
                    </a:lnTo>
                    <a:lnTo>
                      <a:pt x="3872" y="15839"/>
                    </a:lnTo>
                    <a:lnTo>
                      <a:pt x="3976" y="15881"/>
                    </a:lnTo>
                    <a:lnTo>
                      <a:pt x="4144" y="15839"/>
                    </a:lnTo>
                    <a:lnTo>
                      <a:pt x="4144" y="15797"/>
                    </a:lnTo>
                    <a:lnTo>
                      <a:pt x="4102" y="15735"/>
                    </a:lnTo>
                    <a:lnTo>
                      <a:pt x="3997" y="15693"/>
                    </a:lnTo>
                    <a:lnTo>
                      <a:pt x="4018" y="15630"/>
                    </a:lnTo>
                    <a:lnTo>
                      <a:pt x="4039" y="15567"/>
                    </a:lnTo>
                    <a:lnTo>
                      <a:pt x="4207" y="15463"/>
                    </a:lnTo>
                    <a:lnTo>
                      <a:pt x="4186" y="15421"/>
                    </a:lnTo>
                    <a:lnTo>
                      <a:pt x="4227" y="15358"/>
                    </a:lnTo>
                    <a:lnTo>
                      <a:pt x="4227" y="15295"/>
                    </a:lnTo>
                    <a:lnTo>
                      <a:pt x="4102" y="15128"/>
                    </a:lnTo>
                    <a:lnTo>
                      <a:pt x="4123" y="15065"/>
                    </a:lnTo>
                    <a:lnTo>
                      <a:pt x="4123" y="14981"/>
                    </a:lnTo>
                    <a:lnTo>
                      <a:pt x="4018" y="14940"/>
                    </a:lnTo>
                    <a:lnTo>
                      <a:pt x="3997" y="14772"/>
                    </a:lnTo>
                    <a:lnTo>
                      <a:pt x="4081" y="14668"/>
                    </a:lnTo>
                    <a:lnTo>
                      <a:pt x="4123" y="14563"/>
                    </a:lnTo>
                    <a:lnTo>
                      <a:pt x="4081" y="14521"/>
                    </a:lnTo>
                    <a:lnTo>
                      <a:pt x="4144" y="14437"/>
                    </a:lnTo>
                    <a:lnTo>
                      <a:pt x="4332" y="14354"/>
                    </a:lnTo>
                    <a:lnTo>
                      <a:pt x="4458" y="14249"/>
                    </a:lnTo>
                    <a:lnTo>
                      <a:pt x="4458" y="14207"/>
                    </a:lnTo>
                    <a:lnTo>
                      <a:pt x="4311" y="14144"/>
                    </a:lnTo>
                    <a:lnTo>
                      <a:pt x="4207" y="14144"/>
                    </a:lnTo>
                    <a:lnTo>
                      <a:pt x="4144" y="14061"/>
                    </a:lnTo>
                    <a:lnTo>
                      <a:pt x="4186" y="14019"/>
                    </a:lnTo>
                    <a:lnTo>
                      <a:pt x="4290" y="13935"/>
                    </a:lnTo>
                    <a:lnTo>
                      <a:pt x="4437" y="13893"/>
                    </a:lnTo>
                    <a:lnTo>
                      <a:pt x="4562" y="13956"/>
                    </a:lnTo>
                    <a:lnTo>
                      <a:pt x="4562" y="14040"/>
                    </a:lnTo>
                    <a:lnTo>
                      <a:pt x="4541" y="14082"/>
                    </a:lnTo>
                    <a:lnTo>
                      <a:pt x="4604" y="14186"/>
                    </a:lnTo>
                    <a:lnTo>
                      <a:pt x="4667" y="14228"/>
                    </a:lnTo>
                    <a:lnTo>
                      <a:pt x="4918" y="14082"/>
                    </a:lnTo>
                    <a:lnTo>
                      <a:pt x="4939" y="13998"/>
                    </a:lnTo>
                    <a:lnTo>
                      <a:pt x="4876" y="13852"/>
                    </a:lnTo>
                    <a:lnTo>
                      <a:pt x="4813" y="13747"/>
                    </a:lnTo>
                    <a:lnTo>
                      <a:pt x="4855" y="13726"/>
                    </a:lnTo>
                    <a:lnTo>
                      <a:pt x="4876" y="13621"/>
                    </a:lnTo>
                    <a:lnTo>
                      <a:pt x="4813" y="13496"/>
                    </a:lnTo>
                    <a:lnTo>
                      <a:pt x="4730" y="13496"/>
                    </a:lnTo>
                    <a:lnTo>
                      <a:pt x="4625" y="13559"/>
                    </a:lnTo>
                    <a:lnTo>
                      <a:pt x="4541" y="13559"/>
                    </a:lnTo>
                    <a:lnTo>
                      <a:pt x="4499" y="13621"/>
                    </a:lnTo>
                    <a:lnTo>
                      <a:pt x="4520" y="13642"/>
                    </a:lnTo>
                    <a:lnTo>
                      <a:pt x="4625" y="13684"/>
                    </a:lnTo>
                    <a:lnTo>
                      <a:pt x="4625" y="13726"/>
                    </a:lnTo>
                    <a:lnTo>
                      <a:pt x="4437" y="13789"/>
                    </a:lnTo>
                    <a:lnTo>
                      <a:pt x="4353" y="13747"/>
                    </a:lnTo>
                    <a:lnTo>
                      <a:pt x="4416" y="13705"/>
                    </a:lnTo>
                    <a:lnTo>
                      <a:pt x="4499" y="13684"/>
                    </a:lnTo>
                    <a:lnTo>
                      <a:pt x="4437" y="13642"/>
                    </a:lnTo>
                    <a:lnTo>
                      <a:pt x="4248" y="13642"/>
                    </a:lnTo>
                    <a:lnTo>
                      <a:pt x="4123" y="13580"/>
                    </a:lnTo>
                    <a:lnTo>
                      <a:pt x="4102" y="13475"/>
                    </a:lnTo>
                    <a:lnTo>
                      <a:pt x="4102" y="13203"/>
                    </a:lnTo>
                    <a:lnTo>
                      <a:pt x="4039" y="12994"/>
                    </a:lnTo>
                    <a:lnTo>
                      <a:pt x="3914" y="12889"/>
                    </a:lnTo>
                    <a:lnTo>
                      <a:pt x="3914" y="12680"/>
                    </a:lnTo>
                    <a:lnTo>
                      <a:pt x="4018" y="12575"/>
                    </a:lnTo>
                    <a:lnTo>
                      <a:pt x="4102" y="12575"/>
                    </a:lnTo>
                    <a:lnTo>
                      <a:pt x="4081" y="12659"/>
                    </a:lnTo>
                    <a:lnTo>
                      <a:pt x="4102" y="12680"/>
                    </a:lnTo>
                    <a:lnTo>
                      <a:pt x="4227" y="12680"/>
                    </a:lnTo>
                    <a:lnTo>
                      <a:pt x="4437" y="12764"/>
                    </a:lnTo>
                    <a:lnTo>
                      <a:pt x="4646" y="12910"/>
                    </a:lnTo>
                    <a:lnTo>
                      <a:pt x="4834" y="12973"/>
                    </a:lnTo>
                    <a:lnTo>
                      <a:pt x="5148" y="12973"/>
                    </a:lnTo>
                    <a:lnTo>
                      <a:pt x="5336" y="12847"/>
                    </a:lnTo>
                    <a:lnTo>
                      <a:pt x="5295" y="12805"/>
                    </a:lnTo>
                    <a:lnTo>
                      <a:pt x="5441" y="12701"/>
                    </a:lnTo>
                    <a:lnTo>
                      <a:pt x="5462" y="12596"/>
                    </a:lnTo>
                    <a:lnTo>
                      <a:pt x="5441" y="12533"/>
                    </a:lnTo>
                    <a:lnTo>
                      <a:pt x="5462" y="12471"/>
                    </a:lnTo>
                    <a:lnTo>
                      <a:pt x="5483" y="12366"/>
                    </a:lnTo>
                    <a:lnTo>
                      <a:pt x="5378" y="12345"/>
                    </a:lnTo>
                    <a:lnTo>
                      <a:pt x="5295" y="12220"/>
                    </a:lnTo>
                    <a:lnTo>
                      <a:pt x="5295" y="12115"/>
                    </a:lnTo>
                    <a:lnTo>
                      <a:pt x="5357" y="12031"/>
                    </a:lnTo>
                    <a:lnTo>
                      <a:pt x="5336" y="11968"/>
                    </a:lnTo>
                    <a:lnTo>
                      <a:pt x="5441" y="11864"/>
                    </a:lnTo>
                    <a:lnTo>
                      <a:pt x="5441" y="11843"/>
                    </a:lnTo>
                    <a:lnTo>
                      <a:pt x="5483" y="11843"/>
                    </a:lnTo>
                    <a:lnTo>
                      <a:pt x="5504" y="11759"/>
                    </a:lnTo>
                    <a:lnTo>
                      <a:pt x="5483" y="11655"/>
                    </a:lnTo>
                    <a:lnTo>
                      <a:pt x="5378" y="11655"/>
                    </a:lnTo>
                    <a:lnTo>
                      <a:pt x="5378" y="11613"/>
                    </a:lnTo>
                    <a:lnTo>
                      <a:pt x="5336" y="11529"/>
                    </a:lnTo>
                    <a:lnTo>
                      <a:pt x="5336" y="11320"/>
                    </a:lnTo>
                    <a:lnTo>
                      <a:pt x="5295" y="11236"/>
                    </a:lnTo>
                    <a:lnTo>
                      <a:pt x="5295" y="11131"/>
                    </a:lnTo>
                    <a:lnTo>
                      <a:pt x="5336" y="11111"/>
                    </a:lnTo>
                    <a:lnTo>
                      <a:pt x="5378" y="11194"/>
                    </a:lnTo>
                    <a:lnTo>
                      <a:pt x="5462" y="11194"/>
                    </a:lnTo>
                    <a:lnTo>
                      <a:pt x="5608" y="11236"/>
                    </a:lnTo>
                    <a:lnTo>
                      <a:pt x="5755" y="11320"/>
                    </a:lnTo>
                    <a:lnTo>
                      <a:pt x="5859" y="11320"/>
                    </a:lnTo>
                    <a:lnTo>
                      <a:pt x="6027" y="11299"/>
                    </a:lnTo>
                    <a:lnTo>
                      <a:pt x="6215" y="11320"/>
                    </a:lnTo>
                    <a:lnTo>
                      <a:pt x="6445" y="11320"/>
                    </a:lnTo>
                    <a:lnTo>
                      <a:pt x="6843" y="11215"/>
                    </a:lnTo>
                    <a:lnTo>
                      <a:pt x="7178" y="11069"/>
                    </a:lnTo>
                    <a:lnTo>
                      <a:pt x="7220" y="10985"/>
                    </a:lnTo>
                    <a:lnTo>
                      <a:pt x="7261" y="11027"/>
                    </a:lnTo>
                    <a:lnTo>
                      <a:pt x="7492" y="10964"/>
                    </a:lnTo>
                    <a:lnTo>
                      <a:pt x="7805" y="10776"/>
                    </a:lnTo>
                    <a:lnTo>
                      <a:pt x="7868" y="10671"/>
                    </a:lnTo>
                    <a:lnTo>
                      <a:pt x="7826" y="10546"/>
                    </a:lnTo>
                    <a:lnTo>
                      <a:pt x="7889" y="10357"/>
                    </a:lnTo>
                    <a:lnTo>
                      <a:pt x="7931" y="10336"/>
                    </a:lnTo>
                    <a:lnTo>
                      <a:pt x="7973" y="10378"/>
                    </a:lnTo>
                    <a:lnTo>
                      <a:pt x="8015" y="10336"/>
                    </a:lnTo>
                    <a:lnTo>
                      <a:pt x="8077" y="10148"/>
                    </a:lnTo>
                    <a:lnTo>
                      <a:pt x="8182" y="9960"/>
                    </a:lnTo>
                    <a:lnTo>
                      <a:pt x="8203" y="9855"/>
                    </a:lnTo>
                    <a:lnTo>
                      <a:pt x="8203" y="9625"/>
                    </a:lnTo>
                    <a:lnTo>
                      <a:pt x="8182" y="9520"/>
                    </a:lnTo>
                    <a:lnTo>
                      <a:pt x="8140" y="9520"/>
                    </a:lnTo>
                    <a:lnTo>
                      <a:pt x="8077" y="9604"/>
                    </a:lnTo>
                    <a:lnTo>
                      <a:pt x="7931" y="9604"/>
                    </a:lnTo>
                    <a:lnTo>
                      <a:pt x="7784" y="9499"/>
                    </a:lnTo>
                    <a:lnTo>
                      <a:pt x="7701" y="9332"/>
                    </a:lnTo>
                    <a:lnTo>
                      <a:pt x="7701" y="9248"/>
                    </a:lnTo>
                    <a:lnTo>
                      <a:pt x="7826" y="8976"/>
                    </a:lnTo>
                    <a:lnTo>
                      <a:pt x="7826" y="8872"/>
                    </a:lnTo>
                    <a:lnTo>
                      <a:pt x="7764" y="8788"/>
                    </a:lnTo>
                    <a:lnTo>
                      <a:pt x="7471" y="8558"/>
                    </a:lnTo>
                    <a:lnTo>
                      <a:pt x="7240" y="8453"/>
                    </a:lnTo>
                    <a:lnTo>
                      <a:pt x="6989" y="8265"/>
                    </a:lnTo>
                    <a:lnTo>
                      <a:pt x="6948" y="8160"/>
                    </a:lnTo>
                    <a:lnTo>
                      <a:pt x="6968" y="8139"/>
                    </a:lnTo>
                    <a:lnTo>
                      <a:pt x="6968" y="8035"/>
                    </a:lnTo>
                    <a:lnTo>
                      <a:pt x="6885" y="7951"/>
                    </a:lnTo>
                    <a:lnTo>
                      <a:pt x="6927" y="7888"/>
                    </a:lnTo>
                    <a:lnTo>
                      <a:pt x="6864" y="7679"/>
                    </a:lnTo>
                    <a:lnTo>
                      <a:pt x="6885" y="7449"/>
                    </a:lnTo>
                    <a:lnTo>
                      <a:pt x="6927" y="7240"/>
                    </a:lnTo>
                    <a:lnTo>
                      <a:pt x="7010" y="7156"/>
                    </a:lnTo>
                    <a:lnTo>
                      <a:pt x="7031" y="7093"/>
                    </a:lnTo>
                    <a:lnTo>
                      <a:pt x="6968" y="6905"/>
                    </a:lnTo>
                    <a:lnTo>
                      <a:pt x="6948" y="6633"/>
                    </a:lnTo>
                    <a:lnTo>
                      <a:pt x="7010" y="6591"/>
                    </a:lnTo>
                    <a:lnTo>
                      <a:pt x="6948" y="6403"/>
                    </a:lnTo>
                    <a:lnTo>
                      <a:pt x="7031" y="6277"/>
                    </a:lnTo>
                    <a:lnTo>
                      <a:pt x="7031" y="6173"/>
                    </a:lnTo>
                    <a:lnTo>
                      <a:pt x="7073" y="6089"/>
                    </a:lnTo>
                    <a:lnTo>
                      <a:pt x="7115" y="5838"/>
                    </a:lnTo>
                    <a:lnTo>
                      <a:pt x="7073" y="5733"/>
                    </a:lnTo>
                    <a:lnTo>
                      <a:pt x="7136" y="5650"/>
                    </a:lnTo>
                    <a:lnTo>
                      <a:pt x="7115" y="5461"/>
                    </a:lnTo>
                    <a:lnTo>
                      <a:pt x="7220" y="5336"/>
                    </a:lnTo>
                    <a:lnTo>
                      <a:pt x="7261" y="5210"/>
                    </a:lnTo>
                    <a:lnTo>
                      <a:pt x="7261" y="5168"/>
                    </a:lnTo>
                    <a:lnTo>
                      <a:pt x="7282" y="5126"/>
                    </a:lnTo>
                    <a:lnTo>
                      <a:pt x="7387" y="5043"/>
                    </a:lnTo>
                    <a:lnTo>
                      <a:pt x="7387" y="5001"/>
                    </a:lnTo>
                    <a:lnTo>
                      <a:pt x="7492" y="4833"/>
                    </a:lnTo>
                    <a:lnTo>
                      <a:pt x="7575" y="4750"/>
                    </a:lnTo>
                    <a:lnTo>
                      <a:pt x="7680" y="4541"/>
                    </a:lnTo>
                    <a:lnTo>
                      <a:pt x="7722" y="4478"/>
                    </a:lnTo>
                    <a:lnTo>
                      <a:pt x="7805" y="4436"/>
                    </a:lnTo>
                    <a:lnTo>
                      <a:pt x="7805" y="4310"/>
                    </a:lnTo>
                    <a:lnTo>
                      <a:pt x="7826" y="4227"/>
                    </a:lnTo>
                    <a:lnTo>
                      <a:pt x="8015" y="3997"/>
                    </a:lnTo>
                    <a:lnTo>
                      <a:pt x="8098" y="3997"/>
                    </a:lnTo>
                    <a:lnTo>
                      <a:pt x="8182" y="3976"/>
                    </a:lnTo>
                    <a:lnTo>
                      <a:pt x="8182" y="3850"/>
                    </a:lnTo>
                    <a:lnTo>
                      <a:pt x="8266" y="3808"/>
                    </a:lnTo>
                    <a:lnTo>
                      <a:pt x="8475" y="3641"/>
                    </a:lnTo>
                    <a:lnTo>
                      <a:pt x="8538" y="3599"/>
                    </a:lnTo>
                    <a:lnTo>
                      <a:pt x="8600" y="3536"/>
                    </a:lnTo>
                    <a:lnTo>
                      <a:pt x="8831" y="3369"/>
                    </a:lnTo>
                    <a:lnTo>
                      <a:pt x="8852" y="3390"/>
                    </a:lnTo>
                    <a:lnTo>
                      <a:pt x="8935" y="3327"/>
                    </a:lnTo>
                    <a:lnTo>
                      <a:pt x="8956" y="3264"/>
                    </a:lnTo>
                    <a:lnTo>
                      <a:pt x="9103" y="3181"/>
                    </a:lnTo>
                    <a:lnTo>
                      <a:pt x="9207" y="3181"/>
                    </a:lnTo>
                    <a:lnTo>
                      <a:pt x="9228" y="3118"/>
                    </a:lnTo>
                    <a:lnTo>
                      <a:pt x="9207" y="2909"/>
                    </a:lnTo>
                    <a:lnTo>
                      <a:pt x="9165" y="2657"/>
                    </a:lnTo>
                    <a:lnTo>
                      <a:pt x="9165" y="2490"/>
                    </a:lnTo>
                    <a:lnTo>
                      <a:pt x="9061" y="2239"/>
                    </a:lnTo>
                    <a:lnTo>
                      <a:pt x="9061" y="2134"/>
                    </a:lnTo>
                    <a:lnTo>
                      <a:pt x="8810" y="2113"/>
                    </a:lnTo>
                    <a:lnTo>
                      <a:pt x="8705" y="2197"/>
                    </a:lnTo>
                    <a:lnTo>
                      <a:pt x="8684" y="2218"/>
                    </a:lnTo>
                    <a:lnTo>
                      <a:pt x="8684" y="2385"/>
                    </a:lnTo>
                    <a:lnTo>
                      <a:pt x="8705" y="2427"/>
                    </a:lnTo>
                    <a:lnTo>
                      <a:pt x="8705" y="2637"/>
                    </a:lnTo>
                    <a:lnTo>
                      <a:pt x="8600" y="2720"/>
                    </a:lnTo>
                    <a:lnTo>
                      <a:pt x="8517" y="2846"/>
                    </a:lnTo>
                    <a:lnTo>
                      <a:pt x="8496" y="2971"/>
                    </a:lnTo>
                    <a:lnTo>
                      <a:pt x="8224" y="3160"/>
                    </a:lnTo>
                    <a:lnTo>
                      <a:pt x="8182" y="3327"/>
                    </a:lnTo>
                    <a:lnTo>
                      <a:pt x="8077" y="3453"/>
                    </a:lnTo>
                    <a:lnTo>
                      <a:pt x="7952" y="3432"/>
                    </a:lnTo>
                    <a:lnTo>
                      <a:pt x="7889" y="3453"/>
                    </a:lnTo>
                    <a:lnTo>
                      <a:pt x="7784" y="3599"/>
                    </a:lnTo>
                    <a:lnTo>
                      <a:pt x="7743" y="3557"/>
                    </a:lnTo>
                    <a:lnTo>
                      <a:pt x="7659" y="3557"/>
                    </a:lnTo>
                    <a:lnTo>
                      <a:pt x="7533" y="3599"/>
                    </a:lnTo>
                    <a:lnTo>
                      <a:pt x="7282" y="3453"/>
                    </a:lnTo>
                    <a:lnTo>
                      <a:pt x="6948" y="3348"/>
                    </a:lnTo>
                    <a:lnTo>
                      <a:pt x="6529" y="3390"/>
                    </a:lnTo>
                    <a:lnTo>
                      <a:pt x="6424" y="3390"/>
                    </a:lnTo>
                    <a:lnTo>
                      <a:pt x="6445" y="3264"/>
                    </a:lnTo>
                    <a:lnTo>
                      <a:pt x="6634" y="3076"/>
                    </a:lnTo>
                    <a:lnTo>
                      <a:pt x="6717" y="2846"/>
                    </a:lnTo>
                    <a:lnTo>
                      <a:pt x="6696" y="2720"/>
                    </a:lnTo>
                    <a:lnTo>
                      <a:pt x="6738" y="2616"/>
                    </a:lnTo>
                    <a:lnTo>
                      <a:pt x="6843" y="2532"/>
                    </a:lnTo>
                    <a:lnTo>
                      <a:pt x="6927" y="2406"/>
                    </a:lnTo>
                    <a:lnTo>
                      <a:pt x="6948" y="2281"/>
                    </a:lnTo>
                    <a:lnTo>
                      <a:pt x="6864" y="2134"/>
                    </a:lnTo>
                    <a:lnTo>
                      <a:pt x="6696" y="2009"/>
                    </a:lnTo>
                    <a:lnTo>
                      <a:pt x="6550" y="1862"/>
                    </a:lnTo>
                    <a:lnTo>
                      <a:pt x="6215" y="1800"/>
                    </a:lnTo>
                    <a:lnTo>
                      <a:pt x="5964" y="1674"/>
                    </a:lnTo>
                    <a:lnTo>
                      <a:pt x="5692" y="1465"/>
                    </a:lnTo>
                    <a:lnTo>
                      <a:pt x="5587" y="1444"/>
                    </a:lnTo>
                    <a:lnTo>
                      <a:pt x="5357" y="1339"/>
                    </a:lnTo>
                    <a:lnTo>
                      <a:pt x="5023" y="1256"/>
                    </a:lnTo>
                    <a:lnTo>
                      <a:pt x="4939" y="1088"/>
                    </a:lnTo>
                    <a:lnTo>
                      <a:pt x="4813" y="963"/>
                    </a:lnTo>
                    <a:lnTo>
                      <a:pt x="4667" y="942"/>
                    </a:lnTo>
                    <a:lnTo>
                      <a:pt x="4311" y="565"/>
                    </a:lnTo>
                    <a:lnTo>
                      <a:pt x="4186" y="314"/>
                    </a:lnTo>
                    <a:lnTo>
                      <a:pt x="4081" y="293"/>
                    </a:lnTo>
                    <a:lnTo>
                      <a:pt x="3935" y="147"/>
                    </a:lnTo>
                    <a:lnTo>
                      <a:pt x="3914" y="126"/>
                    </a:lnTo>
                    <a:lnTo>
                      <a:pt x="3809" y="21"/>
                    </a:lnTo>
                    <a:lnTo>
                      <a:pt x="3181" y="21"/>
                    </a:lnTo>
                    <a:lnTo>
                      <a:pt x="3077" y="147"/>
                    </a:lnTo>
                    <a:lnTo>
                      <a:pt x="3077" y="251"/>
                    </a:lnTo>
                    <a:lnTo>
                      <a:pt x="2993" y="356"/>
                    </a:lnTo>
                    <a:lnTo>
                      <a:pt x="2993" y="460"/>
                    </a:lnTo>
                    <a:lnTo>
                      <a:pt x="2951" y="544"/>
                    </a:lnTo>
                    <a:lnTo>
                      <a:pt x="2888" y="460"/>
                    </a:lnTo>
                    <a:lnTo>
                      <a:pt x="2826" y="230"/>
                    </a:lnTo>
                    <a:lnTo>
                      <a:pt x="2784" y="84"/>
                    </a:lnTo>
                    <a:lnTo>
                      <a:pt x="2679" y="42"/>
                    </a:lnTo>
                    <a:lnTo>
                      <a:pt x="2470" y="105"/>
                    </a:lnTo>
                    <a:lnTo>
                      <a:pt x="2344" y="84"/>
                    </a:lnTo>
                    <a:lnTo>
                      <a:pt x="2240" y="105"/>
                    </a:lnTo>
                    <a:lnTo>
                      <a:pt x="2093" y="126"/>
                    </a:lnTo>
                    <a:lnTo>
                      <a:pt x="1947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86" name="Google Shape;2386;p52"/>
              <p:cNvSpPr/>
              <p:nvPr/>
            </p:nvSpPr>
            <p:spPr>
              <a:xfrm>
                <a:off x="2804875" y="4134625"/>
                <a:ext cx="51800" cy="36100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1444" extrusionOk="0">
                    <a:moveTo>
                      <a:pt x="0" y="0"/>
                    </a:moveTo>
                    <a:lnTo>
                      <a:pt x="272" y="1067"/>
                    </a:lnTo>
                    <a:lnTo>
                      <a:pt x="314" y="1067"/>
                    </a:lnTo>
                    <a:lnTo>
                      <a:pt x="502" y="1046"/>
                    </a:lnTo>
                    <a:lnTo>
                      <a:pt x="670" y="1046"/>
                    </a:lnTo>
                    <a:lnTo>
                      <a:pt x="816" y="1004"/>
                    </a:lnTo>
                    <a:lnTo>
                      <a:pt x="816" y="1046"/>
                    </a:lnTo>
                    <a:lnTo>
                      <a:pt x="712" y="1067"/>
                    </a:lnTo>
                    <a:lnTo>
                      <a:pt x="565" y="1130"/>
                    </a:lnTo>
                    <a:lnTo>
                      <a:pt x="293" y="1130"/>
                    </a:lnTo>
                    <a:lnTo>
                      <a:pt x="356" y="1360"/>
                    </a:lnTo>
                    <a:lnTo>
                      <a:pt x="398" y="1360"/>
                    </a:lnTo>
                    <a:lnTo>
                      <a:pt x="607" y="1276"/>
                    </a:lnTo>
                    <a:lnTo>
                      <a:pt x="837" y="1297"/>
                    </a:lnTo>
                    <a:lnTo>
                      <a:pt x="1005" y="1276"/>
                    </a:lnTo>
                    <a:lnTo>
                      <a:pt x="1235" y="1297"/>
                    </a:lnTo>
                    <a:lnTo>
                      <a:pt x="1360" y="1381"/>
                    </a:lnTo>
                    <a:lnTo>
                      <a:pt x="1507" y="1444"/>
                    </a:lnTo>
                    <a:lnTo>
                      <a:pt x="1632" y="1402"/>
                    </a:lnTo>
                    <a:lnTo>
                      <a:pt x="1737" y="1297"/>
                    </a:lnTo>
                    <a:lnTo>
                      <a:pt x="1758" y="1193"/>
                    </a:lnTo>
                    <a:lnTo>
                      <a:pt x="1883" y="1151"/>
                    </a:lnTo>
                    <a:lnTo>
                      <a:pt x="1946" y="1193"/>
                    </a:lnTo>
                    <a:lnTo>
                      <a:pt x="2072" y="1130"/>
                    </a:lnTo>
                    <a:lnTo>
                      <a:pt x="2072" y="1004"/>
                    </a:lnTo>
                    <a:lnTo>
                      <a:pt x="1967" y="983"/>
                    </a:lnTo>
                    <a:lnTo>
                      <a:pt x="1758" y="1046"/>
                    </a:lnTo>
                    <a:lnTo>
                      <a:pt x="1632" y="1004"/>
                    </a:lnTo>
                    <a:lnTo>
                      <a:pt x="1507" y="879"/>
                    </a:lnTo>
                    <a:lnTo>
                      <a:pt x="1318" y="837"/>
                    </a:lnTo>
                    <a:lnTo>
                      <a:pt x="1256" y="774"/>
                    </a:lnTo>
                    <a:lnTo>
                      <a:pt x="816" y="628"/>
                    </a:lnTo>
                    <a:lnTo>
                      <a:pt x="691" y="607"/>
                    </a:lnTo>
                    <a:lnTo>
                      <a:pt x="691" y="460"/>
                    </a:lnTo>
                    <a:lnTo>
                      <a:pt x="565" y="335"/>
                    </a:lnTo>
                    <a:lnTo>
                      <a:pt x="398" y="314"/>
                    </a:lnTo>
                    <a:lnTo>
                      <a:pt x="314" y="126"/>
                    </a:lnTo>
                    <a:lnTo>
                      <a:pt x="272" y="21"/>
                    </a:lnTo>
                    <a:lnTo>
                      <a:pt x="10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87" name="Google Shape;2387;p52"/>
          <p:cNvGrpSpPr/>
          <p:nvPr/>
        </p:nvGrpSpPr>
        <p:grpSpPr>
          <a:xfrm>
            <a:off x="715268" y="591336"/>
            <a:ext cx="1776533" cy="967527"/>
            <a:chOff x="34437" y="1051502"/>
            <a:chExt cx="1405488" cy="765450"/>
          </a:xfrm>
        </p:grpSpPr>
        <p:sp>
          <p:nvSpPr>
            <p:cNvPr id="2388" name="Google Shape;2388;p52"/>
            <p:cNvSpPr/>
            <p:nvPr/>
          </p:nvSpPr>
          <p:spPr>
            <a:xfrm>
              <a:off x="1363898" y="1503412"/>
              <a:ext cx="76027" cy="22289"/>
            </a:xfrm>
            <a:custGeom>
              <a:avLst/>
              <a:gdLst/>
              <a:ahLst/>
              <a:cxnLst/>
              <a:rect l="l" t="t" r="r" b="b"/>
              <a:pathLst>
                <a:path w="1570" h="482" extrusionOk="0">
                  <a:moveTo>
                    <a:pt x="189" y="0"/>
                  </a:moveTo>
                  <a:lnTo>
                    <a:pt x="126" y="84"/>
                  </a:lnTo>
                  <a:lnTo>
                    <a:pt x="21" y="147"/>
                  </a:lnTo>
                  <a:lnTo>
                    <a:pt x="21" y="209"/>
                  </a:lnTo>
                  <a:lnTo>
                    <a:pt x="0" y="272"/>
                  </a:lnTo>
                  <a:lnTo>
                    <a:pt x="42" y="377"/>
                  </a:lnTo>
                  <a:lnTo>
                    <a:pt x="314" y="377"/>
                  </a:lnTo>
                  <a:lnTo>
                    <a:pt x="398" y="398"/>
                  </a:lnTo>
                  <a:lnTo>
                    <a:pt x="607" y="356"/>
                  </a:lnTo>
                  <a:lnTo>
                    <a:pt x="691" y="377"/>
                  </a:lnTo>
                  <a:lnTo>
                    <a:pt x="837" y="293"/>
                  </a:lnTo>
                  <a:cubicBezTo>
                    <a:pt x="1026" y="398"/>
                    <a:pt x="1235" y="356"/>
                    <a:pt x="1423" y="481"/>
                  </a:cubicBezTo>
                  <a:lnTo>
                    <a:pt x="1570" y="460"/>
                  </a:lnTo>
                  <a:lnTo>
                    <a:pt x="1528" y="398"/>
                  </a:lnTo>
                  <a:lnTo>
                    <a:pt x="1444" y="460"/>
                  </a:lnTo>
                  <a:lnTo>
                    <a:pt x="1444" y="440"/>
                  </a:lnTo>
                  <a:cubicBezTo>
                    <a:pt x="1360" y="377"/>
                    <a:pt x="1318" y="356"/>
                    <a:pt x="1235" y="335"/>
                  </a:cubicBezTo>
                  <a:lnTo>
                    <a:pt x="1277" y="293"/>
                  </a:lnTo>
                  <a:lnTo>
                    <a:pt x="1130" y="251"/>
                  </a:lnTo>
                  <a:lnTo>
                    <a:pt x="1046" y="335"/>
                  </a:lnTo>
                  <a:cubicBezTo>
                    <a:pt x="1005" y="335"/>
                    <a:pt x="942" y="335"/>
                    <a:pt x="921" y="293"/>
                  </a:cubicBezTo>
                  <a:lnTo>
                    <a:pt x="921" y="272"/>
                  </a:lnTo>
                  <a:lnTo>
                    <a:pt x="1046" y="147"/>
                  </a:lnTo>
                  <a:lnTo>
                    <a:pt x="942" y="105"/>
                  </a:lnTo>
                  <a:lnTo>
                    <a:pt x="921" y="42"/>
                  </a:lnTo>
                  <a:lnTo>
                    <a:pt x="837" y="0"/>
                  </a:lnTo>
                  <a:lnTo>
                    <a:pt x="607" y="42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p52"/>
            <p:cNvSpPr/>
            <p:nvPr/>
          </p:nvSpPr>
          <p:spPr>
            <a:xfrm>
              <a:off x="1232173" y="1463734"/>
              <a:ext cx="107455" cy="67745"/>
            </a:xfrm>
            <a:custGeom>
              <a:avLst/>
              <a:gdLst/>
              <a:ahLst/>
              <a:cxnLst/>
              <a:rect l="l" t="t" r="r" b="b"/>
              <a:pathLst>
                <a:path w="2219" h="1465" extrusionOk="0">
                  <a:moveTo>
                    <a:pt x="481" y="0"/>
                  </a:moveTo>
                  <a:lnTo>
                    <a:pt x="293" y="42"/>
                  </a:lnTo>
                  <a:lnTo>
                    <a:pt x="230" y="147"/>
                  </a:lnTo>
                  <a:lnTo>
                    <a:pt x="230" y="209"/>
                  </a:lnTo>
                  <a:lnTo>
                    <a:pt x="189" y="314"/>
                  </a:lnTo>
                  <a:lnTo>
                    <a:pt x="230" y="398"/>
                  </a:lnTo>
                  <a:lnTo>
                    <a:pt x="189" y="523"/>
                  </a:lnTo>
                  <a:lnTo>
                    <a:pt x="105" y="586"/>
                  </a:lnTo>
                  <a:lnTo>
                    <a:pt x="84" y="607"/>
                  </a:lnTo>
                  <a:lnTo>
                    <a:pt x="126" y="733"/>
                  </a:lnTo>
                  <a:lnTo>
                    <a:pt x="126" y="837"/>
                  </a:lnTo>
                  <a:lnTo>
                    <a:pt x="126" y="900"/>
                  </a:lnTo>
                  <a:lnTo>
                    <a:pt x="0" y="1046"/>
                  </a:lnTo>
                  <a:lnTo>
                    <a:pt x="0" y="1109"/>
                  </a:lnTo>
                  <a:lnTo>
                    <a:pt x="63" y="1130"/>
                  </a:lnTo>
                  <a:lnTo>
                    <a:pt x="126" y="1256"/>
                  </a:lnTo>
                  <a:lnTo>
                    <a:pt x="84" y="1339"/>
                  </a:lnTo>
                  <a:lnTo>
                    <a:pt x="189" y="1402"/>
                  </a:lnTo>
                  <a:lnTo>
                    <a:pt x="230" y="1444"/>
                  </a:lnTo>
                  <a:lnTo>
                    <a:pt x="293" y="1465"/>
                  </a:lnTo>
                  <a:lnTo>
                    <a:pt x="377" y="1318"/>
                  </a:lnTo>
                  <a:lnTo>
                    <a:pt x="502" y="1130"/>
                  </a:lnTo>
                  <a:lnTo>
                    <a:pt x="502" y="1088"/>
                  </a:lnTo>
                  <a:lnTo>
                    <a:pt x="544" y="984"/>
                  </a:lnTo>
                  <a:lnTo>
                    <a:pt x="607" y="1046"/>
                  </a:lnTo>
                  <a:lnTo>
                    <a:pt x="691" y="1046"/>
                  </a:lnTo>
                  <a:lnTo>
                    <a:pt x="753" y="921"/>
                  </a:lnTo>
                  <a:lnTo>
                    <a:pt x="837" y="984"/>
                  </a:lnTo>
                  <a:lnTo>
                    <a:pt x="837" y="1088"/>
                  </a:lnTo>
                  <a:lnTo>
                    <a:pt x="921" y="1130"/>
                  </a:lnTo>
                  <a:lnTo>
                    <a:pt x="1067" y="1088"/>
                  </a:lnTo>
                  <a:lnTo>
                    <a:pt x="1235" y="942"/>
                  </a:lnTo>
                  <a:lnTo>
                    <a:pt x="1381" y="900"/>
                  </a:lnTo>
                  <a:lnTo>
                    <a:pt x="1569" y="921"/>
                  </a:lnTo>
                  <a:lnTo>
                    <a:pt x="1674" y="900"/>
                  </a:lnTo>
                  <a:lnTo>
                    <a:pt x="1758" y="942"/>
                  </a:lnTo>
                  <a:lnTo>
                    <a:pt x="1883" y="984"/>
                  </a:lnTo>
                  <a:lnTo>
                    <a:pt x="2072" y="1005"/>
                  </a:lnTo>
                  <a:lnTo>
                    <a:pt x="2093" y="921"/>
                  </a:lnTo>
                  <a:lnTo>
                    <a:pt x="2176" y="921"/>
                  </a:lnTo>
                  <a:lnTo>
                    <a:pt x="2218" y="816"/>
                  </a:lnTo>
                  <a:lnTo>
                    <a:pt x="2176" y="733"/>
                  </a:lnTo>
                  <a:lnTo>
                    <a:pt x="1946" y="607"/>
                  </a:lnTo>
                  <a:lnTo>
                    <a:pt x="1862" y="607"/>
                  </a:lnTo>
                  <a:lnTo>
                    <a:pt x="1695" y="565"/>
                  </a:lnTo>
                  <a:lnTo>
                    <a:pt x="1632" y="565"/>
                  </a:lnTo>
                  <a:lnTo>
                    <a:pt x="1465" y="502"/>
                  </a:lnTo>
                  <a:lnTo>
                    <a:pt x="1277" y="398"/>
                  </a:lnTo>
                  <a:lnTo>
                    <a:pt x="1172" y="398"/>
                  </a:lnTo>
                  <a:lnTo>
                    <a:pt x="1256" y="377"/>
                  </a:lnTo>
                  <a:lnTo>
                    <a:pt x="1423" y="419"/>
                  </a:lnTo>
                  <a:lnTo>
                    <a:pt x="1674" y="419"/>
                  </a:lnTo>
                  <a:lnTo>
                    <a:pt x="1779" y="398"/>
                  </a:lnTo>
                  <a:lnTo>
                    <a:pt x="1695" y="356"/>
                  </a:lnTo>
                  <a:lnTo>
                    <a:pt x="1632" y="356"/>
                  </a:lnTo>
                  <a:lnTo>
                    <a:pt x="1444" y="314"/>
                  </a:lnTo>
                  <a:lnTo>
                    <a:pt x="1360" y="147"/>
                  </a:lnTo>
                  <a:lnTo>
                    <a:pt x="1256" y="147"/>
                  </a:lnTo>
                  <a:lnTo>
                    <a:pt x="1214" y="168"/>
                  </a:lnTo>
                  <a:lnTo>
                    <a:pt x="1130" y="105"/>
                  </a:lnTo>
                  <a:lnTo>
                    <a:pt x="649" y="0"/>
                  </a:lnTo>
                  <a:lnTo>
                    <a:pt x="586" y="42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p52"/>
            <p:cNvSpPr/>
            <p:nvPr/>
          </p:nvSpPr>
          <p:spPr>
            <a:xfrm>
              <a:off x="1055844" y="1504384"/>
              <a:ext cx="62856" cy="24231"/>
            </a:xfrm>
            <a:custGeom>
              <a:avLst/>
              <a:gdLst/>
              <a:ahLst/>
              <a:cxnLst/>
              <a:rect l="l" t="t" r="r" b="b"/>
              <a:pathLst>
                <a:path w="1298" h="524" extrusionOk="0">
                  <a:moveTo>
                    <a:pt x="503" y="0"/>
                  </a:moveTo>
                  <a:lnTo>
                    <a:pt x="293" y="42"/>
                  </a:lnTo>
                  <a:lnTo>
                    <a:pt x="168" y="21"/>
                  </a:lnTo>
                  <a:lnTo>
                    <a:pt x="63" y="42"/>
                  </a:lnTo>
                  <a:lnTo>
                    <a:pt x="1" y="147"/>
                  </a:lnTo>
                  <a:lnTo>
                    <a:pt x="105" y="230"/>
                  </a:lnTo>
                  <a:lnTo>
                    <a:pt x="189" y="209"/>
                  </a:lnTo>
                  <a:lnTo>
                    <a:pt x="252" y="230"/>
                  </a:lnTo>
                  <a:lnTo>
                    <a:pt x="314" y="377"/>
                  </a:lnTo>
                  <a:lnTo>
                    <a:pt x="398" y="439"/>
                  </a:lnTo>
                  <a:lnTo>
                    <a:pt x="524" y="439"/>
                  </a:lnTo>
                  <a:lnTo>
                    <a:pt x="607" y="523"/>
                  </a:lnTo>
                  <a:lnTo>
                    <a:pt x="775" y="523"/>
                  </a:lnTo>
                  <a:lnTo>
                    <a:pt x="775" y="377"/>
                  </a:lnTo>
                  <a:lnTo>
                    <a:pt x="879" y="377"/>
                  </a:lnTo>
                  <a:lnTo>
                    <a:pt x="900" y="439"/>
                  </a:lnTo>
                  <a:lnTo>
                    <a:pt x="984" y="439"/>
                  </a:lnTo>
                  <a:lnTo>
                    <a:pt x="1005" y="335"/>
                  </a:lnTo>
                  <a:lnTo>
                    <a:pt x="1089" y="377"/>
                  </a:lnTo>
                  <a:lnTo>
                    <a:pt x="1298" y="377"/>
                  </a:lnTo>
                  <a:lnTo>
                    <a:pt x="1298" y="335"/>
                  </a:lnTo>
                  <a:lnTo>
                    <a:pt x="1193" y="230"/>
                  </a:lnTo>
                  <a:lnTo>
                    <a:pt x="1047" y="209"/>
                  </a:lnTo>
                  <a:lnTo>
                    <a:pt x="942" y="21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52"/>
            <p:cNvSpPr/>
            <p:nvPr/>
          </p:nvSpPr>
          <p:spPr>
            <a:xfrm>
              <a:off x="1162242" y="1462763"/>
              <a:ext cx="80095" cy="54242"/>
            </a:xfrm>
            <a:custGeom>
              <a:avLst/>
              <a:gdLst/>
              <a:ahLst/>
              <a:cxnLst/>
              <a:rect l="l" t="t" r="r" b="b"/>
              <a:pathLst>
                <a:path w="1654" h="1173" extrusionOk="0">
                  <a:moveTo>
                    <a:pt x="1089" y="0"/>
                  </a:moveTo>
                  <a:lnTo>
                    <a:pt x="1005" y="63"/>
                  </a:lnTo>
                  <a:lnTo>
                    <a:pt x="900" y="21"/>
                  </a:lnTo>
                  <a:lnTo>
                    <a:pt x="691" y="21"/>
                  </a:lnTo>
                  <a:lnTo>
                    <a:pt x="649" y="84"/>
                  </a:lnTo>
                  <a:lnTo>
                    <a:pt x="754" y="168"/>
                  </a:lnTo>
                  <a:lnTo>
                    <a:pt x="1068" y="272"/>
                  </a:lnTo>
                  <a:lnTo>
                    <a:pt x="1047" y="314"/>
                  </a:lnTo>
                  <a:lnTo>
                    <a:pt x="1109" y="398"/>
                  </a:lnTo>
                  <a:lnTo>
                    <a:pt x="1047" y="544"/>
                  </a:lnTo>
                  <a:lnTo>
                    <a:pt x="1109" y="649"/>
                  </a:lnTo>
                  <a:lnTo>
                    <a:pt x="1214" y="691"/>
                  </a:lnTo>
                  <a:lnTo>
                    <a:pt x="1340" y="795"/>
                  </a:lnTo>
                  <a:lnTo>
                    <a:pt x="1319" y="858"/>
                  </a:lnTo>
                  <a:lnTo>
                    <a:pt x="1068" y="858"/>
                  </a:lnTo>
                  <a:lnTo>
                    <a:pt x="1026" y="900"/>
                  </a:lnTo>
                  <a:lnTo>
                    <a:pt x="921" y="858"/>
                  </a:lnTo>
                  <a:lnTo>
                    <a:pt x="796" y="858"/>
                  </a:lnTo>
                  <a:lnTo>
                    <a:pt x="649" y="816"/>
                  </a:lnTo>
                  <a:lnTo>
                    <a:pt x="524" y="858"/>
                  </a:lnTo>
                  <a:lnTo>
                    <a:pt x="524" y="816"/>
                  </a:lnTo>
                  <a:lnTo>
                    <a:pt x="482" y="795"/>
                  </a:lnTo>
                  <a:lnTo>
                    <a:pt x="293" y="837"/>
                  </a:lnTo>
                  <a:lnTo>
                    <a:pt x="189" y="733"/>
                  </a:lnTo>
                  <a:lnTo>
                    <a:pt x="63" y="795"/>
                  </a:lnTo>
                  <a:lnTo>
                    <a:pt x="0" y="858"/>
                  </a:lnTo>
                  <a:lnTo>
                    <a:pt x="63" y="963"/>
                  </a:lnTo>
                  <a:lnTo>
                    <a:pt x="189" y="1005"/>
                  </a:lnTo>
                  <a:lnTo>
                    <a:pt x="314" y="1151"/>
                  </a:lnTo>
                  <a:lnTo>
                    <a:pt x="377" y="1172"/>
                  </a:lnTo>
                  <a:lnTo>
                    <a:pt x="377" y="1067"/>
                  </a:lnTo>
                  <a:lnTo>
                    <a:pt x="419" y="1026"/>
                  </a:lnTo>
                  <a:lnTo>
                    <a:pt x="691" y="1026"/>
                  </a:lnTo>
                  <a:lnTo>
                    <a:pt x="796" y="1067"/>
                  </a:lnTo>
                  <a:lnTo>
                    <a:pt x="1109" y="1067"/>
                  </a:lnTo>
                  <a:lnTo>
                    <a:pt x="1151" y="1047"/>
                  </a:lnTo>
                  <a:lnTo>
                    <a:pt x="1256" y="1109"/>
                  </a:lnTo>
                  <a:lnTo>
                    <a:pt x="1340" y="1109"/>
                  </a:lnTo>
                  <a:lnTo>
                    <a:pt x="1340" y="1047"/>
                  </a:lnTo>
                  <a:lnTo>
                    <a:pt x="1570" y="921"/>
                  </a:lnTo>
                  <a:lnTo>
                    <a:pt x="1570" y="837"/>
                  </a:lnTo>
                  <a:lnTo>
                    <a:pt x="1570" y="733"/>
                  </a:lnTo>
                  <a:lnTo>
                    <a:pt x="1528" y="607"/>
                  </a:lnTo>
                  <a:lnTo>
                    <a:pt x="1549" y="544"/>
                  </a:lnTo>
                  <a:lnTo>
                    <a:pt x="1633" y="502"/>
                  </a:lnTo>
                  <a:lnTo>
                    <a:pt x="1653" y="377"/>
                  </a:lnTo>
                  <a:lnTo>
                    <a:pt x="1612" y="293"/>
                  </a:lnTo>
                  <a:lnTo>
                    <a:pt x="1653" y="189"/>
                  </a:lnTo>
                  <a:lnTo>
                    <a:pt x="1633" y="126"/>
                  </a:lnTo>
                  <a:lnTo>
                    <a:pt x="1528" y="105"/>
                  </a:lnTo>
                  <a:lnTo>
                    <a:pt x="1423" y="126"/>
                  </a:lnTo>
                  <a:lnTo>
                    <a:pt x="1319" y="21"/>
                  </a:lnTo>
                  <a:lnTo>
                    <a:pt x="1089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52"/>
            <p:cNvSpPr/>
            <p:nvPr/>
          </p:nvSpPr>
          <p:spPr>
            <a:xfrm>
              <a:off x="878499" y="1366942"/>
              <a:ext cx="297959" cy="101641"/>
            </a:xfrm>
            <a:custGeom>
              <a:avLst/>
              <a:gdLst/>
              <a:ahLst/>
              <a:cxnLst/>
              <a:rect l="l" t="t" r="r" b="b"/>
              <a:pathLst>
                <a:path w="6153" h="2198" extrusionOk="0">
                  <a:moveTo>
                    <a:pt x="1570" y="1"/>
                  </a:moveTo>
                  <a:lnTo>
                    <a:pt x="1445" y="106"/>
                  </a:lnTo>
                  <a:lnTo>
                    <a:pt x="1131" y="106"/>
                  </a:lnTo>
                  <a:lnTo>
                    <a:pt x="901" y="168"/>
                  </a:lnTo>
                  <a:lnTo>
                    <a:pt x="817" y="252"/>
                  </a:lnTo>
                  <a:lnTo>
                    <a:pt x="566" y="315"/>
                  </a:lnTo>
                  <a:lnTo>
                    <a:pt x="482" y="419"/>
                  </a:lnTo>
                  <a:lnTo>
                    <a:pt x="377" y="482"/>
                  </a:lnTo>
                  <a:lnTo>
                    <a:pt x="357" y="608"/>
                  </a:lnTo>
                  <a:lnTo>
                    <a:pt x="419" y="712"/>
                  </a:lnTo>
                  <a:lnTo>
                    <a:pt x="398" y="775"/>
                  </a:lnTo>
                  <a:lnTo>
                    <a:pt x="294" y="712"/>
                  </a:lnTo>
                  <a:lnTo>
                    <a:pt x="85" y="817"/>
                  </a:lnTo>
                  <a:lnTo>
                    <a:pt x="1" y="796"/>
                  </a:lnTo>
                  <a:lnTo>
                    <a:pt x="1" y="880"/>
                  </a:lnTo>
                  <a:lnTo>
                    <a:pt x="105" y="922"/>
                  </a:lnTo>
                  <a:lnTo>
                    <a:pt x="252" y="796"/>
                  </a:lnTo>
                  <a:lnTo>
                    <a:pt x="273" y="817"/>
                  </a:lnTo>
                  <a:lnTo>
                    <a:pt x="273" y="922"/>
                  </a:lnTo>
                  <a:lnTo>
                    <a:pt x="419" y="817"/>
                  </a:lnTo>
                  <a:lnTo>
                    <a:pt x="524" y="817"/>
                  </a:lnTo>
                  <a:lnTo>
                    <a:pt x="629" y="629"/>
                  </a:lnTo>
                  <a:lnTo>
                    <a:pt x="796" y="670"/>
                  </a:lnTo>
                  <a:lnTo>
                    <a:pt x="838" y="608"/>
                  </a:lnTo>
                  <a:lnTo>
                    <a:pt x="922" y="691"/>
                  </a:lnTo>
                  <a:lnTo>
                    <a:pt x="1026" y="670"/>
                  </a:lnTo>
                  <a:lnTo>
                    <a:pt x="1214" y="461"/>
                  </a:lnTo>
                  <a:lnTo>
                    <a:pt x="1319" y="419"/>
                  </a:lnTo>
                  <a:lnTo>
                    <a:pt x="1361" y="357"/>
                  </a:lnTo>
                  <a:lnTo>
                    <a:pt x="1528" y="378"/>
                  </a:lnTo>
                  <a:lnTo>
                    <a:pt x="1654" y="378"/>
                  </a:lnTo>
                  <a:lnTo>
                    <a:pt x="1884" y="398"/>
                  </a:lnTo>
                  <a:lnTo>
                    <a:pt x="1968" y="461"/>
                  </a:lnTo>
                  <a:lnTo>
                    <a:pt x="1884" y="503"/>
                  </a:lnTo>
                  <a:lnTo>
                    <a:pt x="1758" y="503"/>
                  </a:lnTo>
                  <a:lnTo>
                    <a:pt x="1675" y="566"/>
                  </a:lnTo>
                  <a:lnTo>
                    <a:pt x="1758" y="629"/>
                  </a:lnTo>
                  <a:lnTo>
                    <a:pt x="2093" y="691"/>
                  </a:lnTo>
                  <a:lnTo>
                    <a:pt x="2177" y="670"/>
                  </a:lnTo>
                  <a:lnTo>
                    <a:pt x="2282" y="670"/>
                  </a:lnTo>
                  <a:lnTo>
                    <a:pt x="2386" y="733"/>
                  </a:lnTo>
                  <a:lnTo>
                    <a:pt x="2554" y="775"/>
                  </a:lnTo>
                  <a:lnTo>
                    <a:pt x="2616" y="775"/>
                  </a:lnTo>
                  <a:lnTo>
                    <a:pt x="2658" y="691"/>
                  </a:lnTo>
                  <a:lnTo>
                    <a:pt x="2721" y="775"/>
                  </a:lnTo>
                  <a:lnTo>
                    <a:pt x="2763" y="817"/>
                  </a:lnTo>
                  <a:lnTo>
                    <a:pt x="2930" y="942"/>
                  </a:lnTo>
                  <a:lnTo>
                    <a:pt x="3077" y="984"/>
                  </a:lnTo>
                  <a:lnTo>
                    <a:pt x="3139" y="942"/>
                  </a:lnTo>
                  <a:lnTo>
                    <a:pt x="3244" y="1026"/>
                  </a:lnTo>
                  <a:lnTo>
                    <a:pt x="3349" y="1005"/>
                  </a:lnTo>
                  <a:lnTo>
                    <a:pt x="3432" y="1047"/>
                  </a:lnTo>
                  <a:lnTo>
                    <a:pt x="3600" y="1005"/>
                  </a:lnTo>
                  <a:lnTo>
                    <a:pt x="3663" y="1026"/>
                  </a:lnTo>
                  <a:lnTo>
                    <a:pt x="3746" y="1361"/>
                  </a:lnTo>
                  <a:lnTo>
                    <a:pt x="3955" y="1570"/>
                  </a:lnTo>
                  <a:lnTo>
                    <a:pt x="4039" y="1612"/>
                  </a:lnTo>
                  <a:lnTo>
                    <a:pt x="4081" y="1549"/>
                  </a:lnTo>
                  <a:lnTo>
                    <a:pt x="4227" y="1633"/>
                  </a:lnTo>
                  <a:lnTo>
                    <a:pt x="4437" y="1633"/>
                  </a:lnTo>
                  <a:lnTo>
                    <a:pt x="4458" y="1675"/>
                  </a:lnTo>
                  <a:lnTo>
                    <a:pt x="4541" y="1738"/>
                  </a:lnTo>
                  <a:lnTo>
                    <a:pt x="4541" y="1842"/>
                  </a:lnTo>
                  <a:lnTo>
                    <a:pt x="4374" y="1863"/>
                  </a:lnTo>
                  <a:lnTo>
                    <a:pt x="4186" y="2051"/>
                  </a:lnTo>
                  <a:lnTo>
                    <a:pt x="4186" y="2156"/>
                  </a:lnTo>
                  <a:lnTo>
                    <a:pt x="4374" y="2177"/>
                  </a:lnTo>
                  <a:lnTo>
                    <a:pt x="4541" y="2135"/>
                  </a:lnTo>
                  <a:lnTo>
                    <a:pt x="4604" y="2156"/>
                  </a:lnTo>
                  <a:lnTo>
                    <a:pt x="4897" y="2093"/>
                  </a:lnTo>
                  <a:lnTo>
                    <a:pt x="5064" y="2093"/>
                  </a:lnTo>
                  <a:lnTo>
                    <a:pt x="5274" y="2198"/>
                  </a:lnTo>
                  <a:lnTo>
                    <a:pt x="5546" y="2135"/>
                  </a:lnTo>
                  <a:lnTo>
                    <a:pt x="5587" y="2072"/>
                  </a:lnTo>
                  <a:lnTo>
                    <a:pt x="5650" y="2072"/>
                  </a:lnTo>
                  <a:lnTo>
                    <a:pt x="5734" y="2030"/>
                  </a:lnTo>
                  <a:lnTo>
                    <a:pt x="5943" y="2051"/>
                  </a:lnTo>
                  <a:lnTo>
                    <a:pt x="6069" y="1989"/>
                  </a:lnTo>
                  <a:lnTo>
                    <a:pt x="6152" y="1884"/>
                  </a:lnTo>
                  <a:lnTo>
                    <a:pt x="6111" y="1842"/>
                  </a:lnTo>
                  <a:lnTo>
                    <a:pt x="6006" y="1821"/>
                  </a:lnTo>
                  <a:lnTo>
                    <a:pt x="5922" y="1654"/>
                  </a:lnTo>
                  <a:lnTo>
                    <a:pt x="5692" y="1549"/>
                  </a:lnTo>
                  <a:lnTo>
                    <a:pt x="5378" y="1549"/>
                  </a:lnTo>
                  <a:lnTo>
                    <a:pt x="5295" y="1528"/>
                  </a:lnTo>
                  <a:lnTo>
                    <a:pt x="5336" y="1466"/>
                  </a:lnTo>
                  <a:lnTo>
                    <a:pt x="5399" y="1319"/>
                  </a:lnTo>
                  <a:lnTo>
                    <a:pt x="5315" y="1298"/>
                  </a:lnTo>
                  <a:lnTo>
                    <a:pt x="5232" y="1340"/>
                  </a:lnTo>
                  <a:lnTo>
                    <a:pt x="5127" y="1340"/>
                  </a:lnTo>
                  <a:lnTo>
                    <a:pt x="4918" y="1194"/>
                  </a:lnTo>
                  <a:lnTo>
                    <a:pt x="4855" y="1235"/>
                  </a:lnTo>
                  <a:lnTo>
                    <a:pt x="4771" y="1152"/>
                  </a:lnTo>
                  <a:lnTo>
                    <a:pt x="4604" y="1026"/>
                  </a:lnTo>
                  <a:lnTo>
                    <a:pt x="4541" y="1131"/>
                  </a:lnTo>
                  <a:lnTo>
                    <a:pt x="4479" y="1089"/>
                  </a:lnTo>
                  <a:lnTo>
                    <a:pt x="4499" y="1005"/>
                  </a:lnTo>
                  <a:lnTo>
                    <a:pt x="4437" y="984"/>
                  </a:lnTo>
                  <a:lnTo>
                    <a:pt x="4395" y="1047"/>
                  </a:lnTo>
                  <a:lnTo>
                    <a:pt x="4332" y="984"/>
                  </a:lnTo>
                  <a:lnTo>
                    <a:pt x="4123" y="922"/>
                  </a:lnTo>
                  <a:lnTo>
                    <a:pt x="3955" y="796"/>
                  </a:lnTo>
                  <a:lnTo>
                    <a:pt x="3830" y="712"/>
                  </a:lnTo>
                  <a:lnTo>
                    <a:pt x="3704" y="587"/>
                  </a:lnTo>
                  <a:lnTo>
                    <a:pt x="3349" y="587"/>
                  </a:lnTo>
                  <a:lnTo>
                    <a:pt x="3244" y="524"/>
                  </a:lnTo>
                  <a:lnTo>
                    <a:pt x="3202" y="398"/>
                  </a:lnTo>
                  <a:lnTo>
                    <a:pt x="3077" y="252"/>
                  </a:lnTo>
                  <a:lnTo>
                    <a:pt x="2972" y="273"/>
                  </a:lnTo>
                  <a:lnTo>
                    <a:pt x="2909" y="210"/>
                  </a:lnTo>
                  <a:lnTo>
                    <a:pt x="2491" y="147"/>
                  </a:lnTo>
                  <a:lnTo>
                    <a:pt x="2365" y="210"/>
                  </a:lnTo>
                  <a:lnTo>
                    <a:pt x="2177" y="168"/>
                  </a:lnTo>
                  <a:lnTo>
                    <a:pt x="2072" y="43"/>
                  </a:lnTo>
                  <a:lnTo>
                    <a:pt x="1821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52"/>
            <p:cNvSpPr/>
            <p:nvPr/>
          </p:nvSpPr>
          <p:spPr>
            <a:xfrm>
              <a:off x="919033" y="1749161"/>
              <a:ext cx="155105" cy="67792"/>
            </a:xfrm>
            <a:custGeom>
              <a:avLst/>
              <a:gdLst/>
              <a:ahLst/>
              <a:cxnLst/>
              <a:rect l="l" t="t" r="r" b="b"/>
              <a:pathLst>
                <a:path w="3203" h="1466" extrusionOk="0">
                  <a:moveTo>
                    <a:pt x="2072" y="1"/>
                  </a:moveTo>
                  <a:lnTo>
                    <a:pt x="2030" y="43"/>
                  </a:lnTo>
                  <a:lnTo>
                    <a:pt x="1863" y="147"/>
                  </a:lnTo>
                  <a:lnTo>
                    <a:pt x="1675" y="189"/>
                  </a:lnTo>
                  <a:lnTo>
                    <a:pt x="1319" y="377"/>
                  </a:lnTo>
                  <a:lnTo>
                    <a:pt x="1214" y="461"/>
                  </a:lnTo>
                  <a:lnTo>
                    <a:pt x="1131" y="482"/>
                  </a:lnTo>
                  <a:lnTo>
                    <a:pt x="921" y="482"/>
                  </a:lnTo>
                  <a:lnTo>
                    <a:pt x="733" y="315"/>
                  </a:lnTo>
                  <a:lnTo>
                    <a:pt x="608" y="273"/>
                  </a:lnTo>
                  <a:lnTo>
                    <a:pt x="566" y="294"/>
                  </a:lnTo>
                  <a:lnTo>
                    <a:pt x="629" y="356"/>
                  </a:lnTo>
                  <a:lnTo>
                    <a:pt x="629" y="398"/>
                  </a:lnTo>
                  <a:lnTo>
                    <a:pt x="566" y="419"/>
                  </a:lnTo>
                  <a:lnTo>
                    <a:pt x="461" y="377"/>
                  </a:lnTo>
                  <a:lnTo>
                    <a:pt x="419" y="315"/>
                  </a:lnTo>
                  <a:lnTo>
                    <a:pt x="461" y="294"/>
                  </a:lnTo>
                  <a:lnTo>
                    <a:pt x="482" y="294"/>
                  </a:lnTo>
                  <a:lnTo>
                    <a:pt x="461" y="252"/>
                  </a:lnTo>
                  <a:lnTo>
                    <a:pt x="398" y="252"/>
                  </a:lnTo>
                  <a:lnTo>
                    <a:pt x="315" y="210"/>
                  </a:lnTo>
                  <a:lnTo>
                    <a:pt x="273" y="168"/>
                  </a:lnTo>
                  <a:lnTo>
                    <a:pt x="252" y="84"/>
                  </a:lnTo>
                  <a:lnTo>
                    <a:pt x="147" y="84"/>
                  </a:lnTo>
                  <a:lnTo>
                    <a:pt x="85" y="147"/>
                  </a:lnTo>
                  <a:lnTo>
                    <a:pt x="85" y="252"/>
                  </a:lnTo>
                  <a:lnTo>
                    <a:pt x="43" y="315"/>
                  </a:lnTo>
                  <a:lnTo>
                    <a:pt x="1" y="398"/>
                  </a:lnTo>
                  <a:lnTo>
                    <a:pt x="85" y="419"/>
                  </a:lnTo>
                  <a:lnTo>
                    <a:pt x="147" y="524"/>
                  </a:lnTo>
                  <a:lnTo>
                    <a:pt x="64" y="587"/>
                  </a:lnTo>
                  <a:lnTo>
                    <a:pt x="43" y="691"/>
                  </a:lnTo>
                  <a:lnTo>
                    <a:pt x="43" y="733"/>
                  </a:lnTo>
                  <a:lnTo>
                    <a:pt x="64" y="796"/>
                  </a:lnTo>
                  <a:lnTo>
                    <a:pt x="168" y="796"/>
                  </a:lnTo>
                  <a:lnTo>
                    <a:pt x="252" y="817"/>
                  </a:lnTo>
                  <a:lnTo>
                    <a:pt x="357" y="796"/>
                  </a:lnTo>
                  <a:lnTo>
                    <a:pt x="398" y="733"/>
                  </a:lnTo>
                  <a:lnTo>
                    <a:pt x="461" y="796"/>
                  </a:lnTo>
                  <a:lnTo>
                    <a:pt x="461" y="838"/>
                  </a:lnTo>
                  <a:lnTo>
                    <a:pt x="524" y="880"/>
                  </a:lnTo>
                  <a:lnTo>
                    <a:pt x="733" y="900"/>
                  </a:lnTo>
                  <a:lnTo>
                    <a:pt x="775" y="1026"/>
                  </a:lnTo>
                  <a:lnTo>
                    <a:pt x="817" y="1193"/>
                  </a:lnTo>
                  <a:lnTo>
                    <a:pt x="921" y="1235"/>
                  </a:lnTo>
                  <a:lnTo>
                    <a:pt x="1026" y="1235"/>
                  </a:lnTo>
                  <a:lnTo>
                    <a:pt x="1047" y="1152"/>
                  </a:lnTo>
                  <a:lnTo>
                    <a:pt x="1005" y="1131"/>
                  </a:lnTo>
                  <a:lnTo>
                    <a:pt x="1047" y="1047"/>
                  </a:lnTo>
                  <a:lnTo>
                    <a:pt x="1131" y="1089"/>
                  </a:lnTo>
                  <a:lnTo>
                    <a:pt x="1152" y="1131"/>
                  </a:lnTo>
                  <a:lnTo>
                    <a:pt x="1131" y="1193"/>
                  </a:lnTo>
                  <a:lnTo>
                    <a:pt x="1152" y="1319"/>
                  </a:lnTo>
                  <a:lnTo>
                    <a:pt x="1152" y="1403"/>
                  </a:lnTo>
                  <a:lnTo>
                    <a:pt x="1193" y="1444"/>
                  </a:lnTo>
                  <a:lnTo>
                    <a:pt x="1340" y="1465"/>
                  </a:lnTo>
                  <a:lnTo>
                    <a:pt x="1424" y="1361"/>
                  </a:lnTo>
                  <a:lnTo>
                    <a:pt x="1507" y="1298"/>
                  </a:lnTo>
                  <a:lnTo>
                    <a:pt x="1612" y="1319"/>
                  </a:lnTo>
                  <a:lnTo>
                    <a:pt x="1654" y="1298"/>
                  </a:lnTo>
                  <a:lnTo>
                    <a:pt x="1654" y="1152"/>
                  </a:lnTo>
                  <a:lnTo>
                    <a:pt x="1570" y="1089"/>
                  </a:lnTo>
                  <a:lnTo>
                    <a:pt x="1465" y="1026"/>
                  </a:lnTo>
                  <a:lnTo>
                    <a:pt x="1445" y="921"/>
                  </a:lnTo>
                  <a:lnTo>
                    <a:pt x="1445" y="880"/>
                  </a:lnTo>
                  <a:lnTo>
                    <a:pt x="1549" y="817"/>
                  </a:lnTo>
                  <a:lnTo>
                    <a:pt x="1737" y="775"/>
                  </a:lnTo>
                  <a:lnTo>
                    <a:pt x="1884" y="628"/>
                  </a:lnTo>
                  <a:lnTo>
                    <a:pt x="1884" y="587"/>
                  </a:lnTo>
                  <a:lnTo>
                    <a:pt x="1863" y="566"/>
                  </a:lnTo>
                  <a:lnTo>
                    <a:pt x="1863" y="419"/>
                  </a:lnTo>
                  <a:lnTo>
                    <a:pt x="2051" y="356"/>
                  </a:lnTo>
                  <a:lnTo>
                    <a:pt x="2177" y="315"/>
                  </a:lnTo>
                  <a:lnTo>
                    <a:pt x="2261" y="377"/>
                  </a:lnTo>
                  <a:lnTo>
                    <a:pt x="2365" y="482"/>
                  </a:lnTo>
                  <a:lnTo>
                    <a:pt x="2449" y="482"/>
                  </a:lnTo>
                  <a:lnTo>
                    <a:pt x="2553" y="608"/>
                  </a:lnTo>
                  <a:lnTo>
                    <a:pt x="2574" y="712"/>
                  </a:lnTo>
                  <a:lnTo>
                    <a:pt x="2616" y="775"/>
                  </a:lnTo>
                  <a:lnTo>
                    <a:pt x="2679" y="733"/>
                  </a:lnTo>
                  <a:lnTo>
                    <a:pt x="2763" y="670"/>
                  </a:lnTo>
                  <a:lnTo>
                    <a:pt x="2805" y="670"/>
                  </a:lnTo>
                  <a:lnTo>
                    <a:pt x="2826" y="733"/>
                  </a:lnTo>
                  <a:lnTo>
                    <a:pt x="2784" y="796"/>
                  </a:lnTo>
                  <a:lnTo>
                    <a:pt x="2721" y="796"/>
                  </a:lnTo>
                  <a:lnTo>
                    <a:pt x="2616" y="942"/>
                  </a:lnTo>
                  <a:lnTo>
                    <a:pt x="2595" y="984"/>
                  </a:lnTo>
                  <a:lnTo>
                    <a:pt x="2616" y="1131"/>
                  </a:lnTo>
                  <a:lnTo>
                    <a:pt x="2763" y="1319"/>
                  </a:lnTo>
                  <a:lnTo>
                    <a:pt x="2888" y="1424"/>
                  </a:lnTo>
                  <a:lnTo>
                    <a:pt x="2972" y="1235"/>
                  </a:lnTo>
                  <a:lnTo>
                    <a:pt x="3014" y="1235"/>
                  </a:lnTo>
                  <a:lnTo>
                    <a:pt x="3098" y="1193"/>
                  </a:lnTo>
                  <a:lnTo>
                    <a:pt x="3118" y="1047"/>
                  </a:lnTo>
                  <a:lnTo>
                    <a:pt x="3202" y="900"/>
                  </a:lnTo>
                  <a:lnTo>
                    <a:pt x="3139" y="733"/>
                  </a:lnTo>
                  <a:lnTo>
                    <a:pt x="3139" y="691"/>
                  </a:lnTo>
                  <a:lnTo>
                    <a:pt x="3181" y="587"/>
                  </a:lnTo>
                  <a:lnTo>
                    <a:pt x="3118" y="524"/>
                  </a:lnTo>
                  <a:lnTo>
                    <a:pt x="3035" y="482"/>
                  </a:lnTo>
                  <a:lnTo>
                    <a:pt x="3014" y="419"/>
                  </a:lnTo>
                  <a:lnTo>
                    <a:pt x="2909" y="294"/>
                  </a:lnTo>
                  <a:lnTo>
                    <a:pt x="2679" y="168"/>
                  </a:lnTo>
                  <a:lnTo>
                    <a:pt x="2512" y="147"/>
                  </a:lnTo>
                  <a:lnTo>
                    <a:pt x="2281" y="147"/>
                  </a:lnTo>
                  <a:lnTo>
                    <a:pt x="2198" y="105"/>
                  </a:lnTo>
                  <a:lnTo>
                    <a:pt x="2156" y="63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52"/>
            <p:cNvSpPr/>
            <p:nvPr/>
          </p:nvSpPr>
          <p:spPr>
            <a:xfrm>
              <a:off x="836995" y="1707586"/>
              <a:ext cx="94235" cy="84208"/>
            </a:xfrm>
            <a:custGeom>
              <a:avLst/>
              <a:gdLst/>
              <a:ahLst/>
              <a:cxnLst/>
              <a:rect l="l" t="t" r="r" b="b"/>
              <a:pathLst>
                <a:path w="1946" h="1821" extrusionOk="0">
                  <a:moveTo>
                    <a:pt x="293" y="0"/>
                  </a:moveTo>
                  <a:lnTo>
                    <a:pt x="105" y="21"/>
                  </a:lnTo>
                  <a:lnTo>
                    <a:pt x="105" y="42"/>
                  </a:lnTo>
                  <a:lnTo>
                    <a:pt x="63" y="63"/>
                  </a:lnTo>
                  <a:lnTo>
                    <a:pt x="84" y="63"/>
                  </a:lnTo>
                  <a:lnTo>
                    <a:pt x="63" y="209"/>
                  </a:lnTo>
                  <a:lnTo>
                    <a:pt x="0" y="230"/>
                  </a:lnTo>
                  <a:lnTo>
                    <a:pt x="63" y="251"/>
                  </a:lnTo>
                  <a:lnTo>
                    <a:pt x="126" y="272"/>
                  </a:lnTo>
                  <a:lnTo>
                    <a:pt x="167" y="377"/>
                  </a:lnTo>
                  <a:lnTo>
                    <a:pt x="63" y="460"/>
                  </a:lnTo>
                  <a:lnTo>
                    <a:pt x="0" y="586"/>
                  </a:lnTo>
                  <a:lnTo>
                    <a:pt x="21" y="690"/>
                  </a:lnTo>
                  <a:lnTo>
                    <a:pt x="188" y="837"/>
                  </a:lnTo>
                  <a:lnTo>
                    <a:pt x="335" y="837"/>
                  </a:lnTo>
                  <a:lnTo>
                    <a:pt x="418" y="879"/>
                  </a:lnTo>
                  <a:lnTo>
                    <a:pt x="481" y="983"/>
                  </a:lnTo>
                  <a:lnTo>
                    <a:pt x="523" y="983"/>
                  </a:lnTo>
                  <a:lnTo>
                    <a:pt x="607" y="879"/>
                  </a:lnTo>
                  <a:lnTo>
                    <a:pt x="586" y="774"/>
                  </a:lnTo>
                  <a:lnTo>
                    <a:pt x="418" y="670"/>
                  </a:lnTo>
                  <a:lnTo>
                    <a:pt x="377" y="586"/>
                  </a:lnTo>
                  <a:lnTo>
                    <a:pt x="418" y="565"/>
                  </a:lnTo>
                  <a:lnTo>
                    <a:pt x="523" y="649"/>
                  </a:lnTo>
                  <a:lnTo>
                    <a:pt x="628" y="690"/>
                  </a:lnTo>
                  <a:lnTo>
                    <a:pt x="649" y="774"/>
                  </a:lnTo>
                  <a:lnTo>
                    <a:pt x="753" y="858"/>
                  </a:lnTo>
                  <a:lnTo>
                    <a:pt x="795" y="983"/>
                  </a:lnTo>
                  <a:lnTo>
                    <a:pt x="921" y="1067"/>
                  </a:lnTo>
                  <a:lnTo>
                    <a:pt x="1025" y="1151"/>
                  </a:lnTo>
                  <a:lnTo>
                    <a:pt x="1109" y="1193"/>
                  </a:lnTo>
                  <a:lnTo>
                    <a:pt x="1234" y="1318"/>
                  </a:lnTo>
                  <a:lnTo>
                    <a:pt x="1255" y="1402"/>
                  </a:lnTo>
                  <a:lnTo>
                    <a:pt x="1172" y="1486"/>
                  </a:lnTo>
                  <a:lnTo>
                    <a:pt x="1172" y="1569"/>
                  </a:lnTo>
                  <a:lnTo>
                    <a:pt x="1234" y="1632"/>
                  </a:lnTo>
                  <a:lnTo>
                    <a:pt x="1360" y="1695"/>
                  </a:lnTo>
                  <a:lnTo>
                    <a:pt x="1444" y="1737"/>
                  </a:lnTo>
                  <a:lnTo>
                    <a:pt x="1486" y="1716"/>
                  </a:lnTo>
                  <a:lnTo>
                    <a:pt x="1527" y="1632"/>
                  </a:lnTo>
                  <a:lnTo>
                    <a:pt x="1465" y="1569"/>
                  </a:lnTo>
                  <a:lnTo>
                    <a:pt x="1360" y="1507"/>
                  </a:lnTo>
                  <a:lnTo>
                    <a:pt x="1360" y="1486"/>
                  </a:lnTo>
                  <a:lnTo>
                    <a:pt x="1381" y="1465"/>
                  </a:lnTo>
                  <a:lnTo>
                    <a:pt x="1465" y="1507"/>
                  </a:lnTo>
                  <a:lnTo>
                    <a:pt x="1548" y="1632"/>
                  </a:lnTo>
                  <a:lnTo>
                    <a:pt x="1548" y="1737"/>
                  </a:lnTo>
                  <a:lnTo>
                    <a:pt x="1590" y="1737"/>
                  </a:lnTo>
                  <a:lnTo>
                    <a:pt x="1632" y="1779"/>
                  </a:lnTo>
                  <a:lnTo>
                    <a:pt x="1674" y="1820"/>
                  </a:lnTo>
                  <a:lnTo>
                    <a:pt x="1737" y="1820"/>
                  </a:lnTo>
                  <a:lnTo>
                    <a:pt x="1758" y="1779"/>
                  </a:lnTo>
                  <a:lnTo>
                    <a:pt x="1758" y="1695"/>
                  </a:lnTo>
                  <a:lnTo>
                    <a:pt x="1737" y="1632"/>
                  </a:lnTo>
                  <a:lnTo>
                    <a:pt x="1737" y="1590"/>
                  </a:lnTo>
                  <a:lnTo>
                    <a:pt x="1758" y="1486"/>
                  </a:lnTo>
                  <a:lnTo>
                    <a:pt x="1841" y="1423"/>
                  </a:lnTo>
                  <a:lnTo>
                    <a:pt x="1779" y="1318"/>
                  </a:lnTo>
                  <a:lnTo>
                    <a:pt x="1695" y="1297"/>
                  </a:lnTo>
                  <a:lnTo>
                    <a:pt x="1737" y="1214"/>
                  </a:lnTo>
                  <a:lnTo>
                    <a:pt x="1779" y="1151"/>
                  </a:lnTo>
                  <a:lnTo>
                    <a:pt x="1779" y="1046"/>
                  </a:lnTo>
                  <a:lnTo>
                    <a:pt x="1841" y="983"/>
                  </a:lnTo>
                  <a:lnTo>
                    <a:pt x="1946" y="983"/>
                  </a:lnTo>
                  <a:lnTo>
                    <a:pt x="1946" y="962"/>
                  </a:lnTo>
                  <a:lnTo>
                    <a:pt x="1862" y="900"/>
                  </a:lnTo>
                  <a:lnTo>
                    <a:pt x="1758" y="879"/>
                  </a:lnTo>
                  <a:lnTo>
                    <a:pt x="1695" y="795"/>
                  </a:lnTo>
                  <a:lnTo>
                    <a:pt x="1653" y="732"/>
                  </a:lnTo>
                  <a:lnTo>
                    <a:pt x="1548" y="586"/>
                  </a:lnTo>
                  <a:lnTo>
                    <a:pt x="1465" y="481"/>
                  </a:lnTo>
                  <a:lnTo>
                    <a:pt x="1465" y="356"/>
                  </a:lnTo>
                  <a:lnTo>
                    <a:pt x="1423" y="251"/>
                  </a:lnTo>
                  <a:lnTo>
                    <a:pt x="1360" y="272"/>
                  </a:lnTo>
                  <a:lnTo>
                    <a:pt x="1339" y="335"/>
                  </a:lnTo>
                  <a:lnTo>
                    <a:pt x="1234" y="335"/>
                  </a:lnTo>
                  <a:lnTo>
                    <a:pt x="1255" y="272"/>
                  </a:lnTo>
                  <a:lnTo>
                    <a:pt x="1172" y="272"/>
                  </a:lnTo>
                  <a:lnTo>
                    <a:pt x="1130" y="314"/>
                  </a:lnTo>
                  <a:lnTo>
                    <a:pt x="1025" y="209"/>
                  </a:lnTo>
                  <a:lnTo>
                    <a:pt x="1025" y="146"/>
                  </a:lnTo>
                  <a:lnTo>
                    <a:pt x="942" y="126"/>
                  </a:lnTo>
                  <a:lnTo>
                    <a:pt x="858" y="42"/>
                  </a:lnTo>
                  <a:lnTo>
                    <a:pt x="711" y="42"/>
                  </a:lnTo>
                  <a:lnTo>
                    <a:pt x="607" y="6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52"/>
            <p:cNvSpPr/>
            <p:nvPr/>
          </p:nvSpPr>
          <p:spPr>
            <a:xfrm>
              <a:off x="787308" y="1597245"/>
              <a:ext cx="130747" cy="123884"/>
            </a:xfrm>
            <a:custGeom>
              <a:avLst/>
              <a:gdLst/>
              <a:ahLst/>
              <a:cxnLst/>
              <a:rect l="l" t="t" r="r" b="b"/>
              <a:pathLst>
                <a:path w="2700" h="2679" extrusionOk="0">
                  <a:moveTo>
                    <a:pt x="2470" y="1"/>
                  </a:moveTo>
                  <a:lnTo>
                    <a:pt x="2407" y="22"/>
                  </a:lnTo>
                  <a:lnTo>
                    <a:pt x="2386" y="105"/>
                  </a:lnTo>
                  <a:lnTo>
                    <a:pt x="2302" y="126"/>
                  </a:lnTo>
                  <a:lnTo>
                    <a:pt x="2198" y="210"/>
                  </a:lnTo>
                  <a:lnTo>
                    <a:pt x="2093" y="210"/>
                  </a:lnTo>
                  <a:lnTo>
                    <a:pt x="2072" y="294"/>
                  </a:lnTo>
                  <a:lnTo>
                    <a:pt x="1988" y="252"/>
                  </a:lnTo>
                  <a:lnTo>
                    <a:pt x="1884" y="294"/>
                  </a:lnTo>
                  <a:lnTo>
                    <a:pt x="1863" y="231"/>
                  </a:lnTo>
                  <a:lnTo>
                    <a:pt x="1779" y="189"/>
                  </a:lnTo>
                  <a:lnTo>
                    <a:pt x="1737" y="189"/>
                  </a:lnTo>
                  <a:lnTo>
                    <a:pt x="1696" y="294"/>
                  </a:lnTo>
                  <a:lnTo>
                    <a:pt x="1591" y="294"/>
                  </a:lnTo>
                  <a:lnTo>
                    <a:pt x="1528" y="419"/>
                  </a:lnTo>
                  <a:lnTo>
                    <a:pt x="1528" y="461"/>
                  </a:lnTo>
                  <a:lnTo>
                    <a:pt x="1465" y="503"/>
                  </a:lnTo>
                  <a:lnTo>
                    <a:pt x="1361" y="587"/>
                  </a:lnTo>
                  <a:lnTo>
                    <a:pt x="1235" y="649"/>
                  </a:lnTo>
                  <a:lnTo>
                    <a:pt x="1214" y="691"/>
                  </a:lnTo>
                  <a:lnTo>
                    <a:pt x="1131" y="670"/>
                  </a:lnTo>
                  <a:lnTo>
                    <a:pt x="1068" y="691"/>
                  </a:lnTo>
                  <a:lnTo>
                    <a:pt x="1005" y="649"/>
                  </a:lnTo>
                  <a:lnTo>
                    <a:pt x="859" y="628"/>
                  </a:lnTo>
                  <a:lnTo>
                    <a:pt x="691" y="733"/>
                  </a:lnTo>
                  <a:lnTo>
                    <a:pt x="503" y="754"/>
                  </a:lnTo>
                  <a:lnTo>
                    <a:pt x="503" y="859"/>
                  </a:lnTo>
                  <a:lnTo>
                    <a:pt x="503" y="942"/>
                  </a:lnTo>
                  <a:lnTo>
                    <a:pt x="482" y="1089"/>
                  </a:lnTo>
                  <a:lnTo>
                    <a:pt x="419" y="1172"/>
                  </a:lnTo>
                  <a:lnTo>
                    <a:pt x="294" y="1172"/>
                  </a:lnTo>
                  <a:lnTo>
                    <a:pt x="189" y="1193"/>
                  </a:lnTo>
                  <a:lnTo>
                    <a:pt x="189" y="1256"/>
                  </a:lnTo>
                  <a:lnTo>
                    <a:pt x="126" y="1256"/>
                  </a:lnTo>
                  <a:lnTo>
                    <a:pt x="22" y="1214"/>
                  </a:lnTo>
                  <a:lnTo>
                    <a:pt x="1" y="1256"/>
                  </a:lnTo>
                  <a:lnTo>
                    <a:pt x="210" y="1507"/>
                  </a:lnTo>
                  <a:lnTo>
                    <a:pt x="315" y="1591"/>
                  </a:lnTo>
                  <a:lnTo>
                    <a:pt x="315" y="1675"/>
                  </a:lnTo>
                  <a:lnTo>
                    <a:pt x="482" y="1821"/>
                  </a:lnTo>
                  <a:lnTo>
                    <a:pt x="628" y="2030"/>
                  </a:lnTo>
                  <a:lnTo>
                    <a:pt x="900" y="2323"/>
                  </a:lnTo>
                  <a:lnTo>
                    <a:pt x="963" y="2323"/>
                  </a:lnTo>
                  <a:lnTo>
                    <a:pt x="1026" y="2344"/>
                  </a:lnTo>
                  <a:lnTo>
                    <a:pt x="1068" y="2323"/>
                  </a:lnTo>
                  <a:lnTo>
                    <a:pt x="1068" y="2407"/>
                  </a:lnTo>
                  <a:lnTo>
                    <a:pt x="1131" y="2407"/>
                  </a:lnTo>
                  <a:lnTo>
                    <a:pt x="1319" y="2386"/>
                  </a:lnTo>
                  <a:lnTo>
                    <a:pt x="1633" y="2449"/>
                  </a:lnTo>
                  <a:lnTo>
                    <a:pt x="1737" y="2428"/>
                  </a:lnTo>
                  <a:lnTo>
                    <a:pt x="1884" y="2428"/>
                  </a:lnTo>
                  <a:lnTo>
                    <a:pt x="1947" y="2512"/>
                  </a:lnTo>
                  <a:lnTo>
                    <a:pt x="2009" y="2532"/>
                  </a:lnTo>
                  <a:lnTo>
                    <a:pt x="2009" y="2595"/>
                  </a:lnTo>
                  <a:lnTo>
                    <a:pt x="2156" y="2679"/>
                  </a:lnTo>
                  <a:lnTo>
                    <a:pt x="2198" y="2658"/>
                  </a:lnTo>
                  <a:lnTo>
                    <a:pt x="2260" y="2658"/>
                  </a:lnTo>
                  <a:lnTo>
                    <a:pt x="2302" y="2637"/>
                  </a:lnTo>
                  <a:lnTo>
                    <a:pt x="2281" y="2553"/>
                  </a:lnTo>
                  <a:lnTo>
                    <a:pt x="2219" y="2470"/>
                  </a:lnTo>
                  <a:lnTo>
                    <a:pt x="2198" y="2344"/>
                  </a:lnTo>
                  <a:lnTo>
                    <a:pt x="2281" y="2219"/>
                  </a:lnTo>
                  <a:lnTo>
                    <a:pt x="2302" y="2135"/>
                  </a:lnTo>
                  <a:lnTo>
                    <a:pt x="2302" y="2009"/>
                  </a:lnTo>
                  <a:lnTo>
                    <a:pt x="2281" y="2093"/>
                  </a:lnTo>
                  <a:lnTo>
                    <a:pt x="2260" y="2135"/>
                  </a:lnTo>
                  <a:lnTo>
                    <a:pt x="2198" y="2156"/>
                  </a:lnTo>
                  <a:lnTo>
                    <a:pt x="2198" y="2093"/>
                  </a:lnTo>
                  <a:lnTo>
                    <a:pt x="2219" y="2009"/>
                  </a:lnTo>
                  <a:lnTo>
                    <a:pt x="2281" y="1884"/>
                  </a:lnTo>
                  <a:lnTo>
                    <a:pt x="2260" y="1800"/>
                  </a:lnTo>
                  <a:lnTo>
                    <a:pt x="2260" y="1716"/>
                  </a:lnTo>
                  <a:lnTo>
                    <a:pt x="2344" y="1528"/>
                  </a:lnTo>
                  <a:lnTo>
                    <a:pt x="2386" y="1528"/>
                  </a:lnTo>
                  <a:lnTo>
                    <a:pt x="2365" y="1591"/>
                  </a:lnTo>
                  <a:lnTo>
                    <a:pt x="2365" y="1675"/>
                  </a:lnTo>
                  <a:lnTo>
                    <a:pt x="2365" y="1800"/>
                  </a:lnTo>
                  <a:lnTo>
                    <a:pt x="2386" y="1800"/>
                  </a:lnTo>
                  <a:lnTo>
                    <a:pt x="2428" y="1716"/>
                  </a:lnTo>
                  <a:lnTo>
                    <a:pt x="2470" y="1486"/>
                  </a:lnTo>
                  <a:lnTo>
                    <a:pt x="2470" y="1214"/>
                  </a:lnTo>
                  <a:lnTo>
                    <a:pt x="2491" y="1172"/>
                  </a:lnTo>
                  <a:lnTo>
                    <a:pt x="2428" y="1089"/>
                  </a:lnTo>
                  <a:lnTo>
                    <a:pt x="2407" y="1068"/>
                  </a:lnTo>
                  <a:lnTo>
                    <a:pt x="2407" y="1005"/>
                  </a:lnTo>
                  <a:lnTo>
                    <a:pt x="2470" y="963"/>
                  </a:lnTo>
                  <a:lnTo>
                    <a:pt x="2491" y="963"/>
                  </a:lnTo>
                  <a:lnTo>
                    <a:pt x="2512" y="984"/>
                  </a:lnTo>
                  <a:lnTo>
                    <a:pt x="2533" y="838"/>
                  </a:lnTo>
                  <a:lnTo>
                    <a:pt x="2637" y="691"/>
                  </a:lnTo>
                  <a:lnTo>
                    <a:pt x="2700" y="628"/>
                  </a:lnTo>
                  <a:lnTo>
                    <a:pt x="2700" y="566"/>
                  </a:lnTo>
                  <a:lnTo>
                    <a:pt x="2637" y="524"/>
                  </a:lnTo>
                  <a:lnTo>
                    <a:pt x="2637" y="461"/>
                  </a:lnTo>
                  <a:lnTo>
                    <a:pt x="2679" y="377"/>
                  </a:lnTo>
                  <a:lnTo>
                    <a:pt x="2637" y="273"/>
                  </a:lnTo>
                  <a:lnTo>
                    <a:pt x="2637" y="126"/>
                  </a:lnTo>
                  <a:lnTo>
                    <a:pt x="2679" y="63"/>
                  </a:lnTo>
                  <a:lnTo>
                    <a:pt x="2700" y="43"/>
                  </a:lnTo>
                  <a:lnTo>
                    <a:pt x="2533" y="43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52"/>
            <p:cNvSpPr/>
            <p:nvPr/>
          </p:nvSpPr>
          <p:spPr>
            <a:xfrm>
              <a:off x="744739" y="1572087"/>
              <a:ext cx="177381" cy="85179"/>
            </a:xfrm>
            <a:custGeom>
              <a:avLst/>
              <a:gdLst/>
              <a:ahLst/>
              <a:cxnLst/>
              <a:rect l="l" t="t" r="r" b="b"/>
              <a:pathLst>
                <a:path w="3663" h="1842" extrusionOk="0">
                  <a:moveTo>
                    <a:pt x="1926" y="1"/>
                  </a:moveTo>
                  <a:lnTo>
                    <a:pt x="1905" y="43"/>
                  </a:lnTo>
                  <a:lnTo>
                    <a:pt x="1968" y="105"/>
                  </a:lnTo>
                  <a:lnTo>
                    <a:pt x="1863" y="126"/>
                  </a:lnTo>
                  <a:lnTo>
                    <a:pt x="1800" y="168"/>
                  </a:lnTo>
                  <a:lnTo>
                    <a:pt x="1696" y="147"/>
                  </a:lnTo>
                  <a:lnTo>
                    <a:pt x="1507" y="168"/>
                  </a:lnTo>
                  <a:lnTo>
                    <a:pt x="943" y="168"/>
                  </a:lnTo>
                  <a:lnTo>
                    <a:pt x="775" y="252"/>
                  </a:lnTo>
                  <a:lnTo>
                    <a:pt x="712" y="210"/>
                  </a:lnTo>
                  <a:lnTo>
                    <a:pt x="712" y="252"/>
                  </a:lnTo>
                  <a:lnTo>
                    <a:pt x="629" y="315"/>
                  </a:lnTo>
                  <a:lnTo>
                    <a:pt x="566" y="419"/>
                  </a:lnTo>
                  <a:lnTo>
                    <a:pt x="419" y="482"/>
                  </a:lnTo>
                  <a:lnTo>
                    <a:pt x="336" y="482"/>
                  </a:lnTo>
                  <a:lnTo>
                    <a:pt x="189" y="649"/>
                  </a:lnTo>
                  <a:lnTo>
                    <a:pt x="106" y="754"/>
                  </a:lnTo>
                  <a:lnTo>
                    <a:pt x="126" y="838"/>
                  </a:lnTo>
                  <a:lnTo>
                    <a:pt x="43" y="984"/>
                  </a:lnTo>
                  <a:lnTo>
                    <a:pt x="1" y="1047"/>
                  </a:lnTo>
                  <a:lnTo>
                    <a:pt x="43" y="1005"/>
                  </a:lnTo>
                  <a:lnTo>
                    <a:pt x="126" y="1047"/>
                  </a:lnTo>
                  <a:lnTo>
                    <a:pt x="147" y="1068"/>
                  </a:lnTo>
                  <a:lnTo>
                    <a:pt x="210" y="1089"/>
                  </a:lnTo>
                  <a:lnTo>
                    <a:pt x="252" y="1151"/>
                  </a:lnTo>
                  <a:lnTo>
                    <a:pt x="399" y="1110"/>
                  </a:lnTo>
                  <a:lnTo>
                    <a:pt x="503" y="1151"/>
                  </a:lnTo>
                  <a:lnTo>
                    <a:pt x="566" y="1256"/>
                  </a:lnTo>
                  <a:lnTo>
                    <a:pt x="608" y="1298"/>
                  </a:lnTo>
                  <a:lnTo>
                    <a:pt x="650" y="1361"/>
                  </a:lnTo>
                  <a:lnTo>
                    <a:pt x="671" y="1298"/>
                  </a:lnTo>
                  <a:lnTo>
                    <a:pt x="712" y="1256"/>
                  </a:lnTo>
                  <a:lnTo>
                    <a:pt x="817" y="1214"/>
                  </a:lnTo>
                  <a:lnTo>
                    <a:pt x="859" y="1256"/>
                  </a:lnTo>
                  <a:lnTo>
                    <a:pt x="943" y="1277"/>
                  </a:lnTo>
                  <a:lnTo>
                    <a:pt x="943" y="1382"/>
                  </a:lnTo>
                  <a:lnTo>
                    <a:pt x="922" y="1486"/>
                  </a:lnTo>
                  <a:lnTo>
                    <a:pt x="922" y="1507"/>
                  </a:lnTo>
                  <a:lnTo>
                    <a:pt x="880" y="1612"/>
                  </a:lnTo>
                  <a:lnTo>
                    <a:pt x="922" y="1675"/>
                  </a:lnTo>
                  <a:lnTo>
                    <a:pt x="963" y="1696"/>
                  </a:lnTo>
                  <a:lnTo>
                    <a:pt x="984" y="1716"/>
                  </a:lnTo>
                  <a:lnTo>
                    <a:pt x="1047" y="1716"/>
                  </a:lnTo>
                  <a:lnTo>
                    <a:pt x="1068" y="1696"/>
                  </a:lnTo>
                  <a:lnTo>
                    <a:pt x="1131" y="1716"/>
                  </a:lnTo>
                  <a:lnTo>
                    <a:pt x="1131" y="1800"/>
                  </a:lnTo>
                  <a:lnTo>
                    <a:pt x="1152" y="1842"/>
                  </a:lnTo>
                  <a:lnTo>
                    <a:pt x="1256" y="1821"/>
                  </a:lnTo>
                  <a:lnTo>
                    <a:pt x="1382" y="1821"/>
                  </a:lnTo>
                  <a:lnTo>
                    <a:pt x="1445" y="1737"/>
                  </a:lnTo>
                  <a:lnTo>
                    <a:pt x="1445" y="1591"/>
                  </a:lnTo>
                  <a:lnTo>
                    <a:pt x="1445" y="1507"/>
                  </a:lnTo>
                  <a:lnTo>
                    <a:pt x="1445" y="1403"/>
                  </a:lnTo>
                  <a:lnTo>
                    <a:pt x="1612" y="1382"/>
                  </a:lnTo>
                  <a:lnTo>
                    <a:pt x="1800" y="1277"/>
                  </a:lnTo>
                  <a:lnTo>
                    <a:pt x="1926" y="1298"/>
                  </a:lnTo>
                  <a:lnTo>
                    <a:pt x="2010" y="1361"/>
                  </a:lnTo>
                  <a:lnTo>
                    <a:pt x="2072" y="1361"/>
                  </a:lnTo>
                  <a:lnTo>
                    <a:pt x="2135" y="1382"/>
                  </a:lnTo>
                  <a:lnTo>
                    <a:pt x="2177" y="1298"/>
                  </a:lnTo>
                  <a:lnTo>
                    <a:pt x="2303" y="1277"/>
                  </a:lnTo>
                  <a:lnTo>
                    <a:pt x="2407" y="1151"/>
                  </a:lnTo>
                  <a:lnTo>
                    <a:pt x="2449" y="1110"/>
                  </a:lnTo>
                  <a:lnTo>
                    <a:pt x="2491" y="1068"/>
                  </a:lnTo>
                  <a:lnTo>
                    <a:pt x="2554" y="900"/>
                  </a:lnTo>
                  <a:lnTo>
                    <a:pt x="2658" y="900"/>
                  </a:lnTo>
                  <a:lnTo>
                    <a:pt x="2700" y="796"/>
                  </a:lnTo>
                  <a:lnTo>
                    <a:pt x="2742" y="796"/>
                  </a:lnTo>
                  <a:lnTo>
                    <a:pt x="2826" y="879"/>
                  </a:lnTo>
                  <a:lnTo>
                    <a:pt x="2847" y="900"/>
                  </a:lnTo>
                  <a:lnTo>
                    <a:pt x="2951" y="900"/>
                  </a:lnTo>
                  <a:lnTo>
                    <a:pt x="3035" y="942"/>
                  </a:lnTo>
                  <a:lnTo>
                    <a:pt x="3056" y="859"/>
                  </a:lnTo>
                  <a:lnTo>
                    <a:pt x="3139" y="859"/>
                  </a:lnTo>
                  <a:lnTo>
                    <a:pt x="3244" y="775"/>
                  </a:lnTo>
                  <a:lnTo>
                    <a:pt x="3328" y="754"/>
                  </a:lnTo>
                  <a:lnTo>
                    <a:pt x="3349" y="670"/>
                  </a:lnTo>
                  <a:lnTo>
                    <a:pt x="3391" y="649"/>
                  </a:lnTo>
                  <a:lnTo>
                    <a:pt x="3453" y="649"/>
                  </a:lnTo>
                  <a:lnTo>
                    <a:pt x="3474" y="670"/>
                  </a:lnTo>
                  <a:lnTo>
                    <a:pt x="3642" y="670"/>
                  </a:lnTo>
                  <a:lnTo>
                    <a:pt x="3663" y="628"/>
                  </a:lnTo>
                  <a:lnTo>
                    <a:pt x="3642" y="566"/>
                  </a:lnTo>
                  <a:lnTo>
                    <a:pt x="3495" y="461"/>
                  </a:lnTo>
                  <a:lnTo>
                    <a:pt x="3370" y="419"/>
                  </a:lnTo>
                  <a:lnTo>
                    <a:pt x="3370" y="419"/>
                  </a:lnTo>
                  <a:lnTo>
                    <a:pt x="3432" y="524"/>
                  </a:lnTo>
                  <a:lnTo>
                    <a:pt x="3286" y="524"/>
                  </a:lnTo>
                  <a:lnTo>
                    <a:pt x="3139" y="482"/>
                  </a:lnTo>
                  <a:lnTo>
                    <a:pt x="3077" y="461"/>
                  </a:lnTo>
                  <a:lnTo>
                    <a:pt x="2972" y="440"/>
                  </a:lnTo>
                  <a:lnTo>
                    <a:pt x="2867" y="440"/>
                  </a:lnTo>
                  <a:lnTo>
                    <a:pt x="2909" y="377"/>
                  </a:lnTo>
                  <a:lnTo>
                    <a:pt x="2972" y="377"/>
                  </a:lnTo>
                  <a:lnTo>
                    <a:pt x="2972" y="315"/>
                  </a:lnTo>
                  <a:lnTo>
                    <a:pt x="3035" y="315"/>
                  </a:lnTo>
                  <a:lnTo>
                    <a:pt x="3119" y="335"/>
                  </a:lnTo>
                  <a:lnTo>
                    <a:pt x="3265" y="377"/>
                  </a:lnTo>
                  <a:lnTo>
                    <a:pt x="3286" y="356"/>
                  </a:lnTo>
                  <a:lnTo>
                    <a:pt x="3181" y="273"/>
                  </a:lnTo>
                  <a:lnTo>
                    <a:pt x="3035" y="210"/>
                  </a:lnTo>
                  <a:lnTo>
                    <a:pt x="2951" y="168"/>
                  </a:lnTo>
                  <a:lnTo>
                    <a:pt x="2847" y="210"/>
                  </a:lnTo>
                  <a:lnTo>
                    <a:pt x="2805" y="168"/>
                  </a:lnTo>
                  <a:lnTo>
                    <a:pt x="2763" y="252"/>
                  </a:lnTo>
                  <a:lnTo>
                    <a:pt x="2700" y="210"/>
                  </a:lnTo>
                  <a:lnTo>
                    <a:pt x="2428" y="168"/>
                  </a:lnTo>
                  <a:lnTo>
                    <a:pt x="2198" y="147"/>
                  </a:lnTo>
                  <a:lnTo>
                    <a:pt x="2072" y="43"/>
                  </a:lnTo>
                  <a:lnTo>
                    <a:pt x="1926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52"/>
            <p:cNvSpPr/>
            <p:nvPr/>
          </p:nvSpPr>
          <p:spPr>
            <a:xfrm>
              <a:off x="720428" y="1618564"/>
              <a:ext cx="69974" cy="38705"/>
            </a:xfrm>
            <a:custGeom>
              <a:avLst/>
              <a:gdLst/>
              <a:ahLst/>
              <a:cxnLst/>
              <a:rect l="l" t="t" r="r" b="b"/>
              <a:pathLst>
                <a:path w="1445" h="837" extrusionOk="0">
                  <a:moveTo>
                    <a:pt x="545" y="0"/>
                  </a:moveTo>
                  <a:lnTo>
                    <a:pt x="503" y="42"/>
                  </a:lnTo>
                  <a:lnTo>
                    <a:pt x="398" y="105"/>
                  </a:lnTo>
                  <a:lnTo>
                    <a:pt x="398" y="167"/>
                  </a:lnTo>
                  <a:lnTo>
                    <a:pt x="294" y="188"/>
                  </a:lnTo>
                  <a:lnTo>
                    <a:pt x="168" y="251"/>
                  </a:lnTo>
                  <a:lnTo>
                    <a:pt x="64" y="356"/>
                  </a:lnTo>
                  <a:lnTo>
                    <a:pt x="64" y="398"/>
                  </a:lnTo>
                  <a:lnTo>
                    <a:pt x="1" y="481"/>
                  </a:lnTo>
                  <a:lnTo>
                    <a:pt x="168" y="481"/>
                  </a:lnTo>
                  <a:lnTo>
                    <a:pt x="273" y="586"/>
                  </a:lnTo>
                  <a:lnTo>
                    <a:pt x="398" y="607"/>
                  </a:lnTo>
                  <a:lnTo>
                    <a:pt x="440" y="607"/>
                  </a:lnTo>
                  <a:lnTo>
                    <a:pt x="649" y="691"/>
                  </a:lnTo>
                  <a:lnTo>
                    <a:pt x="838" y="795"/>
                  </a:lnTo>
                  <a:lnTo>
                    <a:pt x="859" y="732"/>
                  </a:lnTo>
                  <a:lnTo>
                    <a:pt x="796" y="691"/>
                  </a:lnTo>
                  <a:lnTo>
                    <a:pt x="817" y="670"/>
                  </a:lnTo>
                  <a:lnTo>
                    <a:pt x="921" y="670"/>
                  </a:lnTo>
                  <a:lnTo>
                    <a:pt x="1005" y="795"/>
                  </a:lnTo>
                  <a:lnTo>
                    <a:pt x="1068" y="837"/>
                  </a:lnTo>
                  <a:lnTo>
                    <a:pt x="1340" y="837"/>
                  </a:lnTo>
                  <a:lnTo>
                    <a:pt x="1424" y="732"/>
                  </a:lnTo>
                  <a:lnTo>
                    <a:pt x="1382" y="691"/>
                  </a:lnTo>
                  <a:lnTo>
                    <a:pt x="1424" y="670"/>
                  </a:lnTo>
                  <a:lnTo>
                    <a:pt x="1382" y="607"/>
                  </a:lnTo>
                  <a:lnTo>
                    <a:pt x="1424" y="502"/>
                  </a:lnTo>
                  <a:lnTo>
                    <a:pt x="1424" y="481"/>
                  </a:lnTo>
                  <a:lnTo>
                    <a:pt x="1445" y="377"/>
                  </a:lnTo>
                  <a:lnTo>
                    <a:pt x="1445" y="272"/>
                  </a:lnTo>
                  <a:lnTo>
                    <a:pt x="1361" y="251"/>
                  </a:lnTo>
                  <a:lnTo>
                    <a:pt x="1319" y="209"/>
                  </a:lnTo>
                  <a:lnTo>
                    <a:pt x="1214" y="251"/>
                  </a:lnTo>
                  <a:lnTo>
                    <a:pt x="1173" y="293"/>
                  </a:lnTo>
                  <a:lnTo>
                    <a:pt x="1152" y="356"/>
                  </a:lnTo>
                  <a:lnTo>
                    <a:pt x="1110" y="293"/>
                  </a:lnTo>
                  <a:lnTo>
                    <a:pt x="1068" y="251"/>
                  </a:lnTo>
                  <a:lnTo>
                    <a:pt x="1005" y="146"/>
                  </a:lnTo>
                  <a:lnTo>
                    <a:pt x="901" y="105"/>
                  </a:lnTo>
                  <a:lnTo>
                    <a:pt x="754" y="146"/>
                  </a:lnTo>
                  <a:lnTo>
                    <a:pt x="712" y="84"/>
                  </a:lnTo>
                  <a:lnTo>
                    <a:pt x="649" y="63"/>
                  </a:lnTo>
                  <a:lnTo>
                    <a:pt x="628" y="42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p52"/>
            <p:cNvSpPr/>
            <p:nvPr/>
          </p:nvSpPr>
          <p:spPr>
            <a:xfrm>
              <a:off x="751858" y="1509193"/>
              <a:ext cx="32445" cy="67792"/>
            </a:xfrm>
            <a:custGeom>
              <a:avLst/>
              <a:gdLst/>
              <a:ahLst/>
              <a:cxnLst/>
              <a:rect l="l" t="t" r="r" b="b"/>
              <a:pathLst>
                <a:path w="670" h="1466" extrusionOk="0">
                  <a:moveTo>
                    <a:pt x="398" y="1"/>
                  </a:moveTo>
                  <a:lnTo>
                    <a:pt x="377" y="43"/>
                  </a:lnTo>
                  <a:lnTo>
                    <a:pt x="356" y="147"/>
                  </a:lnTo>
                  <a:lnTo>
                    <a:pt x="272" y="231"/>
                  </a:lnTo>
                  <a:lnTo>
                    <a:pt x="272" y="252"/>
                  </a:lnTo>
                  <a:lnTo>
                    <a:pt x="210" y="273"/>
                  </a:lnTo>
                  <a:lnTo>
                    <a:pt x="189" y="315"/>
                  </a:lnTo>
                  <a:lnTo>
                    <a:pt x="168" y="273"/>
                  </a:lnTo>
                  <a:lnTo>
                    <a:pt x="168" y="231"/>
                  </a:lnTo>
                  <a:lnTo>
                    <a:pt x="84" y="231"/>
                  </a:lnTo>
                  <a:lnTo>
                    <a:pt x="42" y="273"/>
                  </a:lnTo>
                  <a:lnTo>
                    <a:pt x="0" y="356"/>
                  </a:lnTo>
                  <a:lnTo>
                    <a:pt x="0" y="1423"/>
                  </a:lnTo>
                  <a:lnTo>
                    <a:pt x="84" y="1423"/>
                  </a:lnTo>
                  <a:lnTo>
                    <a:pt x="105" y="1465"/>
                  </a:lnTo>
                  <a:lnTo>
                    <a:pt x="168" y="1465"/>
                  </a:lnTo>
                  <a:lnTo>
                    <a:pt x="210" y="1361"/>
                  </a:lnTo>
                  <a:lnTo>
                    <a:pt x="314" y="1256"/>
                  </a:lnTo>
                  <a:lnTo>
                    <a:pt x="398" y="1298"/>
                  </a:lnTo>
                  <a:lnTo>
                    <a:pt x="565" y="1068"/>
                  </a:lnTo>
                  <a:lnTo>
                    <a:pt x="607" y="900"/>
                  </a:lnTo>
                  <a:lnTo>
                    <a:pt x="607" y="733"/>
                  </a:lnTo>
                  <a:lnTo>
                    <a:pt x="565" y="670"/>
                  </a:lnTo>
                  <a:lnTo>
                    <a:pt x="586" y="482"/>
                  </a:lnTo>
                  <a:lnTo>
                    <a:pt x="628" y="377"/>
                  </a:lnTo>
                  <a:lnTo>
                    <a:pt x="670" y="105"/>
                  </a:lnTo>
                  <a:lnTo>
                    <a:pt x="670" y="43"/>
                  </a:lnTo>
                  <a:lnTo>
                    <a:pt x="670" y="1"/>
                  </a:lnTo>
                  <a:lnTo>
                    <a:pt x="586" y="1"/>
                  </a:lnTo>
                  <a:lnTo>
                    <a:pt x="524" y="43"/>
                  </a:lnTo>
                  <a:lnTo>
                    <a:pt x="503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52"/>
            <p:cNvSpPr/>
            <p:nvPr/>
          </p:nvSpPr>
          <p:spPr>
            <a:xfrm>
              <a:off x="663718" y="1524685"/>
              <a:ext cx="115542" cy="116161"/>
            </a:xfrm>
            <a:custGeom>
              <a:avLst/>
              <a:gdLst/>
              <a:ahLst/>
              <a:cxnLst/>
              <a:rect l="l" t="t" r="r" b="b"/>
              <a:pathLst>
                <a:path w="2386" h="2512" extrusionOk="0">
                  <a:moveTo>
                    <a:pt x="837" y="0"/>
                  </a:moveTo>
                  <a:lnTo>
                    <a:pt x="816" y="314"/>
                  </a:lnTo>
                  <a:lnTo>
                    <a:pt x="565" y="335"/>
                  </a:lnTo>
                  <a:lnTo>
                    <a:pt x="649" y="419"/>
                  </a:lnTo>
                  <a:lnTo>
                    <a:pt x="670" y="461"/>
                  </a:lnTo>
                  <a:lnTo>
                    <a:pt x="774" y="565"/>
                  </a:lnTo>
                  <a:lnTo>
                    <a:pt x="858" y="649"/>
                  </a:lnTo>
                  <a:lnTo>
                    <a:pt x="942" y="649"/>
                  </a:lnTo>
                  <a:lnTo>
                    <a:pt x="963" y="712"/>
                  </a:lnTo>
                  <a:lnTo>
                    <a:pt x="983" y="816"/>
                  </a:lnTo>
                  <a:lnTo>
                    <a:pt x="1025" y="837"/>
                  </a:lnTo>
                  <a:lnTo>
                    <a:pt x="1130" y="858"/>
                  </a:lnTo>
                  <a:lnTo>
                    <a:pt x="1193" y="879"/>
                  </a:lnTo>
                  <a:lnTo>
                    <a:pt x="1193" y="963"/>
                  </a:lnTo>
                  <a:lnTo>
                    <a:pt x="1130" y="1026"/>
                  </a:lnTo>
                  <a:lnTo>
                    <a:pt x="398" y="1026"/>
                  </a:lnTo>
                  <a:lnTo>
                    <a:pt x="42" y="1570"/>
                  </a:lnTo>
                  <a:lnTo>
                    <a:pt x="42" y="1674"/>
                  </a:lnTo>
                  <a:lnTo>
                    <a:pt x="84" y="1695"/>
                  </a:lnTo>
                  <a:lnTo>
                    <a:pt x="42" y="1758"/>
                  </a:lnTo>
                  <a:lnTo>
                    <a:pt x="84" y="1800"/>
                  </a:lnTo>
                  <a:lnTo>
                    <a:pt x="105" y="1821"/>
                  </a:lnTo>
                  <a:lnTo>
                    <a:pt x="105" y="1863"/>
                  </a:lnTo>
                  <a:lnTo>
                    <a:pt x="42" y="1904"/>
                  </a:lnTo>
                  <a:lnTo>
                    <a:pt x="21" y="1967"/>
                  </a:lnTo>
                  <a:lnTo>
                    <a:pt x="0" y="1988"/>
                  </a:lnTo>
                  <a:lnTo>
                    <a:pt x="105" y="2093"/>
                  </a:lnTo>
                  <a:lnTo>
                    <a:pt x="147" y="2218"/>
                  </a:lnTo>
                  <a:lnTo>
                    <a:pt x="251" y="2218"/>
                  </a:lnTo>
                  <a:lnTo>
                    <a:pt x="335" y="2323"/>
                  </a:lnTo>
                  <a:lnTo>
                    <a:pt x="628" y="2428"/>
                  </a:lnTo>
                  <a:lnTo>
                    <a:pt x="942" y="2428"/>
                  </a:lnTo>
                  <a:lnTo>
                    <a:pt x="1172" y="2511"/>
                  </a:lnTo>
                  <a:lnTo>
                    <a:pt x="1235" y="2428"/>
                  </a:lnTo>
                  <a:lnTo>
                    <a:pt x="1235" y="2386"/>
                  </a:lnTo>
                  <a:lnTo>
                    <a:pt x="1339" y="2281"/>
                  </a:lnTo>
                  <a:lnTo>
                    <a:pt x="1465" y="2218"/>
                  </a:lnTo>
                  <a:lnTo>
                    <a:pt x="1569" y="2197"/>
                  </a:lnTo>
                  <a:lnTo>
                    <a:pt x="1569" y="2135"/>
                  </a:lnTo>
                  <a:lnTo>
                    <a:pt x="1716" y="2009"/>
                  </a:lnTo>
                  <a:lnTo>
                    <a:pt x="1799" y="1863"/>
                  </a:lnTo>
                  <a:lnTo>
                    <a:pt x="1779" y="1779"/>
                  </a:lnTo>
                  <a:lnTo>
                    <a:pt x="1862" y="1674"/>
                  </a:lnTo>
                  <a:lnTo>
                    <a:pt x="2009" y="1507"/>
                  </a:lnTo>
                  <a:lnTo>
                    <a:pt x="2092" y="1507"/>
                  </a:lnTo>
                  <a:lnTo>
                    <a:pt x="2239" y="1444"/>
                  </a:lnTo>
                  <a:lnTo>
                    <a:pt x="2302" y="1340"/>
                  </a:lnTo>
                  <a:lnTo>
                    <a:pt x="2385" y="1277"/>
                  </a:lnTo>
                  <a:lnTo>
                    <a:pt x="2385" y="1235"/>
                  </a:lnTo>
                  <a:lnTo>
                    <a:pt x="2344" y="1172"/>
                  </a:lnTo>
                  <a:lnTo>
                    <a:pt x="2239" y="1172"/>
                  </a:lnTo>
                  <a:lnTo>
                    <a:pt x="2218" y="1256"/>
                  </a:lnTo>
                  <a:lnTo>
                    <a:pt x="2113" y="1172"/>
                  </a:lnTo>
                  <a:lnTo>
                    <a:pt x="2030" y="1172"/>
                  </a:lnTo>
                  <a:lnTo>
                    <a:pt x="1988" y="1130"/>
                  </a:lnTo>
                  <a:lnTo>
                    <a:pt x="1925" y="1130"/>
                  </a:lnTo>
                  <a:lnTo>
                    <a:pt x="1904" y="1088"/>
                  </a:lnTo>
                  <a:lnTo>
                    <a:pt x="1820" y="1088"/>
                  </a:lnTo>
                  <a:lnTo>
                    <a:pt x="1820" y="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p52"/>
            <p:cNvSpPr/>
            <p:nvPr/>
          </p:nvSpPr>
          <p:spPr>
            <a:xfrm>
              <a:off x="34437" y="1051502"/>
              <a:ext cx="798480" cy="565130"/>
            </a:xfrm>
            <a:custGeom>
              <a:avLst/>
              <a:gdLst/>
              <a:ahLst/>
              <a:cxnLst/>
              <a:rect l="l" t="t" r="r" b="b"/>
              <a:pathLst>
                <a:path w="16489" h="12221" extrusionOk="0">
                  <a:moveTo>
                    <a:pt x="1381" y="1"/>
                  </a:moveTo>
                  <a:lnTo>
                    <a:pt x="1" y="22"/>
                  </a:lnTo>
                  <a:lnTo>
                    <a:pt x="21" y="168"/>
                  </a:lnTo>
                  <a:lnTo>
                    <a:pt x="105" y="482"/>
                  </a:lnTo>
                  <a:lnTo>
                    <a:pt x="168" y="587"/>
                  </a:lnTo>
                  <a:lnTo>
                    <a:pt x="231" y="691"/>
                  </a:lnTo>
                  <a:lnTo>
                    <a:pt x="168" y="712"/>
                  </a:lnTo>
                  <a:lnTo>
                    <a:pt x="168" y="796"/>
                  </a:lnTo>
                  <a:lnTo>
                    <a:pt x="189" y="901"/>
                  </a:lnTo>
                  <a:lnTo>
                    <a:pt x="356" y="1110"/>
                  </a:lnTo>
                  <a:lnTo>
                    <a:pt x="356" y="1152"/>
                  </a:lnTo>
                  <a:lnTo>
                    <a:pt x="314" y="1173"/>
                  </a:lnTo>
                  <a:lnTo>
                    <a:pt x="335" y="1256"/>
                  </a:lnTo>
                  <a:lnTo>
                    <a:pt x="461" y="1361"/>
                  </a:lnTo>
                  <a:lnTo>
                    <a:pt x="482" y="1486"/>
                  </a:lnTo>
                  <a:lnTo>
                    <a:pt x="440" y="1549"/>
                  </a:lnTo>
                  <a:lnTo>
                    <a:pt x="440" y="1654"/>
                  </a:lnTo>
                  <a:lnTo>
                    <a:pt x="524" y="1696"/>
                  </a:lnTo>
                  <a:lnTo>
                    <a:pt x="545" y="1779"/>
                  </a:lnTo>
                  <a:lnTo>
                    <a:pt x="545" y="1968"/>
                  </a:lnTo>
                  <a:lnTo>
                    <a:pt x="586" y="2114"/>
                  </a:lnTo>
                  <a:lnTo>
                    <a:pt x="691" y="2219"/>
                  </a:lnTo>
                  <a:lnTo>
                    <a:pt x="754" y="2219"/>
                  </a:lnTo>
                  <a:lnTo>
                    <a:pt x="942" y="2386"/>
                  </a:lnTo>
                  <a:lnTo>
                    <a:pt x="1005" y="2512"/>
                  </a:lnTo>
                  <a:lnTo>
                    <a:pt x="1047" y="2595"/>
                  </a:lnTo>
                  <a:lnTo>
                    <a:pt x="1172" y="2721"/>
                  </a:lnTo>
                  <a:lnTo>
                    <a:pt x="1214" y="2909"/>
                  </a:lnTo>
                  <a:lnTo>
                    <a:pt x="1277" y="2930"/>
                  </a:lnTo>
                  <a:lnTo>
                    <a:pt x="1361" y="3056"/>
                  </a:lnTo>
                  <a:lnTo>
                    <a:pt x="1298" y="3139"/>
                  </a:lnTo>
                  <a:lnTo>
                    <a:pt x="1277" y="3202"/>
                  </a:lnTo>
                  <a:lnTo>
                    <a:pt x="1319" y="3265"/>
                  </a:lnTo>
                  <a:lnTo>
                    <a:pt x="1298" y="3349"/>
                  </a:lnTo>
                  <a:lnTo>
                    <a:pt x="1214" y="3328"/>
                  </a:lnTo>
                  <a:lnTo>
                    <a:pt x="1172" y="3411"/>
                  </a:lnTo>
                  <a:lnTo>
                    <a:pt x="1193" y="3432"/>
                  </a:lnTo>
                  <a:lnTo>
                    <a:pt x="1277" y="3432"/>
                  </a:lnTo>
                  <a:lnTo>
                    <a:pt x="1277" y="3516"/>
                  </a:lnTo>
                  <a:lnTo>
                    <a:pt x="1214" y="3558"/>
                  </a:lnTo>
                  <a:lnTo>
                    <a:pt x="1151" y="3516"/>
                  </a:lnTo>
                  <a:lnTo>
                    <a:pt x="1005" y="3516"/>
                  </a:lnTo>
                  <a:lnTo>
                    <a:pt x="900" y="3453"/>
                  </a:lnTo>
                  <a:lnTo>
                    <a:pt x="775" y="3474"/>
                  </a:lnTo>
                  <a:lnTo>
                    <a:pt x="712" y="3516"/>
                  </a:lnTo>
                  <a:lnTo>
                    <a:pt x="858" y="3662"/>
                  </a:lnTo>
                  <a:lnTo>
                    <a:pt x="963" y="3725"/>
                  </a:lnTo>
                  <a:lnTo>
                    <a:pt x="963" y="3830"/>
                  </a:lnTo>
                  <a:lnTo>
                    <a:pt x="1005" y="3934"/>
                  </a:lnTo>
                  <a:lnTo>
                    <a:pt x="1109" y="3955"/>
                  </a:lnTo>
                  <a:lnTo>
                    <a:pt x="1235" y="4039"/>
                  </a:lnTo>
                  <a:lnTo>
                    <a:pt x="1235" y="4081"/>
                  </a:lnTo>
                  <a:lnTo>
                    <a:pt x="1319" y="4081"/>
                  </a:lnTo>
                  <a:lnTo>
                    <a:pt x="1402" y="4102"/>
                  </a:lnTo>
                  <a:lnTo>
                    <a:pt x="1381" y="4144"/>
                  </a:lnTo>
                  <a:lnTo>
                    <a:pt x="1423" y="4206"/>
                  </a:lnTo>
                  <a:lnTo>
                    <a:pt x="1507" y="4186"/>
                  </a:lnTo>
                  <a:lnTo>
                    <a:pt x="1591" y="4186"/>
                  </a:lnTo>
                  <a:lnTo>
                    <a:pt x="1674" y="4081"/>
                  </a:lnTo>
                  <a:lnTo>
                    <a:pt x="1716" y="4081"/>
                  </a:lnTo>
                  <a:lnTo>
                    <a:pt x="1695" y="4186"/>
                  </a:lnTo>
                  <a:lnTo>
                    <a:pt x="1716" y="4374"/>
                  </a:lnTo>
                  <a:lnTo>
                    <a:pt x="1905" y="4562"/>
                  </a:lnTo>
                  <a:lnTo>
                    <a:pt x="2009" y="4583"/>
                  </a:lnTo>
                  <a:lnTo>
                    <a:pt x="2051" y="4583"/>
                  </a:lnTo>
                  <a:lnTo>
                    <a:pt x="2114" y="4667"/>
                  </a:lnTo>
                  <a:lnTo>
                    <a:pt x="2197" y="4897"/>
                  </a:lnTo>
                  <a:lnTo>
                    <a:pt x="2197" y="5127"/>
                  </a:lnTo>
                  <a:lnTo>
                    <a:pt x="2156" y="5315"/>
                  </a:lnTo>
                  <a:lnTo>
                    <a:pt x="2051" y="5462"/>
                  </a:lnTo>
                  <a:lnTo>
                    <a:pt x="2093" y="5546"/>
                  </a:lnTo>
                  <a:lnTo>
                    <a:pt x="2197" y="5650"/>
                  </a:lnTo>
                  <a:lnTo>
                    <a:pt x="2239" y="5629"/>
                  </a:lnTo>
                  <a:lnTo>
                    <a:pt x="2260" y="5713"/>
                  </a:lnTo>
                  <a:lnTo>
                    <a:pt x="2407" y="5734"/>
                  </a:lnTo>
                  <a:lnTo>
                    <a:pt x="2449" y="5859"/>
                  </a:lnTo>
                  <a:lnTo>
                    <a:pt x="2679" y="6131"/>
                  </a:lnTo>
                  <a:lnTo>
                    <a:pt x="2762" y="6152"/>
                  </a:lnTo>
                  <a:lnTo>
                    <a:pt x="2804" y="6236"/>
                  </a:lnTo>
                  <a:lnTo>
                    <a:pt x="2888" y="6341"/>
                  </a:lnTo>
                  <a:lnTo>
                    <a:pt x="3034" y="6362"/>
                  </a:lnTo>
                  <a:lnTo>
                    <a:pt x="3076" y="6445"/>
                  </a:lnTo>
                  <a:lnTo>
                    <a:pt x="3076" y="6571"/>
                  </a:lnTo>
                  <a:lnTo>
                    <a:pt x="3160" y="6655"/>
                  </a:lnTo>
                  <a:lnTo>
                    <a:pt x="3160" y="6717"/>
                  </a:lnTo>
                  <a:lnTo>
                    <a:pt x="3202" y="6822"/>
                  </a:lnTo>
                  <a:lnTo>
                    <a:pt x="3286" y="6864"/>
                  </a:lnTo>
                  <a:lnTo>
                    <a:pt x="3474" y="6780"/>
                  </a:lnTo>
                  <a:lnTo>
                    <a:pt x="3578" y="6613"/>
                  </a:lnTo>
                  <a:lnTo>
                    <a:pt x="3578" y="6487"/>
                  </a:lnTo>
                  <a:lnTo>
                    <a:pt x="3495" y="6445"/>
                  </a:lnTo>
                  <a:lnTo>
                    <a:pt x="3474" y="6341"/>
                  </a:lnTo>
                  <a:lnTo>
                    <a:pt x="3411" y="6278"/>
                  </a:lnTo>
                  <a:lnTo>
                    <a:pt x="3390" y="6173"/>
                  </a:lnTo>
                  <a:lnTo>
                    <a:pt x="3286" y="6131"/>
                  </a:lnTo>
                  <a:lnTo>
                    <a:pt x="3265" y="6048"/>
                  </a:lnTo>
                  <a:lnTo>
                    <a:pt x="3202" y="5964"/>
                  </a:lnTo>
                  <a:lnTo>
                    <a:pt x="3139" y="5943"/>
                  </a:lnTo>
                  <a:lnTo>
                    <a:pt x="3097" y="5964"/>
                  </a:lnTo>
                  <a:lnTo>
                    <a:pt x="3097" y="6048"/>
                  </a:lnTo>
                  <a:lnTo>
                    <a:pt x="3055" y="6069"/>
                  </a:lnTo>
                  <a:lnTo>
                    <a:pt x="3055" y="5985"/>
                  </a:lnTo>
                  <a:lnTo>
                    <a:pt x="2972" y="5943"/>
                  </a:lnTo>
                  <a:lnTo>
                    <a:pt x="2867" y="5818"/>
                  </a:lnTo>
                  <a:lnTo>
                    <a:pt x="2846" y="5734"/>
                  </a:lnTo>
                  <a:lnTo>
                    <a:pt x="2888" y="5629"/>
                  </a:lnTo>
                  <a:lnTo>
                    <a:pt x="2888" y="5504"/>
                  </a:lnTo>
                  <a:lnTo>
                    <a:pt x="2804" y="5399"/>
                  </a:lnTo>
                  <a:lnTo>
                    <a:pt x="2846" y="5294"/>
                  </a:lnTo>
                  <a:lnTo>
                    <a:pt x="2846" y="5232"/>
                  </a:lnTo>
                  <a:lnTo>
                    <a:pt x="2783" y="5148"/>
                  </a:lnTo>
                  <a:lnTo>
                    <a:pt x="2783" y="5085"/>
                  </a:lnTo>
                  <a:lnTo>
                    <a:pt x="2721" y="5002"/>
                  </a:lnTo>
                  <a:lnTo>
                    <a:pt x="2721" y="4897"/>
                  </a:lnTo>
                  <a:lnTo>
                    <a:pt x="2679" y="4834"/>
                  </a:lnTo>
                  <a:lnTo>
                    <a:pt x="2679" y="4688"/>
                  </a:lnTo>
                  <a:lnTo>
                    <a:pt x="2721" y="4604"/>
                  </a:lnTo>
                  <a:lnTo>
                    <a:pt x="2658" y="4395"/>
                  </a:lnTo>
                  <a:lnTo>
                    <a:pt x="2616" y="4290"/>
                  </a:lnTo>
                  <a:lnTo>
                    <a:pt x="2553" y="4206"/>
                  </a:lnTo>
                  <a:lnTo>
                    <a:pt x="2532" y="4186"/>
                  </a:lnTo>
                  <a:lnTo>
                    <a:pt x="2532" y="4248"/>
                  </a:lnTo>
                  <a:lnTo>
                    <a:pt x="2532" y="4290"/>
                  </a:lnTo>
                  <a:lnTo>
                    <a:pt x="2469" y="4353"/>
                  </a:lnTo>
                  <a:lnTo>
                    <a:pt x="2365" y="4186"/>
                  </a:lnTo>
                  <a:lnTo>
                    <a:pt x="2365" y="4102"/>
                  </a:lnTo>
                  <a:lnTo>
                    <a:pt x="2407" y="4039"/>
                  </a:lnTo>
                  <a:lnTo>
                    <a:pt x="2365" y="3976"/>
                  </a:lnTo>
                  <a:lnTo>
                    <a:pt x="2323" y="3955"/>
                  </a:lnTo>
                  <a:lnTo>
                    <a:pt x="2281" y="3746"/>
                  </a:lnTo>
                  <a:lnTo>
                    <a:pt x="2197" y="3579"/>
                  </a:lnTo>
                  <a:lnTo>
                    <a:pt x="2135" y="3558"/>
                  </a:lnTo>
                  <a:lnTo>
                    <a:pt x="2030" y="3453"/>
                  </a:lnTo>
                  <a:lnTo>
                    <a:pt x="2030" y="3328"/>
                  </a:lnTo>
                  <a:lnTo>
                    <a:pt x="2051" y="3202"/>
                  </a:lnTo>
                  <a:lnTo>
                    <a:pt x="1946" y="3056"/>
                  </a:lnTo>
                  <a:lnTo>
                    <a:pt x="1884" y="3035"/>
                  </a:lnTo>
                  <a:lnTo>
                    <a:pt x="1821" y="2993"/>
                  </a:lnTo>
                  <a:lnTo>
                    <a:pt x="1821" y="2846"/>
                  </a:lnTo>
                  <a:lnTo>
                    <a:pt x="1737" y="2784"/>
                  </a:lnTo>
                  <a:lnTo>
                    <a:pt x="1633" y="2742"/>
                  </a:lnTo>
                  <a:lnTo>
                    <a:pt x="1612" y="2637"/>
                  </a:lnTo>
                  <a:lnTo>
                    <a:pt x="1633" y="2574"/>
                  </a:lnTo>
                  <a:lnTo>
                    <a:pt x="1612" y="2407"/>
                  </a:lnTo>
                  <a:lnTo>
                    <a:pt x="1465" y="2302"/>
                  </a:lnTo>
                  <a:lnTo>
                    <a:pt x="1402" y="2219"/>
                  </a:lnTo>
                  <a:lnTo>
                    <a:pt x="1319" y="2198"/>
                  </a:lnTo>
                  <a:lnTo>
                    <a:pt x="1319" y="2093"/>
                  </a:lnTo>
                  <a:lnTo>
                    <a:pt x="1235" y="1947"/>
                  </a:lnTo>
                  <a:lnTo>
                    <a:pt x="1193" y="1863"/>
                  </a:lnTo>
                  <a:lnTo>
                    <a:pt x="1235" y="1779"/>
                  </a:lnTo>
                  <a:lnTo>
                    <a:pt x="1214" y="1361"/>
                  </a:lnTo>
                  <a:lnTo>
                    <a:pt x="1193" y="1131"/>
                  </a:lnTo>
                  <a:lnTo>
                    <a:pt x="1235" y="1005"/>
                  </a:lnTo>
                  <a:lnTo>
                    <a:pt x="1298" y="796"/>
                  </a:lnTo>
                  <a:lnTo>
                    <a:pt x="1277" y="691"/>
                  </a:lnTo>
                  <a:lnTo>
                    <a:pt x="1235" y="545"/>
                  </a:lnTo>
                  <a:lnTo>
                    <a:pt x="1319" y="691"/>
                  </a:lnTo>
                  <a:lnTo>
                    <a:pt x="1486" y="754"/>
                  </a:lnTo>
                  <a:lnTo>
                    <a:pt x="1570" y="921"/>
                  </a:lnTo>
                  <a:lnTo>
                    <a:pt x="1633" y="963"/>
                  </a:lnTo>
                  <a:lnTo>
                    <a:pt x="1737" y="963"/>
                  </a:lnTo>
                  <a:lnTo>
                    <a:pt x="1800" y="921"/>
                  </a:lnTo>
                  <a:lnTo>
                    <a:pt x="1884" y="1026"/>
                  </a:lnTo>
                  <a:lnTo>
                    <a:pt x="1925" y="1068"/>
                  </a:lnTo>
                  <a:lnTo>
                    <a:pt x="2030" y="1068"/>
                  </a:lnTo>
                  <a:lnTo>
                    <a:pt x="2156" y="1152"/>
                  </a:lnTo>
                  <a:lnTo>
                    <a:pt x="2156" y="1214"/>
                  </a:lnTo>
                  <a:lnTo>
                    <a:pt x="2093" y="1319"/>
                  </a:lnTo>
                  <a:lnTo>
                    <a:pt x="2093" y="1382"/>
                  </a:lnTo>
                  <a:lnTo>
                    <a:pt x="2135" y="1549"/>
                  </a:lnTo>
                  <a:lnTo>
                    <a:pt x="2156" y="1737"/>
                  </a:lnTo>
                  <a:lnTo>
                    <a:pt x="2218" y="1842"/>
                  </a:lnTo>
                  <a:lnTo>
                    <a:pt x="2239" y="1968"/>
                  </a:lnTo>
                  <a:lnTo>
                    <a:pt x="2218" y="2051"/>
                  </a:lnTo>
                  <a:lnTo>
                    <a:pt x="2239" y="2156"/>
                  </a:lnTo>
                  <a:lnTo>
                    <a:pt x="2407" y="2323"/>
                  </a:lnTo>
                  <a:lnTo>
                    <a:pt x="2365" y="2386"/>
                  </a:lnTo>
                  <a:lnTo>
                    <a:pt x="2344" y="2470"/>
                  </a:lnTo>
                  <a:lnTo>
                    <a:pt x="2407" y="2533"/>
                  </a:lnTo>
                  <a:lnTo>
                    <a:pt x="2428" y="2533"/>
                  </a:lnTo>
                  <a:lnTo>
                    <a:pt x="2469" y="2595"/>
                  </a:lnTo>
                  <a:lnTo>
                    <a:pt x="2532" y="2784"/>
                  </a:lnTo>
                  <a:lnTo>
                    <a:pt x="2616" y="2805"/>
                  </a:lnTo>
                  <a:lnTo>
                    <a:pt x="2658" y="2909"/>
                  </a:lnTo>
                  <a:lnTo>
                    <a:pt x="2658" y="3035"/>
                  </a:lnTo>
                  <a:lnTo>
                    <a:pt x="2721" y="3097"/>
                  </a:lnTo>
                  <a:lnTo>
                    <a:pt x="2783" y="3118"/>
                  </a:lnTo>
                  <a:lnTo>
                    <a:pt x="2846" y="3244"/>
                  </a:lnTo>
                  <a:lnTo>
                    <a:pt x="2867" y="3349"/>
                  </a:lnTo>
                  <a:lnTo>
                    <a:pt x="2951" y="3411"/>
                  </a:lnTo>
                  <a:lnTo>
                    <a:pt x="2972" y="3453"/>
                  </a:lnTo>
                  <a:lnTo>
                    <a:pt x="3055" y="3453"/>
                  </a:lnTo>
                  <a:lnTo>
                    <a:pt x="3097" y="3516"/>
                  </a:lnTo>
                  <a:lnTo>
                    <a:pt x="3181" y="3453"/>
                  </a:lnTo>
                  <a:lnTo>
                    <a:pt x="3244" y="3516"/>
                  </a:lnTo>
                  <a:lnTo>
                    <a:pt x="3244" y="3642"/>
                  </a:lnTo>
                  <a:lnTo>
                    <a:pt x="3181" y="3725"/>
                  </a:lnTo>
                  <a:lnTo>
                    <a:pt x="3202" y="3872"/>
                  </a:lnTo>
                  <a:lnTo>
                    <a:pt x="3390" y="4060"/>
                  </a:lnTo>
                  <a:lnTo>
                    <a:pt x="3474" y="4039"/>
                  </a:lnTo>
                  <a:lnTo>
                    <a:pt x="3558" y="4060"/>
                  </a:lnTo>
                  <a:lnTo>
                    <a:pt x="3516" y="4165"/>
                  </a:lnTo>
                  <a:lnTo>
                    <a:pt x="3578" y="4269"/>
                  </a:lnTo>
                  <a:lnTo>
                    <a:pt x="3683" y="4290"/>
                  </a:lnTo>
                  <a:lnTo>
                    <a:pt x="3767" y="4290"/>
                  </a:lnTo>
                  <a:lnTo>
                    <a:pt x="3850" y="4395"/>
                  </a:lnTo>
                  <a:lnTo>
                    <a:pt x="3892" y="4499"/>
                  </a:lnTo>
                  <a:lnTo>
                    <a:pt x="3976" y="4520"/>
                  </a:lnTo>
                  <a:lnTo>
                    <a:pt x="3997" y="4499"/>
                  </a:lnTo>
                  <a:lnTo>
                    <a:pt x="4018" y="4520"/>
                  </a:lnTo>
                  <a:lnTo>
                    <a:pt x="4039" y="4604"/>
                  </a:lnTo>
                  <a:lnTo>
                    <a:pt x="3997" y="4667"/>
                  </a:lnTo>
                  <a:lnTo>
                    <a:pt x="3934" y="4604"/>
                  </a:lnTo>
                  <a:lnTo>
                    <a:pt x="3850" y="4625"/>
                  </a:lnTo>
                  <a:lnTo>
                    <a:pt x="3767" y="4730"/>
                  </a:lnTo>
                  <a:lnTo>
                    <a:pt x="3704" y="4897"/>
                  </a:lnTo>
                  <a:lnTo>
                    <a:pt x="3725" y="5002"/>
                  </a:lnTo>
                  <a:lnTo>
                    <a:pt x="3809" y="5085"/>
                  </a:lnTo>
                  <a:lnTo>
                    <a:pt x="3913" y="5085"/>
                  </a:lnTo>
                  <a:lnTo>
                    <a:pt x="3997" y="5148"/>
                  </a:lnTo>
                  <a:lnTo>
                    <a:pt x="4206" y="5315"/>
                  </a:lnTo>
                  <a:lnTo>
                    <a:pt x="4353" y="5357"/>
                  </a:lnTo>
                  <a:lnTo>
                    <a:pt x="4415" y="5357"/>
                  </a:lnTo>
                  <a:lnTo>
                    <a:pt x="4436" y="5420"/>
                  </a:lnTo>
                  <a:lnTo>
                    <a:pt x="4499" y="5525"/>
                  </a:lnTo>
                  <a:lnTo>
                    <a:pt x="4541" y="5608"/>
                  </a:lnTo>
                  <a:lnTo>
                    <a:pt x="4499" y="5713"/>
                  </a:lnTo>
                  <a:lnTo>
                    <a:pt x="4415" y="5734"/>
                  </a:lnTo>
                  <a:lnTo>
                    <a:pt x="4436" y="5776"/>
                  </a:lnTo>
                  <a:lnTo>
                    <a:pt x="4520" y="5838"/>
                  </a:lnTo>
                  <a:lnTo>
                    <a:pt x="4708" y="5880"/>
                  </a:lnTo>
                  <a:lnTo>
                    <a:pt x="4708" y="5964"/>
                  </a:lnTo>
                  <a:lnTo>
                    <a:pt x="4750" y="5985"/>
                  </a:lnTo>
                  <a:lnTo>
                    <a:pt x="4897" y="6131"/>
                  </a:lnTo>
                  <a:lnTo>
                    <a:pt x="5085" y="6362"/>
                  </a:lnTo>
                  <a:lnTo>
                    <a:pt x="5231" y="6592"/>
                  </a:lnTo>
                  <a:lnTo>
                    <a:pt x="5399" y="6801"/>
                  </a:lnTo>
                  <a:lnTo>
                    <a:pt x="5399" y="6906"/>
                  </a:lnTo>
                  <a:lnTo>
                    <a:pt x="5608" y="7178"/>
                  </a:lnTo>
                  <a:lnTo>
                    <a:pt x="5650" y="7282"/>
                  </a:lnTo>
                  <a:lnTo>
                    <a:pt x="5587" y="7408"/>
                  </a:lnTo>
                  <a:lnTo>
                    <a:pt x="5650" y="7491"/>
                  </a:lnTo>
                  <a:lnTo>
                    <a:pt x="5692" y="7638"/>
                  </a:lnTo>
                  <a:lnTo>
                    <a:pt x="5817" y="7952"/>
                  </a:lnTo>
                  <a:lnTo>
                    <a:pt x="5817" y="8077"/>
                  </a:lnTo>
                  <a:lnTo>
                    <a:pt x="5775" y="8182"/>
                  </a:lnTo>
                  <a:lnTo>
                    <a:pt x="5650" y="8287"/>
                  </a:lnTo>
                  <a:lnTo>
                    <a:pt x="5608" y="8370"/>
                  </a:lnTo>
                  <a:lnTo>
                    <a:pt x="5671" y="8370"/>
                  </a:lnTo>
                  <a:lnTo>
                    <a:pt x="5754" y="8454"/>
                  </a:lnTo>
                  <a:lnTo>
                    <a:pt x="5692" y="8496"/>
                  </a:lnTo>
                  <a:lnTo>
                    <a:pt x="5566" y="8496"/>
                  </a:lnTo>
                  <a:lnTo>
                    <a:pt x="5482" y="8538"/>
                  </a:lnTo>
                  <a:lnTo>
                    <a:pt x="5482" y="8579"/>
                  </a:lnTo>
                  <a:lnTo>
                    <a:pt x="5566" y="8789"/>
                  </a:lnTo>
                  <a:lnTo>
                    <a:pt x="5650" y="8872"/>
                  </a:lnTo>
                  <a:lnTo>
                    <a:pt x="5650" y="8956"/>
                  </a:lnTo>
                  <a:lnTo>
                    <a:pt x="5754" y="9103"/>
                  </a:lnTo>
                  <a:lnTo>
                    <a:pt x="5796" y="9228"/>
                  </a:lnTo>
                  <a:lnTo>
                    <a:pt x="5859" y="9291"/>
                  </a:lnTo>
                  <a:lnTo>
                    <a:pt x="5922" y="9291"/>
                  </a:lnTo>
                  <a:lnTo>
                    <a:pt x="5943" y="9333"/>
                  </a:lnTo>
                  <a:lnTo>
                    <a:pt x="6131" y="9395"/>
                  </a:lnTo>
                  <a:lnTo>
                    <a:pt x="6278" y="9375"/>
                  </a:lnTo>
                  <a:lnTo>
                    <a:pt x="6340" y="9375"/>
                  </a:lnTo>
                  <a:lnTo>
                    <a:pt x="6299" y="9437"/>
                  </a:lnTo>
                  <a:lnTo>
                    <a:pt x="6299" y="9500"/>
                  </a:lnTo>
                  <a:lnTo>
                    <a:pt x="6424" y="9542"/>
                  </a:lnTo>
                  <a:lnTo>
                    <a:pt x="6591" y="9688"/>
                  </a:lnTo>
                  <a:lnTo>
                    <a:pt x="6696" y="9835"/>
                  </a:lnTo>
                  <a:lnTo>
                    <a:pt x="6759" y="9960"/>
                  </a:lnTo>
                  <a:lnTo>
                    <a:pt x="6863" y="10023"/>
                  </a:lnTo>
                  <a:lnTo>
                    <a:pt x="6926" y="10002"/>
                  </a:lnTo>
                  <a:lnTo>
                    <a:pt x="7031" y="10044"/>
                  </a:lnTo>
                  <a:lnTo>
                    <a:pt x="7115" y="10044"/>
                  </a:lnTo>
                  <a:lnTo>
                    <a:pt x="7345" y="10149"/>
                  </a:lnTo>
                  <a:lnTo>
                    <a:pt x="7428" y="10149"/>
                  </a:lnTo>
                  <a:lnTo>
                    <a:pt x="7449" y="10107"/>
                  </a:lnTo>
                  <a:lnTo>
                    <a:pt x="7512" y="10107"/>
                  </a:lnTo>
                  <a:lnTo>
                    <a:pt x="7575" y="10170"/>
                  </a:lnTo>
                  <a:lnTo>
                    <a:pt x="7847" y="10442"/>
                  </a:lnTo>
                  <a:lnTo>
                    <a:pt x="7910" y="10442"/>
                  </a:lnTo>
                  <a:lnTo>
                    <a:pt x="8098" y="10630"/>
                  </a:lnTo>
                  <a:lnTo>
                    <a:pt x="8328" y="10735"/>
                  </a:lnTo>
                  <a:lnTo>
                    <a:pt x="8621" y="10756"/>
                  </a:lnTo>
                  <a:lnTo>
                    <a:pt x="8747" y="10839"/>
                  </a:lnTo>
                  <a:lnTo>
                    <a:pt x="8830" y="10965"/>
                  </a:lnTo>
                  <a:lnTo>
                    <a:pt x="8998" y="10965"/>
                  </a:lnTo>
                  <a:lnTo>
                    <a:pt x="9144" y="11048"/>
                  </a:lnTo>
                  <a:lnTo>
                    <a:pt x="9228" y="10986"/>
                  </a:lnTo>
                  <a:lnTo>
                    <a:pt x="9249" y="11007"/>
                  </a:lnTo>
                  <a:lnTo>
                    <a:pt x="9332" y="11153"/>
                  </a:lnTo>
                  <a:lnTo>
                    <a:pt x="9479" y="11216"/>
                  </a:lnTo>
                  <a:lnTo>
                    <a:pt x="9625" y="11216"/>
                  </a:lnTo>
                  <a:lnTo>
                    <a:pt x="9730" y="11279"/>
                  </a:lnTo>
                  <a:lnTo>
                    <a:pt x="9960" y="11362"/>
                  </a:lnTo>
                  <a:lnTo>
                    <a:pt x="10148" y="11362"/>
                  </a:lnTo>
                  <a:lnTo>
                    <a:pt x="10295" y="11467"/>
                  </a:lnTo>
                  <a:lnTo>
                    <a:pt x="10588" y="11572"/>
                  </a:lnTo>
                  <a:lnTo>
                    <a:pt x="10692" y="11530"/>
                  </a:lnTo>
                  <a:lnTo>
                    <a:pt x="11006" y="11404"/>
                  </a:lnTo>
                  <a:lnTo>
                    <a:pt x="11111" y="11404"/>
                  </a:lnTo>
                  <a:lnTo>
                    <a:pt x="11299" y="11300"/>
                  </a:lnTo>
                  <a:lnTo>
                    <a:pt x="11404" y="11279"/>
                  </a:lnTo>
                  <a:lnTo>
                    <a:pt x="11613" y="11279"/>
                  </a:lnTo>
                  <a:lnTo>
                    <a:pt x="11613" y="11258"/>
                  </a:lnTo>
                  <a:lnTo>
                    <a:pt x="11467" y="11216"/>
                  </a:lnTo>
                  <a:lnTo>
                    <a:pt x="11404" y="11216"/>
                  </a:lnTo>
                  <a:lnTo>
                    <a:pt x="11404" y="11174"/>
                  </a:lnTo>
                  <a:lnTo>
                    <a:pt x="11529" y="11090"/>
                  </a:lnTo>
                  <a:lnTo>
                    <a:pt x="11550" y="11111"/>
                  </a:lnTo>
                  <a:lnTo>
                    <a:pt x="11550" y="11195"/>
                  </a:lnTo>
                  <a:lnTo>
                    <a:pt x="11634" y="11153"/>
                  </a:lnTo>
                  <a:lnTo>
                    <a:pt x="11718" y="11153"/>
                  </a:lnTo>
                  <a:lnTo>
                    <a:pt x="11718" y="11195"/>
                  </a:lnTo>
                  <a:lnTo>
                    <a:pt x="11655" y="11195"/>
                  </a:lnTo>
                  <a:lnTo>
                    <a:pt x="11634" y="11216"/>
                  </a:lnTo>
                  <a:lnTo>
                    <a:pt x="11655" y="11258"/>
                  </a:lnTo>
                  <a:lnTo>
                    <a:pt x="11760" y="11258"/>
                  </a:lnTo>
                  <a:lnTo>
                    <a:pt x="11864" y="11279"/>
                  </a:lnTo>
                  <a:lnTo>
                    <a:pt x="12032" y="11404"/>
                  </a:lnTo>
                  <a:lnTo>
                    <a:pt x="12094" y="11467"/>
                  </a:lnTo>
                  <a:lnTo>
                    <a:pt x="12094" y="11425"/>
                  </a:lnTo>
                  <a:lnTo>
                    <a:pt x="11969" y="11300"/>
                  </a:lnTo>
                  <a:lnTo>
                    <a:pt x="11780" y="11216"/>
                  </a:lnTo>
                  <a:lnTo>
                    <a:pt x="11780" y="11174"/>
                  </a:lnTo>
                  <a:lnTo>
                    <a:pt x="11822" y="11174"/>
                  </a:lnTo>
                  <a:lnTo>
                    <a:pt x="11843" y="11195"/>
                  </a:lnTo>
                  <a:lnTo>
                    <a:pt x="11948" y="11216"/>
                  </a:lnTo>
                  <a:lnTo>
                    <a:pt x="12053" y="11300"/>
                  </a:lnTo>
                  <a:lnTo>
                    <a:pt x="12157" y="11425"/>
                  </a:lnTo>
                  <a:lnTo>
                    <a:pt x="12157" y="11488"/>
                  </a:lnTo>
                  <a:lnTo>
                    <a:pt x="12199" y="11530"/>
                  </a:lnTo>
                  <a:lnTo>
                    <a:pt x="12597" y="11885"/>
                  </a:lnTo>
                  <a:lnTo>
                    <a:pt x="12722" y="11906"/>
                  </a:lnTo>
                  <a:lnTo>
                    <a:pt x="12764" y="11990"/>
                  </a:lnTo>
                  <a:lnTo>
                    <a:pt x="12910" y="12116"/>
                  </a:lnTo>
                  <a:lnTo>
                    <a:pt x="12994" y="12220"/>
                  </a:lnTo>
                  <a:lnTo>
                    <a:pt x="13015" y="12199"/>
                  </a:lnTo>
                  <a:lnTo>
                    <a:pt x="13036" y="12136"/>
                  </a:lnTo>
                  <a:lnTo>
                    <a:pt x="13099" y="12095"/>
                  </a:lnTo>
                  <a:lnTo>
                    <a:pt x="13099" y="12053"/>
                  </a:lnTo>
                  <a:lnTo>
                    <a:pt x="13078" y="12032"/>
                  </a:lnTo>
                  <a:lnTo>
                    <a:pt x="13036" y="11990"/>
                  </a:lnTo>
                  <a:lnTo>
                    <a:pt x="13078" y="11927"/>
                  </a:lnTo>
                  <a:lnTo>
                    <a:pt x="13036" y="11906"/>
                  </a:lnTo>
                  <a:lnTo>
                    <a:pt x="13036" y="11802"/>
                  </a:lnTo>
                  <a:lnTo>
                    <a:pt x="13392" y="11258"/>
                  </a:lnTo>
                  <a:lnTo>
                    <a:pt x="14124" y="11258"/>
                  </a:lnTo>
                  <a:lnTo>
                    <a:pt x="14187" y="11195"/>
                  </a:lnTo>
                  <a:lnTo>
                    <a:pt x="14187" y="11111"/>
                  </a:lnTo>
                  <a:lnTo>
                    <a:pt x="14124" y="11090"/>
                  </a:lnTo>
                  <a:lnTo>
                    <a:pt x="14019" y="11069"/>
                  </a:lnTo>
                  <a:lnTo>
                    <a:pt x="13977" y="11048"/>
                  </a:lnTo>
                  <a:lnTo>
                    <a:pt x="13957" y="10944"/>
                  </a:lnTo>
                  <a:lnTo>
                    <a:pt x="13936" y="10881"/>
                  </a:lnTo>
                  <a:lnTo>
                    <a:pt x="13852" y="10881"/>
                  </a:lnTo>
                  <a:lnTo>
                    <a:pt x="13768" y="10797"/>
                  </a:lnTo>
                  <a:lnTo>
                    <a:pt x="13664" y="10693"/>
                  </a:lnTo>
                  <a:lnTo>
                    <a:pt x="13643" y="10651"/>
                  </a:lnTo>
                  <a:lnTo>
                    <a:pt x="13559" y="10567"/>
                  </a:lnTo>
                  <a:lnTo>
                    <a:pt x="13810" y="10546"/>
                  </a:lnTo>
                  <a:lnTo>
                    <a:pt x="13831" y="10232"/>
                  </a:lnTo>
                  <a:lnTo>
                    <a:pt x="14814" y="10253"/>
                  </a:lnTo>
                  <a:lnTo>
                    <a:pt x="14856" y="10170"/>
                  </a:lnTo>
                  <a:lnTo>
                    <a:pt x="14898" y="10128"/>
                  </a:lnTo>
                  <a:lnTo>
                    <a:pt x="14982" y="10128"/>
                  </a:lnTo>
                  <a:lnTo>
                    <a:pt x="14982" y="10170"/>
                  </a:lnTo>
                  <a:lnTo>
                    <a:pt x="15003" y="10212"/>
                  </a:lnTo>
                  <a:lnTo>
                    <a:pt x="15024" y="10170"/>
                  </a:lnTo>
                  <a:lnTo>
                    <a:pt x="15086" y="10149"/>
                  </a:lnTo>
                  <a:lnTo>
                    <a:pt x="15086" y="10128"/>
                  </a:lnTo>
                  <a:lnTo>
                    <a:pt x="15170" y="10044"/>
                  </a:lnTo>
                  <a:lnTo>
                    <a:pt x="15191" y="9940"/>
                  </a:lnTo>
                  <a:lnTo>
                    <a:pt x="15212" y="9898"/>
                  </a:lnTo>
                  <a:lnTo>
                    <a:pt x="15317" y="9898"/>
                  </a:lnTo>
                  <a:lnTo>
                    <a:pt x="15421" y="9793"/>
                  </a:lnTo>
                  <a:lnTo>
                    <a:pt x="15526" y="9647"/>
                  </a:lnTo>
                  <a:lnTo>
                    <a:pt x="15610" y="9626"/>
                  </a:lnTo>
                  <a:lnTo>
                    <a:pt x="15610" y="9626"/>
                  </a:lnTo>
                  <a:lnTo>
                    <a:pt x="15589" y="9730"/>
                  </a:lnTo>
                  <a:lnTo>
                    <a:pt x="15526" y="9793"/>
                  </a:lnTo>
                  <a:lnTo>
                    <a:pt x="15547" y="9835"/>
                  </a:lnTo>
                  <a:lnTo>
                    <a:pt x="15651" y="9919"/>
                  </a:lnTo>
                  <a:lnTo>
                    <a:pt x="15714" y="10023"/>
                  </a:lnTo>
                  <a:lnTo>
                    <a:pt x="15735" y="10002"/>
                  </a:lnTo>
                  <a:lnTo>
                    <a:pt x="15840" y="9814"/>
                  </a:lnTo>
                  <a:lnTo>
                    <a:pt x="15944" y="9437"/>
                  </a:lnTo>
                  <a:lnTo>
                    <a:pt x="16007" y="9333"/>
                  </a:lnTo>
                  <a:lnTo>
                    <a:pt x="15944" y="9375"/>
                  </a:lnTo>
                  <a:lnTo>
                    <a:pt x="15902" y="9416"/>
                  </a:lnTo>
                  <a:lnTo>
                    <a:pt x="15840" y="9395"/>
                  </a:lnTo>
                  <a:lnTo>
                    <a:pt x="15840" y="9333"/>
                  </a:lnTo>
                  <a:lnTo>
                    <a:pt x="15965" y="9207"/>
                  </a:lnTo>
                  <a:lnTo>
                    <a:pt x="16007" y="9123"/>
                  </a:lnTo>
                  <a:lnTo>
                    <a:pt x="15902" y="9123"/>
                  </a:lnTo>
                  <a:lnTo>
                    <a:pt x="15819" y="9061"/>
                  </a:lnTo>
                  <a:lnTo>
                    <a:pt x="15840" y="9019"/>
                  </a:lnTo>
                  <a:lnTo>
                    <a:pt x="15965" y="8956"/>
                  </a:lnTo>
                  <a:lnTo>
                    <a:pt x="15965" y="8789"/>
                  </a:lnTo>
                  <a:lnTo>
                    <a:pt x="16028" y="8705"/>
                  </a:lnTo>
                  <a:lnTo>
                    <a:pt x="16279" y="8475"/>
                  </a:lnTo>
                  <a:lnTo>
                    <a:pt x="16426" y="8266"/>
                  </a:lnTo>
                  <a:lnTo>
                    <a:pt x="16488" y="8119"/>
                  </a:lnTo>
                  <a:lnTo>
                    <a:pt x="16488" y="8015"/>
                  </a:lnTo>
                  <a:lnTo>
                    <a:pt x="16321" y="7763"/>
                  </a:lnTo>
                  <a:lnTo>
                    <a:pt x="16216" y="7805"/>
                  </a:lnTo>
                  <a:lnTo>
                    <a:pt x="16237" y="7847"/>
                  </a:lnTo>
                  <a:lnTo>
                    <a:pt x="16174" y="7868"/>
                  </a:lnTo>
                  <a:lnTo>
                    <a:pt x="15923" y="7826"/>
                  </a:lnTo>
                  <a:lnTo>
                    <a:pt x="15693" y="7826"/>
                  </a:lnTo>
                  <a:lnTo>
                    <a:pt x="15693" y="7868"/>
                  </a:lnTo>
                  <a:lnTo>
                    <a:pt x="15547" y="7952"/>
                  </a:lnTo>
                  <a:lnTo>
                    <a:pt x="15505" y="7910"/>
                  </a:lnTo>
                  <a:lnTo>
                    <a:pt x="15379" y="7931"/>
                  </a:lnTo>
                  <a:lnTo>
                    <a:pt x="15275" y="8035"/>
                  </a:lnTo>
                  <a:lnTo>
                    <a:pt x="14793" y="8035"/>
                  </a:lnTo>
                  <a:lnTo>
                    <a:pt x="14396" y="8119"/>
                  </a:lnTo>
                  <a:lnTo>
                    <a:pt x="14396" y="8182"/>
                  </a:lnTo>
                  <a:lnTo>
                    <a:pt x="14501" y="8224"/>
                  </a:lnTo>
                  <a:lnTo>
                    <a:pt x="14291" y="8454"/>
                  </a:lnTo>
                  <a:lnTo>
                    <a:pt x="14270" y="8810"/>
                  </a:lnTo>
                  <a:lnTo>
                    <a:pt x="14291" y="8851"/>
                  </a:lnTo>
                  <a:lnTo>
                    <a:pt x="14082" y="9082"/>
                  </a:lnTo>
                  <a:lnTo>
                    <a:pt x="14082" y="9270"/>
                  </a:lnTo>
                  <a:lnTo>
                    <a:pt x="13957" y="9395"/>
                  </a:lnTo>
                  <a:lnTo>
                    <a:pt x="13873" y="9416"/>
                  </a:lnTo>
                  <a:lnTo>
                    <a:pt x="13622" y="9542"/>
                  </a:lnTo>
                  <a:lnTo>
                    <a:pt x="13643" y="9584"/>
                  </a:lnTo>
                  <a:lnTo>
                    <a:pt x="13747" y="9500"/>
                  </a:lnTo>
                  <a:lnTo>
                    <a:pt x="13726" y="9605"/>
                  </a:lnTo>
                  <a:lnTo>
                    <a:pt x="13726" y="9793"/>
                  </a:lnTo>
                  <a:lnTo>
                    <a:pt x="13622" y="9919"/>
                  </a:lnTo>
                  <a:lnTo>
                    <a:pt x="13538" y="9919"/>
                  </a:lnTo>
                  <a:lnTo>
                    <a:pt x="13517" y="9960"/>
                  </a:lnTo>
                  <a:lnTo>
                    <a:pt x="13454" y="9919"/>
                  </a:lnTo>
                  <a:lnTo>
                    <a:pt x="13329" y="9835"/>
                  </a:lnTo>
                  <a:lnTo>
                    <a:pt x="13350" y="9793"/>
                  </a:lnTo>
                  <a:lnTo>
                    <a:pt x="13454" y="9730"/>
                  </a:lnTo>
                  <a:lnTo>
                    <a:pt x="13308" y="9688"/>
                  </a:lnTo>
                  <a:lnTo>
                    <a:pt x="13245" y="9730"/>
                  </a:lnTo>
                  <a:lnTo>
                    <a:pt x="13120" y="9709"/>
                  </a:lnTo>
                  <a:lnTo>
                    <a:pt x="12973" y="9709"/>
                  </a:lnTo>
                  <a:lnTo>
                    <a:pt x="12869" y="9793"/>
                  </a:lnTo>
                  <a:lnTo>
                    <a:pt x="12722" y="9814"/>
                  </a:lnTo>
                  <a:lnTo>
                    <a:pt x="12513" y="9814"/>
                  </a:lnTo>
                  <a:lnTo>
                    <a:pt x="12492" y="9856"/>
                  </a:lnTo>
                  <a:lnTo>
                    <a:pt x="12262" y="10002"/>
                  </a:lnTo>
                  <a:lnTo>
                    <a:pt x="12178" y="10002"/>
                  </a:lnTo>
                  <a:lnTo>
                    <a:pt x="12157" y="9940"/>
                  </a:lnTo>
                  <a:lnTo>
                    <a:pt x="11948" y="10002"/>
                  </a:lnTo>
                  <a:lnTo>
                    <a:pt x="11822" y="10044"/>
                  </a:lnTo>
                  <a:lnTo>
                    <a:pt x="11760" y="9919"/>
                  </a:lnTo>
                  <a:lnTo>
                    <a:pt x="11634" y="9730"/>
                  </a:lnTo>
                  <a:lnTo>
                    <a:pt x="11467" y="9647"/>
                  </a:lnTo>
                  <a:lnTo>
                    <a:pt x="11425" y="9605"/>
                  </a:lnTo>
                  <a:lnTo>
                    <a:pt x="11257" y="9605"/>
                  </a:lnTo>
                  <a:lnTo>
                    <a:pt x="11216" y="9626"/>
                  </a:lnTo>
                  <a:lnTo>
                    <a:pt x="11132" y="9521"/>
                  </a:lnTo>
                  <a:lnTo>
                    <a:pt x="10902" y="9270"/>
                  </a:lnTo>
                  <a:lnTo>
                    <a:pt x="10881" y="9165"/>
                  </a:lnTo>
                  <a:lnTo>
                    <a:pt x="10881" y="9082"/>
                  </a:lnTo>
                  <a:lnTo>
                    <a:pt x="10776" y="8914"/>
                  </a:lnTo>
                  <a:lnTo>
                    <a:pt x="10713" y="8789"/>
                  </a:lnTo>
                  <a:lnTo>
                    <a:pt x="10400" y="8454"/>
                  </a:lnTo>
                  <a:lnTo>
                    <a:pt x="10379" y="8328"/>
                  </a:lnTo>
                  <a:lnTo>
                    <a:pt x="10316" y="8245"/>
                  </a:lnTo>
                  <a:lnTo>
                    <a:pt x="10358" y="8161"/>
                  </a:lnTo>
                  <a:lnTo>
                    <a:pt x="10316" y="8077"/>
                  </a:lnTo>
                  <a:lnTo>
                    <a:pt x="10253" y="7847"/>
                  </a:lnTo>
                  <a:lnTo>
                    <a:pt x="10169" y="7763"/>
                  </a:lnTo>
                  <a:lnTo>
                    <a:pt x="10190" y="7638"/>
                  </a:lnTo>
                  <a:lnTo>
                    <a:pt x="10316" y="7805"/>
                  </a:lnTo>
                  <a:lnTo>
                    <a:pt x="10316" y="8015"/>
                  </a:lnTo>
                  <a:lnTo>
                    <a:pt x="10379" y="7973"/>
                  </a:lnTo>
                  <a:lnTo>
                    <a:pt x="10379" y="7805"/>
                  </a:lnTo>
                  <a:lnTo>
                    <a:pt x="10211" y="7554"/>
                  </a:lnTo>
                  <a:lnTo>
                    <a:pt x="10253" y="7429"/>
                  </a:lnTo>
                  <a:lnTo>
                    <a:pt x="10190" y="7219"/>
                  </a:lnTo>
                  <a:lnTo>
                    <a:pt x="10169" y="7115"/>
                  </a:lnTo>
                  <a:lnTo>
                    <a:pt x="10253" y="7010"/>
                  </a:lnTo>
                  <a:lnTo>
                    <a:pt x="10295" y="6717"/>
                  </a:lnTo>
                  <a:lnTo>
                    <a:pt x="10253" y="6571"/>
                  </a:lnTo>
                  <a:lnTo>
                    <a:pt x="10316" y="6278"/>
                  </a:lnTo>
                  <a:lnTo>
                    <a:pt x="10316" y="6173"/>
                  </a:lnTo>
                  <a:lnTo>
                    <a:pt x="10358" y="6090"/>
                  </a:lnTo>
                  <a:lnTo>
                    <a:pt x="10316" y="6048"/>
                  </a:lnTo>
                  <a:lnTo>
                    <a:pt x="10316" y="5922"/>
                  </a:lnTo>
                  <a:lnTo>
                    <a:pt x="10379" y="5859"/>
                  </a:lnTo>
                  <a:lnTo>
                    <a:pt x="10400" y="5713"/>
                  </a:lnTo>
                  <a:lnTo>
                    <a:pt x="10420" y="5650"/>
                  </a:lnTo>
                  <a:lnTo>
                    <a:pt x="10358" y="5608"/>
                  </a:lnTo>
                  <a:lnTo>
                    <a:pt x="10420" y="5504"/>
                  </a:lnTo>
                  <a:lnTo>
                    <a:pt x="10420" y="5336"/>
                  </a:lnTo>
                  <a:lnTo>
                    <a:pt x="10525" y="5336"/>
                  </a:lnTo>
                  <a:lnTo>
                    <a:pt x="10504" y="5441"/>
                  </a:lnTo>
                  <a:lnTo>
                    <a:pt x="10504" y="5525"/>
                  </a:lnTo>
                  <a:lnTo>
                    <a:pt x="10567" y="5504"/>
                  </a:lnTo>
                  <a:lnTo>
                    <a:pt x="10588" y="5399"/>
                  </a:lnTo>
                  <a:lnTo>
                    <a:pt x="10672" y="5294"/>
                  </a:lnTo>
                  <a:lnTo>
                    <a:pt x="10692" y="5148"/>
                  </a:lnTo>
                  <a:lnTo>
                    <a:pt x="10734" y="5106"/>
                  </a:lnTo>
                  <a:lnTo>
                    <a:pt x="10776" y="4939"/>
                  </a:lnTo>
                  <a:lnTo>
                    <a:pt x="10776" y="4897"/>
                  </a:lnTo>
                  <a:lnTo>
                    <a:pt x="10692" y="4939"/>
                  </a:lnTo>
                  <a:lnTo>
                    <a:pt x="10672" y="5127"/>
                  </a:lnTo>
                  <a:lnTo>
                    <a:pt x="10567" y="5190"/>
                  </a:lnTo>
                  <a:lnTo>
                    <a:pt x="10588" y="5106"/>
                  </a:lnTo>
                  <a:lnTo>
                    <a:pt x="10525" y="5085"/>
                  </a:lnTo>
                  <a:lnTo>
                    <a:pt x="10504" y="5002"/>
                  </a:lnTo>
                  <a:lnTo>
                    <a:pt x="10400" y="5002"/>
                  </a:lnTo>
                  <a:lnTo>
                    <a:pt x="10295" y="4918"/>
                  </a:lnTo>
                  <a:lnTo>
                    <a:pt x="10107" y="4876"/>
                  </a:lnTo>
                  <a:lnTo>
                    <a:pt x="10002" y="4771"/>
                  </a:lnTo>
                  <a:lnTo>
                    <a:pt x="9939" y="4730"/>
                  </a:lnTo>
                  <a:lnTo>
                    <a:pt x="9856" y="4730"/>
                  </a:lnTo>
                  <a:lnTo>
                    <a:pt x="9793" y="4709"/>
                  </a:lnTo>
                  <a:lnTo>
                    <a:pt x="9772" y="4709"/>
                  </a:lnTo>
                  <a:lnTo>
                    <a:pt x="9730" y="4667"/>
                  </a:lnTo>
                  <a:lnTo>
                    <a:pt x="9751" y="4499"/>
                  </a:lnTo>
                  <a:lnTo>
                    <a:pt x="9625" y="4165"/>
                  </a:lnTo>
                  <a:lnTo>
                    <a:pt x="9625" y="4144"/>
                  </a:lnTo>
                  <a:lnTo>
                    <a:pt x="9625" y="4081"/>
                  </a:lnTo>
                  <a:lnTo>
                    <a:pt x="9625" y="3976"/>
                  </a:lnTo>
                  <a:lnTo>
                    <a:pt x="9646" y="3872"/>
                  </a:lnTo>
                  <a:lnTo>
                    <a:pt x="9542" y="3788"/>
                  </a:lnTo>
                  <a:lnTo>
                    <a:pt x="9479" y="3683"/>
                  </a:lnTo>
                  <a:lnTo>
                    <a:pt x="9458" y="3579"/>
                  </a:lnTo>
                  <a:lnTo>
                    <a:pt x="9374" y="3537"/>
                  </a:lnTo>
                  <a:lnTo>
                    <a:pt x="9353" y="3453"/>
                  </a:lnTo>
                  <a:lnTo>
                    <a:pt x="9312" y="3432"/>
                  </a:lnTo>
                  <a:lnTo>
                    <a:pt x="9228" y="3223"/>
                  </a:lnTo>
                  <a:lnTo>
                    <a:pt x="9207" y="3139"/>
                  </a:lnTo>
                  <a:lnTo>
                    <a:pt x="9123" y="3118"/>
                  </a:lnTo>
                  <a:lnTo>
                    <a:pt x="9123" y="2951"/>
                  </a:lnTo>
                  <a:lnTo>
                    <a:pt x="9123" y="2888"/>
                  </a:lnTo>
                  <a:lnTo>
                    <a:pt x="9060" y="2825"/>
                  </a:lnTo>
                  <a:lnTo>
                    <a:pt x="9040" y="2721"/>
                  </a:lnTo>
                  <a:lnTo>
                    <a:pt x="8935" y="2574"/>
                  </a:lnTo>
                  <a:lnTo>
                    <a:pt x="8830" y="2491"/>
                  </a:lnTo>
                  <a:lnTo>
                    <a:pt x="8788" y="2386"/>
                  </a:lnTo>
                  <a:lnTo>
                    <a:pt x="8705" y="2365"/>
                  </a:lnTo>
                  <a:lnTo>
                    <a:pt x="8621" y="2365"/>
                  </a:lnTo>
                  <a:lnTo>
                    <a:pt x="8600" y="2323"/>
                  </a:lnTo>
                  <a:lnTo>
                    <a:pt x="8579" y="2302"/>
                  </a:lnTo>
                  <a:lnTo>
                    <a:pt x="8475" y="2323"/>
                  </a:lnTo>
                  <a:lnTo>
                    <a:pt x="8370" y="2302"/>
                  </a:lnTo>
                  <a:lnTo>
                    <a:pt x="8265" y="2302"/>
                  </a:lnTo>
                  <a:lnTo>
                    <a:pt x="8223" y="2386"/>
                  </a:lnTo>
                  <a:lnTo>
                    <a:pt x="8182" y="2386"/>
                  </a:lnTo>
                  <a:lnTo>
                    <a:pt x="8161" y="2365"/>
                  </a:lnTo>
                  <a:lnTo>
                    <a:pt x="8119" y="2365"/>
                  </a:lnTo>
                  <a:lnTo>
                    <a:pt x="8035" y="2386"/>
                  </a:lnTo>
                  <a:lnTo>
                    <a:pt x="7993" y="2428"/>
                  </a:lnTo>
                  <a:lnTo>
                    <a:pt x="7910" y="2595"/>
                  </a:lnTo>
                  <a:lnTo>
                    <a:pt x="7868" y="2679"/>
                  </a:lnTo>
                  <a:lnTo>
                    <a:pt x="7868" y="2700"/>
                  </a:lnTo>
                  <a:lnTo>
                    <a:pt x="7868" y="2742"/>
                  </a:lnTo>
                  <a:lnTo>
                    <a:pt x="7805" y="2742"/>
                  </a:lnTo>
                  <a:lnTo>
                    <a:pt x="7700" y="2825"/>
                  </a:lnTo>
                  <a:lnTo>
                    <a:pt x="7700" y="2846"/>
                  </a:lnTo>
                  <a:lnTo>
                    <a:pt x="7659" y="2888"/>
                  </a:lnTo>
                  <a:lnTo>
                    <a:pt x="7596" y="2888"/>
                  </a:lnTo>
                  <a:lnTo>
                    <a:pt x="7575" y="2825"/>
                  </a:lnTo>
                  <a:lnTo>
                    <a:pt x="7449" y="2784"/>
                  </a:lnTo>
                  <a:lnTo>
                    <a:pt x="7366" y="2742"/>
                  </a:lnTo>
                  <a:lnTo>
                    <a:pt x="7345" y="2700"/>
                  </a:lnTo>
                  <a:lnTo>
                    <a:pt x="7219" y="2637"/>
                  </a:lnTo>
                  <a:lnTo>
                    <a:pt x="7156" y="2637"/>
                  </a:lnTo>
                  <a:lnTo>
                    <a:pt x="7115" y="2595"/>
                  </a:lnTo>
                  <a:lnTo>
                    <a:pt x="7115" y="2574"/>
                  </a:lnTo>
                  <a:lnTo>
                    <a:pt x="7073" y="2512"/>
                  </a:lnTo>
                  <a:lnTo>
                    <a:pt x="7031" y="2491"/>
                  </a:lnTo>
                  <a:lnTo>
                    <a:pt x="6989" y="2491"/>
                  </a:lnTo>
                  <a:lnTo>
                    <a:pt x="6947" y="2470"/>
                  </a:lnTo>
                  <a:lnTo>
                    <a:pt x="6926" y="2470"/>
                  </a:lnTo>
                  <a:lnTo>
                    <a:pt x="6926" y="2428"/>
                  </a:lnTo>
                  <a:lnTo>
                    <a:pt x="6905" y="2323"/>
                  </a:lnTo>
                  <a:lnTo>
                    <a:pt x="6822" y="2261"/>
                  </a:lnTo>
                  <a:lnTo>
                    <a:pt x="6717" y="2114"/>
                  </a:lnTo>
                  <a:lnTo>
                    <a:pt x="6717" y="2093"/>
                  </a:lnTo>
                  <a:lnTo>
                    <a:pt x="6801" y="2072"/>
                  </a:lnTo>
                  <a:lnTo>
                    <a:pt x="6822" y="2051"/>
                  </a:lnTo>
                  <a:lnTo>
                    <a:pt x="6822" y="1968"/>
                  </a:lnTo>
                  <a:lnTo>
                    <a:pt x="6738" y="1884"/>
                  </a:lnTo>
                  <a:lnTo>
                    <a:pt x="6717" y="1863"/>
                  </a:lnTo>
                  <a:lnTo>
                    <a:pt x="6696" y="1842"/>
                  </a:lnTo>
                  <a:lnTo>
                    <a:pt x="6654" y="1800"/>
                  </a:lnTo>
                  <a:lnTo>
                    <a:pt x="6633" y="1675"/>
                  </a:lnTo>
                  <a:lnTo>
                    <a:pt x="6591" y="1591"/>
                  </a:lnTo>
                  <a:lnTo>
                    <a:pt x="6508" y="1549"/>
                  </a:lnTo>
                  <a:lnTo>
                    <a:pt x="6424" y="1528"/>
                  </a:lnTo>
                  <a:lnTo>
                    <a:pt x="6466" y="1465"/>
                  </a:lnTo>
                  <a:lnTo>
                    <a:pt x="6466" y="1424"/>
                  </a:lnTo>
                  <a:lnTo>
                    <a:pt x="6403" y="1340"/>
                  </a:lnTo>
                  <a:lnTo>
                    <a:pt x="6299" y="1319"/>
                  </a:lnTo>
                  <a:lnTo>
                    <a:pt x="6319" y="1256"/>
                  </a:lnTo>
                  <a:lnTo>
                    <a:pt x="6278" y="1173"/>
                  </a:lnTo>
                  <a:lnTo>
                    <a:pt x="6215" y="1173"/>
                  </a:lnTo>
                  <a:lnTo>
                    <a:pt x="6194" y="1131"/>
                  </a:lnTo>
                  <a:lnTo>
                    <a:pt x="6131" y="1068"/>
                  </a:lnTo>
                  <a:lnTo>
                    <a:pt x="6068" y="942"/>
                  </a:lnTo>
                  <a:lnTo>
                    <a:pt x="5943" y="859"/>
                  </a:lnTo>
                  <a:lnTo>
                    <a:pt x="5022" y="838"/>
                  </a:lnTo>
                  <a:lnTo>
                    <a:pt x="4980" y="1047"/>
                  </a:lnTo>
                  <a:lnTo>
                    <a:pt x="3327" y="1005"/>
                  </a:lnTo>
                  <a:lnTo>
                    <a:pt x="1402" y="105"/>
                  </a:lnTo>
                  <a:lnTo>
                    <a:pt x="1402" y="6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3600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p57"/>
          <p:cNvSpPr txBox="1">
            <a:spLocks noGrp="1"/>
          </p:cNvSpPr>
          <p:nvPr>
            <p:ph type="subTitle" idx="1"/>
          </p:nvPr>
        </p:nvSpPr>
        <p:spPr>
          <a:xfrm>
            <a:off x="1414131" y="1022854"/>
            <a:ext cx="5929166" cy="11355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Cabin" panose="020B0703050202020004" pitchFamily="34" charset="0"/>
              </a:rPr>
              <a:t>Protecionismo é uma doutrina, uma teoria que prega um conjunto de medidas a serem tomadas no sentido de favorecer as atividades econômicas internas, reduzindo e dificultando ao máximo, a importação de produtos e a concorrência estrangeira. </a:t>
            </a:r>
          </a:p>
        </p:txBody>
      </p:sp>
      <p:sp>
        <p:nvSpPr>
          <p:cNvPr id="2" name="Google Shape;2223;p45">
            <a:extLst>
              <a:ext uri="{FF2B5EF4-FFF2-40B4-BE49-F238E27FC236}">
                <a16:creationId xmlns:a16="http://schemas.microsoft.com/office/drawing/2014/main" id="{C5D90049-9D89-4813-C96F-4335423301B9}"/>
              </a:ext>
            </a:extLst>
          </p:cNvPr>
          <p:cNvSpPr txBox="1">
            <a:spLocks/>
          </p:cNvSpPr>
          <p:nvPr/>
        </p:nvSpPr>
        <p:spPr>
          <a:xfrm>
            <a:off x="3860992" y="494980"/>
            <a:ext cx="3482305" cy="52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4500" b="1" i="0" u="none" strike="noStrike" cap="none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62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62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62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62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62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62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62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Jua"/>
              <a:buNone/>
              <a:defRPr sz="6200" b="1" i="0" u="none" strike="noStrike" cap="non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pt-BR" sz="2400" dirty="0">
                <a:solidFill>
                  <a:srgbClr val="0A4A6E"/>
                </a:solidFill>
                <a:latin typeface="Comic Sans MS" panose="030F0702030302020204" pitchFamily="66" charset="0"/>
              </a:rPr>
              <a:t>Protecionismo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AB6DFAC-41E9-AC15-0932-7846EB5A7203}"/>
              </a:ext>
            </a:extLst>
          </p:cNvPr>
          <p:cNvSpPr txBox="1"/>
          <p:nvPr/>
        </p:nvSpPr>
        <p:spPr>
          <a:xfrm>
            <a:off x="1552353" y="2077151"/>
            <a:ext cx="660281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400" dirty="0">
                <a:solidFill>
                  <a:srgbClr val="CD4D4D"/>
                </a:solidFill>
                <a:latin typeface="Cabin" panose="020B0703050202020004" pitchFamily="34" charset="0"/>
                <a:cs typeface="Arial" pitchFamily="34" charset="0"/>
              </a:rPr>
              <a:t>- Criação de altas tarifas e normas técnicas de qualidade para produtos estrangeiros, reduzindo a lucratividade dos mesmos; 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pt-BR" sz="1400" dirty="0">
              <a:solidFill>
                <a:srgbClr val="CD4D4D"/>
              </a:solidFill>
              <a:latin typeface="Cabin" panose="020B0703050202020004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pt-BR" sz="1400" dirty="0">
                <a:solidFill>
                  <a:srgbClr val="CD4D4D"/>
                </a:solidFill>
                <a:latin typeface="Cabin" panose="020B0703050202020004" pitchFamily="34" charset="0"/>
                <a:cs typeface="Arial" pitchFamily="34" charset="0"/>
              </a:rPr>
              <a:t>- Subsídios à indústria nacional, incentivando o desenvolvimento econômico interno;</a:t>
            </a:r>
          </a:p>
          <a:p>
            <a:pPr algn="just">
              <a:defRPr/>
            </a:pPr>
            <a:r>
              <a:rPr lang="pt-BR" sz="1400" dirty="0">
                <a:solidFill>
                  <a:srgbClr val="CD4D4D"/>
                </a:solidFill>
                <a:latin typeface="Cabin" panose="020B0703050202020004" pitchFamily="34" charset="0"/>
                <a:cs typeface="Arial" pitchFamily="34" charset="0"/>
              </a:rPr>
              <a:t> </a:t>
            </a:r>
          </a:p>
          <a:p>
            <a:pPr algn="just">
              <a:defRPr/>
            </a:pPr>
            <a:r>
              <a:rPr lang="pt-BR" sz="1400" dirty="0">
                <a:solidFill>
                  <a:srgbClr val="CD4D4D"/>
                </a:solidFill>
                <a:latin typeface="Cabin" panose="020B0703050202020004" pitchFamily="34" charset="0"/>
                <a:cs typeface="Arial" pitchFamily="34" charset="0"/>
              </a:rPr>
              <a:t> - Fixação de quotas, limitando o número de produtos, a quantidade de serviços estrangeiros no mercado nacional, ou até mesmo o percentual que o acionário estrangeiro pode atingir em uma empresa. </a:t>
            </a:r>
            <a:endParaRPr lang="pt-BR" dirty="0">
              <a:solidFill>
                <a:srgbClr val="CD4D4D"/>
              </a:solidFill>
              <a:latin typeface="Cabin" panose="020B0703050202020004" pitchFamily="34" charset="0"/>
            </a:endParaRPr>
          </a:p>
        </p:txBody>
      </p:sp>
      <p:sp>
        <p:nvSpPr>
          <p:cNvPr id="11" name="AutoShape 2" descr="Protecionismo econômico, um bem necessário? | Expedição Aduaneira">
            <a:extLst>
              <a:ext uri="{FF2B5EF4-FFF2-40B4-BE49-F238E27FC236}">
                <a16:creationId xmlns:a16="http://schemas.microsoft.com/office/drawing/2014/main" id="{9B0B4D20-600C-63BE-AA71-16E395827F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24720C-E167-2A9E-3026-3E6012D3B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11" b="93778" l="10000" r="90000">
                        <a14:foregroundMark x1="49333" y1="93778" x2="49333" y2="93778"/>
                        <a14:foregroundMark x1="69000" y1="7111" x2="69000" y2="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1054" y="3466213"/>
            <a:ext cx="2088236" cy="1566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45"/>
          <p:cNvSpPr txBox="1">
            <a:spLocks noGrp="1"/>
          </p:cNvSpPr>
          <p:nvPr>
            <p:ph type="title"/>
          </p:nvPr>
        </p:nvSpPr>
        <p:spPr>
          <a:xfrm>
            <a:off x="3147236" y="329610"/>
            <a:ext cx="3482305" cy="5278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Comic Sans MS" panose="030F0702030302020204" pitchFamily="66" charset="0"/>
              </a:rPr>
              <a:t>Você Sabia?</a:t>
            </a:r>
            <a:endParaRPr sz="2400" dirty="0">
              <a:latin typeface="Comic Sans MS" panose="030F0702030302020204" pitchFamily="66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4310669-E90B-129B-5FDA-C62DABD8F8E5}"/>
              </a:ext>
            </a:extLst>
          </p:cNvPr>
          <p:cNvSpPr txBox="1"/>
          <p:nvPr/>
        </p:nvSpPr>
        <p:spPr>
          <a:xfrm>
            <a:off x="2052084" y="1190810"/>
            <a:ext cx="590107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Antigamente, as trocas comerciais eram feitas por produtos de valor desconhecido onde cada um valorizava seu produto. Hoje, a troca é feita de forma indireta, uma pessoa troca o dinheiro pelo produto que deseja. Quando o comércio é feito entre países é chamado de comércio:</a:t>
            </a:r>
          </a:p>
          <a:p>
            <a:pPr marL="342900" indent="-342900" algn="just">
              <a:buFontTx/>
              <a:buAutoNum type="arabicParenR"/>
              <a:defRPr/>
            </a:pPr>
            <a:endParaRPr lang="pt-BR" sz="1600" dirty="0">
              <a:solidFill>
                <a:srgbClr val="0A4A6E"/>
              </a:solidFill>
              <a:latin typeface="Cabin" panose="020B0703050202020004" pitchFamily="34" charset="0"/>
            </a:endParaRP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A. Nacional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B. Regional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C. Mundial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D. Urbano</a:t>
            </a:r>
          </a:p>
          <a:p>
            <a:pPr>
              <a:defRPr/>
            </a:pPr>
            <a:endParaRPr lang="pt-BR" sz="1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endParaRPr lang="pt-BR" sz="1200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4"/>
          <p:cNvSpPr txBox="1">
            <a:spLocks noGrp="1"/>
          </p:cNvSpPr>
          <p:nvPr>
            <p:ph type="subTitle" idx="1"/>
          </p:nvPr>
        </p:nvSpPr>
        <p:spPr>
          <a:xfrm>
            <a:off x="1945757" y="1732221"/>
            <a:ext cx="5252485" cy="23825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A4A6E"/>
                </a:solidFill>
                <a:latin typeface="Cabin" panose="020B0703050202020004" pitchFamily="34" charset="0"/>
              </a:rPr>
              <a:t>A letra correta é a “C”, </a:t>
            </a: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O comércio feito entre países é chamado de comércio mundial.</a:t>
            </a:r>
            <a:endParaRPr dirty="0">
              <a:solidFill>
                <a:srgbClr val="0A4A6E"/>
              </a:solidFill>
              <a:latin typeface="Cabin" panose="020B0703050202020004" pitchFamily="34" charset="0"/>
            </a:endParaRPr>
          </a:p>
        </p:txBody>
      </p:sp>
      <p:sp>
        <p:nvSpPr>
          <p:cNvPr id="2216" name="Google Shape;2216;p44"/>
          <p:cNvSpPr txBox="1">
            <a:spLocks noGrp="1"/>
          </p:cNvSpPr>
          <p:nvPr>
            <p:ph type="title"/>
          </p:nvPr>
        </p:nvSpPr>
        <p:spPr>
          <a:xfrm>
            <a:off x="3742661" y="574158"/>
            <a:ext cx="3176750" cy="5830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Comic Sans MS" panose="030F0702030302020204" pitchFamily="66" charset="0"/>
              </a:rPr>
              <a:t>Gabarito:</a:t>
            </a:r>
            <a:endParaRPr sz="24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45"/>
          <p:cNvSpPr txBox="1">
            <a:spLocks noGrp="1"/>
          </p:cNvSpPr>
          <p:nvPr>
            <p:ph type="title"/>
          </p:nvPr>
        </p:nvSpPr>
        <p:spPr>
          <a:xfrm>
            <a:off x="3147236" y="329610"/>
            <a:ext cx="3482305" cy="5278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Comic Sans MS" panose="030F0702030302020204" pitchFamily="66" charset="0"/>
              </a:rPr>
              <a:t>Você Sabia?</a:t>
            </a:r>
            <a:endParaRPr sz="2400" dirty="0">
              <a:latin typeface="Comic Sans MS" panose="030F0702030302020204" pitchFamily="66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4310669-E90B-129B-5FDA-C62DABD8F8E5}"/>
              </a:ext>
            </a:extLst>
          </p:cNvPr>
          <p:cNvSpPr txBox="1"/>
          <p:nvPr/>
        </p:nvSpPr>
        <p:spPr>
          <a:xfrm>
            <a:off x="2052084" y="1190810"/>
            <a:ext cx="590107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Podemos definir como comércio a troca de produtos. Quando os países fazem trocas ou relações comerciais entre si, eles criam um (a):</a:t>
            </a:r>
          </a:p>
          <a:p>
            <a:pPr algn="just">
              <a:defRPr/>
            </a:pPr>
            <a:endParaRPr lang="pt-BR" sz="1600" dirty="0">
              <a:solidFill>
                <a:srgbClr val="0A4A6E"/>
              </a:solidFill>
              <a:latin typeface="Cabin" panose="020B0703050202020004" pitchFamily="34" charset="0"/>
            </a:endParaRP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A. Monopólio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B.  Sistema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C. Empresa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D. Mercado</a:t>
            </a:r>
          </a:p>
          <a:p>
            <a:pPr>
              <a:defRPr/>
            </a:pPr>
            <a:endParaRPr lang="pt-BR" sz="1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endParaRPr lang="pt-BR" sz="1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18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4"/>
          <p:cNvSpPr txBox="1">
            <a:spLocks noGrp="1"/>
          </p:cNvSpPr>
          <p:nvPr>
            <p:ph type="subTitle" idx="1"/>
          </p:nvPr>
        </p:nvSpPr>
        <p:spPr>
          <a:xfrm>
            <a:off x="1945758" y="1732221"/>
            <a:ext cx="4973654" cy="23825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A4A6E"/>
                </a:solidFill>
                <a:latin typeface="Cabin" panose="020B0703050202020004" pitchFamily="34" charset="0"/>
              </a:rPr>
              <a:t>A letra correta é a “D”, </a:t>
            </a: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Quando os países fazem trocas ou relações comerciais, eles criam um mercado.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A4A6E"/>
              </a:solidFill>
              <a:latin typeface="Cabin" panose="020B0703050202020004" pitchFamily="34" charset="0"/>
            </a:endParaRPr>
          </a:p>
        </p:txBody>
      </p:sp>
      <p:sp>
        <p:nvSpPr>
          <p:cNvPr id="2216" name="Google Shape;2216;p44"/>
          <p:cNvSpPr txBox="1">
            <a:spLocks noGrp="1"/>
          </p:cNvSpPr>
          <p:nvPr>
            <p:ph type="title"/>
          </p:nvPr>
        </p:nvSpPr>
        <p:spPr>
          <a:xfrm>
            <a:off x="3742661" y="574158"/>
            <a:ext cx="3176750" cy="5830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Comic Sans MS" panose="030F0702030302020204" pitchFamily="66" charset="0"/>
              </a:rPr>
              <a:t>Gabarito:</a:t>
            </a:r>
            <a:endParaRPr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44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45"/>
          <p:cNvSpPr txBox="1">
            <a:spLocks noGrp="1"/>
          </p:cNvSpPr>
          <p:nvPr>
            <p:ph type="title"/>
          </p:nvPr>
        </p:nvSpPr>
        <p:spPr>
          <a:xfrm>
            <a:off x="3147236" y="329610"/>
            <a:ext cx="3482305" cy="5278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Comic Sans MS" panose="030F0702030302020204" pitchFamily="66" charset="0"/>
              </a:rPr>
              <a:t>Você Sabia?</a:t>
            </a:r>
            <a:endParaRPr sz="2400" dirty="0">
              <a:latin typeface="Comic Sans MS" panose="030F0702030302020204" pitchFamily="66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4310669-E90B-129B-5FDA-C62DABD8F8E5}"/>
              </a:ext>
            </a:extLst>
          </p:cNvPr>
          <p:cNvSpPr txBox="1"/>
          <p:nvPr/>
        </p:nvSpPr>
        <p:spPr>
          <a:xfrm>
            <a:off x="2052084" y="1190810"/>
            <a:ext cx="6337004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“Nos dias atuais, essa prática perdeu força e é considerada desleal. A OMC (Organização Mundial do Comércio) regula o comércio internacional, visando combater práticas comerciais desse tipo. Mesmo assim, muitos países ainda usam o mecanismo do subsídio, principalmente na área agrícola”. 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O texto acima fala sobre:</a:t>
            </a:r>
          </a:p>
          <a:p>
            <a:pPr algn="just">
              <a:defRPr/>
            </a:pPr>
            <a:endParaRPr lang="pt-BR" sz="1600" dirty="0">
              <a:solidFill>
                <a:srgbClr val="0A4A6E"/>
              </a:solidFill>
              <a:latin typeface="Cabin" panose="020B0703050202020004" pitchFamily="34" charset="0"/>
            </a:endParaRP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 a) Exportação		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b) Importação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c) Protecionismo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d) Contrabando</a:t>
            </a:r>
          </a:p>
          <a:p>
            <a:pPr>
              <a:defRPr/>
            </a:pPr>
            <a:endParaRPr lang="pt-BR" sz="1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endParaRPr lang="pt-BR" sz="1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758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4"/>
          <p:cNvSpPr txBox="1">
            <a:spLocks noGrp="1"/>
          </p:cNvSpPr>
          <p:nvPr>
            <p:ph type="subTitle" idx="1"/>
          </p:nvPr>
        </p:nvSpPr>
        <p:spPr>
          <a:xfrm>
            <a:off x="1541721" y="1732221"/>
            <a:ext cx="5539563" cy="23825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A4A6E"/>
                </a:solidFill>
                <a:latin typeface="Cabin" panose="020B0703050202020004" pitchFamily="34" charset="0"/>
              </a:rPr>
              <a:t>A letra correta é a “C”, </a:t>
            </a: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Essa prática de favorecer a economia local e desfavorecer o produto estrangeiro é uma prática caracterizada como protecionismo.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A4A6E"/>
              </a:solidFill>
              <a:latin typeface="Cabin" panose="020B0703050202020004" pitchFamily="34" charset="0"/>
            </a:endParaRPr>
          </a:p>
        </p:txBody>
      </p:sp>
      <p:sp>
        <p:nvSpPr>
          <p:cNvPr id="2216" name="Google Shape;2216;p44"/>
          <p:cNvSpPr txBox="1">
            <a:spLocks noGrp="1"/>
          </p:cNvSpPr>
          <p:nvPr>
            <p:ph type="title"/>
          </p:nvPr>
        </p:nvSpPr>
        <p:spPr>
          <a:xfrm>
            <a:off x="3742661" y="574158"/>
            <a:ext cx="3176750" cy="5830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Comic Sans MS" panose="030F0702030302020204" pitchFamily="66" charset="0"/>
              </a:rPr>
              <a:t>Gabarito:</a:t>
            </a:r>
            <a:endParaRPr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941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47"/>
          <p:cNvSpPr txBox="1">
            <a:spLocks noGrp="1"/>
          </p:cNvSpPr>
          <p:nvPr>
            <p:ph type="title"/>
          </p:nvPr>
        </p:nvSpPr>
        <p:spPr>
          <a:xfrm>
            <a:off x="1004750" y="475488"/>
            <a:ext cx="7134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Comic Sans MS" panose="030F0702030302020204" pitchFamily="66" charset="0"/>
              </a:rPr>
              <a:t>Os Blocos Econômicos</a:t>
            </a:r>
            <a:endParaRPr sz="2400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2239" name="Google Shape;2239;p47"/>
          <p:cNvSpPr txBox="1"/>
          <p:nvPr/>
        </p:nvSpPr>
        <p:spPr>
          <a:xfrm>
            <a:off x="1092934" y="2833376"/>
            <a:ext cx="2809767" cy="1313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dirty="0">
                <a:solidFill>
                  <a:schemeClr val="dk1"/>
                </a:solidFill>
                <a:latin typeface="Cabin" panose="020B0703050202020004" pitchFamily="34" charset="0"/>
                <a:ea typeface="DM Sans"/>
                <a:cs typeface="DM Sans"/>
                <a:sym typeface="DM Sans"/>
              </a:rPr>
              <a:t>Para enfrentar os problemas relativos á concorrência e ao monopólio no comércio mundial, muitos países se unem nos chamados “blocos econômicos”. </a:t>
            </a:r>
          </a:p>
        </p:txBody>
      </p:sp>
      <p:sp>
        <p:nvSpPr>
          <p:cNvPr id="2240" name="Google Shape;2240;p47"/>
          <p:cNvSpPr txBox="1"/>
          <p:nvPr/>
        </p:nvSpPr>
        <p:spPr>
          <a:xfrm>
            <a:off x="4796652" y="2700470"/>
            <a:ext cx="3541493" cy="1579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1"/>
                </a:solidFill>
                <a:latin typeface="Cabin" panose="020B0703050202020004" pitchFamily="34" charset="0"/>
                <a:ea typeface="DM Sans"/>
                <a:cs typeface="DM Sans"/>
                <a:sym typeface="DM Sans"/>
              </a:rPr>
              <a:t>Os blocos econômicos existentes hoje são uma das principais características do mundo globalizado. Percebemos que eles interferem diretamente na vida dos habitantes de países que participam deles, pois facilitam a circulação de pessoas e de mercadorias e até de moedas em algumas situações.</a:t>
            </a:r>
            <a:endParaRPr dirty="0">
              <a:solidFill>
                <a:schemeClr val="dk1"/>
              </a:solidFill>
              <a:latin typeface="Cabin" panose="020B0703050202020004" pitchFamily="34" charset="0"/>
              <a:ea typeface="DM Sans"/>
              <a:cs typeface="DM Sans"/>
              <a:sym typeface="DM Sans"/>
            </a:endParaRPr>
          </a:p>
        </p:txBody>
      </p:sp>
      <p:cxnSp>
        <p:nvCxnSpPr>
          <p:cNvPr id="2250" name="Google Shape;2250;p47"/>
          <p:cNvCxnSpPr>
            <a:cxnSpLocks/>
          </p:cNvCxnSpPr>
          <p:nvPr/>
        </p:nvCxnSpPr>
        <p:spPr>
          <a:xfrm>
            <a:off x="2400008" y="2736057"/>
            <a:ext cx="0" cy="209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1" name="Google Shape;2251;p47"/>
          <p:cNvCxnSpPr>
            <a:cxnSpLocks/>
          </p:cNvCxnSpPr>
          <p:nvPr/>
        </p:nvCxnSpPr>
        <p:spPr>
          <a:xfrm>
            <a:off x="6425313" y="2571750"/>
            <a:ext cx="0" cy="209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DFF8CEE7-7672-5365-6DBC-7B3E0B9EC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667" y="1901113"/>
            <a:ext cx="818021" cy="81802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5076897-C77E-0247-30C0-911181230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338" y="1677800"/>
            <a:ext cx="893950" cy="893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9" grpId="0"/>
      <p:bldP spid="22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" name="Google Shape;2355;p51"/>
          <p:cNvSpPr txBox="1">
            <a:spLocks noGrp="1"/>
          </p:cNvSpPr>
          <p:nvPr>
            <p:ph type="title"/>
          </p:nvPr>
        </p:nvSpPr>
        <p:spPr>
          <a:xfrm>
            <a:off x="723013" y="1139589"/>
            <a:ext cx="7272669" cy="104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latin typeface="Comic Sans MS" panose="030F0702030302020204" pitchFamily="66" charset="0"/>
              </a:rPr>
              <a:t>Assista o vídeo e entenda melhor sobre os blocos econômicos</a:t>
            </a:r>
          </a:p>
        </p:txBody>
      </p:sp>
      <p:pic>
        <p:nvPicPr>
          <p:cNvPr id="6" name="Imagem 5">
            <a:hlinkClick r:id="rId3"/>
            <a:extLst>
              <a:ext uri="{FF2B5EF4-FFF2-40B4-BE49-F238E27FC236}">
                <a16:creationId xmlns:a16="http://schemas.microsoft.com/office/drawing/2014/main" id="{595F65F6-920C-9779-AAEF-DB83DC017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1" y="2047211"/>
            <a:ext cx="2059172" cy="20591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" name="Google Shape;2259;p48"/>
          <p:cNvSpPr txBox="1">
            <a:spLocks noGrp="1"/>
          </p:cNvSpPr>
          <p:nvPr>
            <p:ph type="title"/>
          </p:nvPr>
        </p:nvSpPr>
        <p:spPr>
          <a:xfrm>
            <a:off x="1004750" y="475488"/>
            <a:ext cx="7134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latin typeface="Comic Sans MS" panose="030F0702030302020204" pitchFamily="66" charset="0"/>
              </a:rPr>
              <a:t>A União Europeia</a:t>
            </a:r>
            <a:endParaRPr sz="2800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AE413AB-BB39-8DBA-898D-32E84DAF5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644" y="1051488"/>
            <a:ext cx="728271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pt-BR" altLang="pt-BR" sz="1600" dirty="0">
              <a:solidFill>
                <a:srgbClr val="0A4A6E"/>
              </a:solidFill>
              <a:latin typeface="Arial" panose="020B0604020202020204" pitchFamily="34" charset="0"/>
            </a:endParaRPr>
          </a:p>
          <a:p>
            <a:pPr algn="just" eaLnBrk="1" hangingPunct="1"/>
            <a:r>
              <a:rPr lang="pt-BR" alt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Nos jornais ela é simplesmente conhecida como </a:t>
            </a:r>
            <a:r>
              <a:rPr lang="pt-BR" altLang="pt-BR" sz="1600" b="1" dirty="0">
                <a:solidFill>
                  <a:srgbClr val="0A4A6E"/>
                </a:solidFill>
                <a:latin typeface="Cabin" panose="020B0703050202020004" pitchFamily="34" charset="0"/>
              </a:rPr>
              <a:t>UE</a:t>
            </a:r>
            <a:r>
              <a:rPr lang="pt-BR" alt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. Este é o bloco mais importante da atualidade, pois está no estágio mais avançado de integração e reúne alguns dos países mais importantes do mundo. </a:t>
            </a:r>
          </a:p>
          <a:p>
            <a:pPr algn="just" eaLnBrk="1" hangingPunct="1"/>
            <a:r>
              <a:rPr lang="pt-BR" alt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A UE, na prática, transformou a maior parte do continente europeu em uma única “nação”, universalizando direitos e deveres, além das leis trabalhistas, para todos os cidadãos desse bloco. Hoje todos eles podem circular livremente nos os países-membros</a:t>
            </a:r>
            <a:r>
              <a:rPr lang="pt-BR" altLang="pt-BR" sz="1600" dirty="0">
                <a:solidFill>
                  <a:srgbClr val="0A4A6E"/>
                </a:solidFill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DEB853-CE69-ACDC-5BD4-E1EB9B81D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583" y="2987749"/>
            <a:ext cx="3189767" cy="17942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" name="Google Shape;2413;p53"/>
          <p:cNvSpPr txBox="1">
            <a:spLocks noGrp="1"/>
          </p:cNvSpPr>
          <p:nvPr>
            <p:ph type="title"/>
          </p:nvPr>
        </p:nvSpPr>
        <p:spPr>
          <a:xfrm>
            <a:off x="1004750" y="475488"/>
            <a:ext cx="7134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Comic Sans MS" panose="030F0702030302020204" pitchFamily="66" charset="0"/>
              </a:rPr>
              <a:t>A União Europeia hoje</a:t>
            </a:r>
            <a:endParaRPr sz="2400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2443" name="Google Shape;2443;p53"/>
          <p:cNvSpPr txBox="1"/>
          <p:nvPr/>
        </p:nvSpPr>
        <p:spPr>
          <a:xfrm>
            <a:off x="2054425" y="1210888"/>
            <a:ext cx="5919994" cy="6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  <a:ea typeface="Archivo"/>
                <a:cs typeface="Archivo"/>
                <a:sym typeface="Archivo"/>
              </a:rPr>
              <a:t>A União Europeia, além de ser o bloco mais importante da atualidade, é aquele que está no estágio mais avançado de integração: a união monetária. </a:t>
            </a:r>
            <a:endParaRPr dirty="0">
              <a:solidFill>
                <a:srgbClr val="0A4A6E"/>
              </a:solidFill>
              <a:latin typeface="Cabin" panose="020B0703050202020004" pitchFamily="34" charset="0"/>
              <a:ea typeface="Archivo"/>
              <a:cs typeface="Archivo"/>
              <a:sym typeface="Archivo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172D687-2ADA-D269-CBEC-763757E9A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298" y="1210888"/>
            <a:ext cx="757127" cy="757127"/>
          </a:xfrm>
          <a:prstGeom prst="rect">
            <a:avLst/>
          </a:prstGeom>
        </p:spPr>
      </p:pic>
      <p:sp>
        <p:nvSpPr>
          <p:cNvPr id="5" name="Google Shape;2443;p53">
            <a:extLst>
              <a:ext uri="{FF2B5EF4-FFF2-40B4-BE49-F238E27FC236}">
                <a16:creationId xmlns:a16="http://schemas.microsoft.com/office/drawing/2014/main" id="{F8866236-D40C-E823-D2A3-CED618439653}"/>
              </a:ext>
            </a:extLst>
          </p:cNvPr>
          <p:cNvSpPr txBox="1"/>
          <p:nvPr/>
        </p:nvSpPr>
        <p:spPr>
          <a:xfrm>
            <a:off x="2054425" y="2265900"/>
            <a:ext cx="5919994" cy="909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  <a:ea typeface="Archivo"/>
                <a:cs typeface="Archivo"/>
                <a:sym typeface="Archivo"/>
              </a:rPr>
              <a:t>A maioria dos países-membros abandonou sua moeda local em favor de uma moeda única para facilitar o comércio dentro do bloco e fazer frente ao dólar no comércio mundial.</a:t>
            </a:r>
          </a:p>
        </p:txBody>
      </p:sp>
      <p:sp>
        <p:nvSpPr>
          <p:cNvPr id="6" name="Google Shape;2443;p53">
            <a:extLst>
              <a:ext uri="{FF2B5EF4-FFF2-40B4-BE49-F238E27FC236}">
                <a16:creationId xmlns:a16="http://schemas.microsoft.com/office/drawing/2014/main" id="{0DA19F9A-B185-FDA8-2E6E-A2B503A1884C}"/>
              </a:ext>
            </a:extLst>
          </p:cNvPr>
          <p:cNvSpPr txBox="1"/>
          <p:nvPr/>
        </p:nvSpPr>
        <p:spPr>
          <a:xfrm>
            <a:off x="2219356" y="3514608"/>
            <a:ext cx="5919994" cy="6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  <a:ea typeface="Archivo"/>
                <a:cs typeface="Archivo"/>
                <a:sym typeface="Archivo"/>
              </a:rPr>
              <a:t>A União Europeia, além de ser o bloco mais importante da atualidade, é aquele que está no estágio mais avançado de integração: a união monetária. </a:t>
            </a:r>
            <a:endParaRPr dirty="0">
              <a:solidFill>
                <a:srgbClr val="0A4A6E"/>
              </a:solidFill>
              <a:latin typeface="Cabin" panose="020B0703050202020004" pitchFamily="34" charset="0"/>
              <a:ea typeface="Archivo"/>
              <a:cs typeface="Archivo"/>
              <a:sym typeface="Archivo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75951AB-7F24-38A0-7B60-B81E31B73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022" y="2265900"/>
            <a:ext cx="913678" cy="91367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E33FC4B-9E19-8D93-597E-0E0051F10B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022" y="3430234"/>
            <a:ext cx="959664" cy="959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3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9" name="Google Shape;2449;p54"/>
          <p:cNvSpPr txBox="1">
            <a:spLocks noGrp="1"/>
          </p:cNvSpPr>
          <p:nvPr>
            <p:ph type="title"/>
          </p:nvPr>
        </p:nvSpPr>
        <p:spPr>
          <a:xfrm>
            <a:off x="720000" y="47548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Nafta</a:t>
            </a:r>
            <a:endParaRPr sz="2800" dirty="0">
              <a:solidFill>
                <a:schemeClr val="accent4"/>
              </a:solidFill>
            </a:endParaRPr>
          </a:p>
        </p:txBody>
      </p:sp>
      <p:sp>
        <p:nvSpPr>
          <p:cNvPr id="2" name="CaixaDeTexto 2">
            <a:extLst>
              <a:ext uri="{FF2B5EF4-FFF2-40B4-BE49-F238E27FC236}">
                <a16:creationId xmlns:a16="http://schemas.microsoft.com/office/drawing/2014/main" id="{90CFDEBE-37F9-F0A8-C1A3-9A01C5776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540" y="1275206"/>
            <a:ext cx="80029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1800" dirty="0">
                <a:latin typeface="Cabin" panose="020B0703050202020004" pitchFamily="34" charset="0"/>
              </a:rPr>
              <a:t>O NAFTA (Acordo de Livre Comércio da América do Norte) também é um dos blocos mais importantes da atualidade por reunir algumas das maiores economias do mundo (os Estados Unidos e o Canadá) e é também um dos blocos que possuem maiores problemas devido à diversidade dos países participantes, um grande desafio para a sua integração. </a:t>
            </a:r>
          </a:p>
          <a:p>
            <a:pPr algn="just" eaLnBrk="1" hangingPunct="1"/>
            <a:endParaRPr lang="pt-BR" altLang="pt-BR" sz="1800" dirty="0"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CE6E069-3B90-7C2D-5B29-AFAF29837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960" y="2489458"/>
            <a:ext cx="2857500" cy="23336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hlinkClick r:id="rId3"/>
            <a:extLst>
              <a:ext uri="{FF2B5EF4-FFF2-40B4-BE49-F238E27FC236}">
                <a16:creationId xmlns:a16="http://schemas.microsoft.com/office/drawing/2014/main" id="{7BDF72B5-D5BD-94E8-514D-6A56EE548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403" y="657021"/>
            <a:ext cx="2872093" cy="3829457"/>
          </a:xfrm>
          <a:prstGeom prst="roundRect">
            <a:avLst>
              <a:gd name="adj" fmla="val 8949"/>
            </a:avLst>
          </a:prstGeom>
        </p:spPr>
      </p:pic>
      <p:sp>
        <p:nvSpPr>
          <p:cNvPr id="2476" name="Google Shape;2476;p56"/>
          <p:cNvSpPr txBox="1">
            <a:spLocks noGrp="1"/>
          </p:cNvSpPr>
          <p:nvPr>
            <p:ph type="title"/>
          </p:nvPr>
        </p:nvSpPr>
        <p:spPr>
          <a:xfrm>
            <a:off x="1674561" y="697202"/>
            <a:ext cx="2381693" cy="5145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Comic Sans MS" panose="030F0702030302020204" pitchFamily="66" charset="0"/>
              </a:rPr>
              <a:t>Mercosul</a:t>
            </a:r>
            <a:endParaRPr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2477" name="Google Shape;2477;p56"/>
          <p:cNvSpPr txBox="1">
            <a:spLocks noGrp="1"/>
          </p:cNvSpPr>
          <p:nvPr>
            <p:ph type="subTitle" idx="1"/>
          </p:nvPr>
        </p:nvSpPr>
        <p:spPr>
          <a:xfrm>
            <a:off x="1049051" y="1626150"/>
            <a:ext cx="4102107" cy="28243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Cabin" panose="020B0703050202020004" pitchFamily="34" charset="0"/>
              </a:rPr>
              <a:t>É o bloco mais importante da América Latina, pois reúne as economias mais fortes da América do Sul, como é o caso do Brasil (confira no gráfico ao lado os seus países-membros).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Cabin" panose="020B0703050202020004" pitchFamily="34" charset="0"/>
              </a:rPr>
              <a:t>O MERCOSUL aumentou bastante nosso comércio com os países vizinhos, além de nos fortalecer para concorrer melhor no comércio mundial. Click na imagem ao lado: </a:t>
            </a:r>
          </a:p>
        </p:txBody>
      </p:sp>
      <p:sp>
        <p:nvSpPr>
          <p:cNvPr id="2479" name="Google Shape;2479;p56"/>
          <p:cNvSpPr/>
          <p:nvPr/>
        </p:nvSpPr>
        <p:spPr>
          <a:xfrm>
            <a:off x="765771" y="611544"/>
            <a:ext cx="4606500" cy="1835525"/>
          </a:xfrm>
          <a:custGeom>
            <a:avLst/>
            <a:gdLst/>
            <a:ahLst/>
            <a:cxnLst/>
            <a:rect l="l" t="t" r="r" b="b"/>
            <a:pathLst>
              <a:path w="184260" h="73421" extrusionOk="0">
                <a:moveTo>
                  <a:pt x="184260" y="25919"/>
                </a:moveTo>
                <a:cubicBezTo>
                  <a:pt x="178965" y="22680"/>
                  <a:pt x="167141" y="10804"/>
                  <a:pt x="152489" y="6486"/>
                </a:cubicBezTo>
                <a:cubicBezTo>
                  <a:pt x="137837" y="2168"/>
                  <a:pt x="116194" y="60"/>
                  <a:pt x="96350" y="9"/>
                </a:cubicBezTo>
                <a:cubicBezTo>
                  <a:pt x="76506" y="-42"/>
                  <a:pt x="49054" y="-94"/>
                  <a:pt x="33425" y="6178"/>
                </a:cubicBezTo>
                <a:cubicBezTo>
                  <a:pt x="17797" y="12450"/>
                  <a:pt x="7874" y="26433"/>
                  <a:pt x="2579" y="37640"/>
                </a:cubicBezTo>
                <a:cubicBezTo>
                  <a:pt x="-2716" y="48847"/>
                  <a:pt x="1808" y="67458"/>
                  <a:pt x="1654" y="73421"/>
                </a:cubicBezTo>
              </a:path>
            </a:pathLst>
          </a:custGeom>
          <a:noFill/>
          <a:ln w="38100" cap="flat" cmpd="sng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2480" name="Google Shape;2480;p56"/>
          <p:cNvGrpSpPr/>
          <p:nvPr/>
        </p:nvGrpSpPr>
        <p:grpSpPr>
          <a:xfrm>
            <a:off x="5151158" y="1202776"/>
            <a:ext cx="517687" cy="303035"/>
            <a:chOff x="5117225" y="3436800"/>
            <a:chExt cx="903625" cy="528950"/>
          </a:xfrm>
        </p:grpSpPr>
        <p:sp>
          <p:nvSpPr>
            <p:cNvPr id="2481" name="Google Shape;2481;p56"/>
            <p:cNvSpPr/>
            <p:nvPr/>
          </p:nvSpPr>
          <p:spPr>
            <a:xfrm>
              <a:off x="5121000" y="3436800"/>
              <a:ext cx="896100" cy="528950"/>
            </a:xfrm>
            <a:custGeom>
              <a:avLst/>
              <a:gdLst/>
              <a:ahLst/>
              <a:cxnLst/>
              <a:rect l="l" t="t" r="r" b="b"/>
              <a:pathLst>
                <a:path w="35844" h="21158" extrusionOk="0">
                  <a:moveTo>
                    <a:pt x="29132" y="0"/>
                  </a:moveTo>
                  <a:lnTo>
                    <a:pt x="0" y="15620"/>
                  </a:lnTo>
                  <a:lnTo>
                    <a:pt x="6741" y="21157"/>
                  </a:lnTo>
                  <a:lnTo>
                    <a:pt x="35843" y="5568"/>
                  </a:lnTo>
                  <a:lnTo>
                    <a:pt x="291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56"/>
            <p:cNvSpPr/>
            <p:nvPr/>
          </p:nvSpPr>
          <p:spPr>
            <a:xfrm>
              <a:off x="5117225" y="3441325"/>
              <a:ext cx="903625" cy="520650"/>
            </a:xfrm>
            <a:custGeom>
              <a:avLst/>
              <a:gdLst/>
              <a:ahLst/>
              <a:cxnLst/>
              <a:rect l="l" t="t" r="r" b="b"/>
              <a:pathLst>
                <a:path w="36145" h="20826" extrusionOk="0">
                  <a:moveTo>
                    <a:pt x="6471" y="0"/>
                  </a:moveTo>
                  <a:lnTo>
                    <a:pt x="1" y="5658"/>
                  </a:lnTo>
                  <a:lnTo>
                    <a:pt x="29644" y="20826"/>
                  </a:lnTo>
                  <a:lnTo>
                    <a:pt x="36145" y="15138"/>
                  </a:lnTo>
                  <a:lnTo>
                    <a:pt x="64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45"/>
          <p:cNvSpPr txBox="1">
            <a:spLocks noGrp="1"/>
          </p:cNvSpPr>
          <p:nvPr>
            <p:ph type="title"/>
          </p:nvPr>
        </p:nvSpPr>
        <p:spPr>
          <a:xfrm>
            <a:off x="3147236" y="329610"/>
            <a:ext cx="3482305" cy="5278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Comic Sans MS" panose="030F0702030302020204" pitchFamily="66" charset="0"/>
              </a:rPr>
              <a:t>Você Sabia?</a:t>
            </a:r>
            <a:endParaRPr sz="2400" dirty="0">
              <a:latin typeface="Comic Sans MS" panose="030F0702030302020204" pitchFamily="66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4310669-E90B-129B-5FDA-C62DABD8F8E5}"/>
              </a:ext>
            </a:extLst>
          </p:cNvPr>
          <p:cNvSpPr txBox="1"/>
          <p:nvPr/>
        </p:nvSpPr>
        <p:spPr>
          <a:xfrm>
            <a:off x="1738281" y="1339666"/>
            <a:ext cx="6337004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O bloco econômico que é considerado hoje o mais importante da atualidade é a União Europeia. O motivo que justifica a importância deste bloco no mundo atual é:</a:t>
            </a:r>
          </a:p>
          <a:p>
            <a:pPr algn="just">
              <a:defRPr/>
            </a:pPr>
            <a:endParaRPr lang="pt-BR" sz="1600" dirty="0">
              <a:solidFill>
                <a:srgbClr val="0A4A6E"/>
              </a:solidFill>
              <a:latin typeface="Cabin" panose="020B0703050202020004" pitchFamily="34" charset="0"/>
            </a:endParaRPr>
          </a:p>
          <a:p>
            <a:pPr algn="just">
              <a:defRPr/>
            </a:pPr>
            <a:endParaRPr lang="pt-BR" sz="1600" dirty="0">
              <a:solidFill>
                <a:srgbClr val="0A4A6E"/>
              </a:solidFill>
              <a:latin typeface="Cabin" panose="020B0703050202020004" pitchFamily="34" charset="0"/>
            </a:endParaRP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A. estar no estágio mais avançado de integração.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B. reunir todos os países mais ricos do mundo.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C. ser o bloco com maior extensão territorial.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D. ser o bloco com maior número de países.</a:t>
            </a:r>
          </a:p>
          <a:p>
            <a:pPr>
              <a:defRPr/>
            </a:pPr>
            <a:endParaRPr lang="pt-BR" sz="1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endParaRPr lang="pt-BR" sz="1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440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4"/>
          <p:cNvSpPr txBox="1">
            <a:spLocks noGrp="1"/>
          </p:cNvSpPr>
          <p:nvPr>
            <p:ph type="subTitle" idx="1"/>
          </p:nvPr>
        </p:nvSpPr>
        <p:spPr>
          <a:xfrm>
            <a:off x="1541721" y="1732221"/>
            <a:ext cx="5539563" cy="23825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A4A6E"/>
                </a:solidFill>
                <a:latin typeface="Cabin" panose="020B0703050202020004" pitchFamily="34" charset="0"/>
              </a:rPr>
              <a:t>A letra correta é a “A”, </a:t>
            </a: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O motivo que justifica a importância deste bloco no mundo atual é estar no estágio mais avançado de integração.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A4A6E"/>
              </a:solidFill>
              <a:latin typeface="Cabin" panose="020B0703050202020004" pitchFamily="34" charset="0"/>
            </a:endParaRPr>
          </a:p>
        </p:txBody>
      </p:sp>
      <p:sp>
        <p:nvSpPr>
          <p:cNvPr id="2216" name="Google Shape;2216;p44"/>
          <p:cNvSpPr txBox="1">
            <a:spLocks noGrp="1"/>
          </p:cNvSpPr>
          <p:nvPr>
            <p:ph type="title"/>
          </p:nvPr>
        </p:nvSpPr>
        <p:spPr>
          <a:xfrm>
            <a:off x="3742661" y="574158"/>
            <a:ext cx="3176750" cy="5830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Comic Sans MS" panose="030F0702030302020204" pitchFamily="66" charset="0"/>
              </a:rPr>
              <a:t>Gabarito:</a:t>
            </a:r>
            <a:endParaRPr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440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45"/>
          <p:cNvSpPr txBox="1">
            <a:spLocks noGrp="1"/>
          </p:cNvSpPr>
          <p:nvPr>
            <p:ph type="title"/>
          </p:nvPr>
        </p:nvSpPr>
        <p:spPr>
          <a:xfrm>
            <a:off x="3147236" y="329610"/>
            <a:ext cx="3482305" cy="5278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Comic Sans MS" panose="030F0702030302020204" pitchFamily="66" charset="0"/>
              </a:rPr>
              <a:t>Você Sabia?</a:t>
            </a:r>
            <a:endParaRPr sz="2400" dirty="0">
              <a:latin typeface="Comic Sans MS" panose="030F0702030302020204" pitchFamily="66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4310669-E90B-129B-5FDA-C62DABD8F8E5}"/>
              </a:ext>
            </a:extLst>
          </p:cNvPr>
          <p:cNvSpPr txBox="1"/>
          <p:nvPr/>
        </p:nvSpPr>
        <p:spPr>
          <a:xfrm>
            <a:off x="2052084" y="1190810"/>
            <a:ext cx="6337004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O bloco mais importante da América Latina, reunindo hoje grande parte dos países da América do Sul, inclusive o Brasil, é o(a):</a:t>
            </a:r>
          </a:p>
          <a:p>
            <a:pPr algn="just">
              <a:defRPr/>
            </a:pPr>
            <a:endParaRPr lang="pt-BR" sz="1600" dirty="0">
              <a:solidFill>
                <a:srgbClr val="0A4A6E"/>
              </a:solidFill>
              <a:latin typeface="Cabin" panose="020B0703050202020004" pitchFamily="34" charset="0"/>
            </a:endParaRP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A. Asean.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B. Nafta.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C. União Europeia.</a:t>
            </a:r>
          </a:p>
          <a:p>
            <a:pPr algn="just">
              <a:defRPr/>
            </a:pP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D. MERCOSUL.</a:t>
            </a:r>
          </a:p>
          <a:p>
            <a:pPr>
              <a:defRPr/>
            </a:pPr>
            <a:endParaRPr lang="pt-BR" sz="1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endParaRPr lang="pt-BR" sz="1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44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4"/>
          <p:cNvSpPr txBox="1">
            <a:spLocks noGrp="1"/>
          </p:cNvSpPr>
          <p:nvPr>
            <p:ph type="subTitle" idx="1"/>
          </p:nvPr>
        </p:nvSpPr>
        <p:spPr>
          <a:xfrm>
            <a:off x="1541721" y="1732221"/>
            <a:ext cx="5539563" cy="23825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A4A6E"/>
                </a:solidFill>
                <a:latin typeface="Cabin" panose="020B0703050202020004" pitchFamily="34" charset="0"/>
              </a:rPr>
              <a:t>A letra correta é a “D”, </a:t>
            </a: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O bloco mais importante da América Latina é o MERCOSUL. </a:t>
            </a:r>
            <a:endParaRPr dirty="0">
              <a:solidFill>
                <a:srgbClr val="0A4A6E"/>
              </a:solidFill>
              <a:latin typeface="Cabin" panose="020B0703050202020004" pitchFamily="34" charset="0"/>
            </a:endParaRPr>
          </a:p>
        </p:txBody>
      </p:sp>
      <p:sp>
        <p:nvSpPr>
          <p:cNvPr id="2216" name="Google Shape;2216;p44"/>
          <p:cNvSpPr txBox="1">
            <a:spLocks noGrp="1"/>
          </p:cNvSpPr>
          <p:nvPr>
            <p:ph type="title"/>
          </p:nvPr>
        </p:nvSpPr>
        <p:spPr>
          <a:xfrm>
            <a:off x="3742661" y="574158"/>
            <a:ext cx="3176750" cy="5830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Comic Sans MS" panose="030F0702030302020204" pitchFamily="66" charset="0"/>
              </a:rPr>
              <a:t>Gabarito:</a:t>
            </a:r>
            <a:endParaRPr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01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45"/>
          <p:cNvSpPr txBox="1">
            <a:spLocks noGrp="1"/>
          </p:cNvSpPr>
          <p:nvPr>
            <p:ph type="title"/>
          </p:nvPr>
        </p:nvSpPr>
        <p:spPr>
          <a:xfrm>
            <a:off x="3147236" y="329610"/>
            <a:ext cx="3482305" cy="5278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Comic Sans MS" panose="030F0702030302020204" pitchFamily="66" charset="0"/>
              </a:rPr>
              <a:t>Você Sabia?</a:t>
            </a:r>
            <a:endParaRPr sz="2400" dirty="0">
              <a:latin typeface="Comic Sans MS" panose="030F0702030302020204" pitchFamily="66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4310669-E90B-129B-5FDA-C62DABD8F8E5}"/>
              </a:ext>
            </a:extLst>
          </p:cNvPr>
          <p:cNvSpPr txBox="1"/>
          <p:nvPr/>
        </p:nvSpPr>
        <p:spPr>
          <a:xfrm>
            <a:off x="1828800" y="1190810"/>
            <a:ext cx="657092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</a:rPr>
              <a:t>A fronteira entre o México e os Estados Unidos é na atualidade um dos mais claros limites entre o mundo rico e o mundo pobre. Em quase toda essa faixa fronteiriça, de cerca de cinco mil quilômetros, existe um muro intercalado por trechos de arame farpado, controlado diuturnamente pela guarda de fronteira norte-americana e por sofisticados sistemas eletrônicos, cujo objetivo é impedir a todo o custo a entrada de imigrantes.</a:t>
            </a:r>
          </a:p>
          <a:p>
            <a:pPr algn="just">
              <a:defRPr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</a:rPr>
              <a:t>O texto acima descreve uma grave situação que ocorre entre países de um mesmo bloco econômico. Assinale o nome deste bloco:</a:t>
            </a:r>
          </a:p>
          <a:p>
            <a:pPr algn="just">
              <a:defRPr/>
            </a:pPr>
            <a:endParaRPr lang="pt-BR" dirty="0">
              <a:solidFill>
                <a:srgbClr val="0A4A6E"/>
              </a:solidFill>
              <a:latin typeface="Cabin" panose="020B0703050202020004" pitchFamily="34" charset="0"/>
            </a:endParaRPr>
          </a:p>
          <a:p>
            <a:pPr algn="just">
              <a:defRPr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</a:rPr>
              <a:t>A. APEC.</a:t>
            </a:r>
          </a:p>
          <a:p>
            <a:pPr algn="just">
              <a:defRPr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</a:rPr>
              <a:t>B. MERCOSUL.</a:t>
            </a:r>
          </a:p>
          <a:p>
            <a:pPr algn="just">
              <a:defRPr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</a:rPr>
              <a:t>C. União Europeia.</a:t>
            </a:r>
          </a:p>
          <a:p>
            <a:pPr algn="just">
              <a:defRPr/>
            </a:pPr>
            <a:r>
              <a:rPr lang="pt-BR" dirty="0">
                <a:solidFill>
                  <a:srgbClr val="0A4A6E"/>
                </a:solidFill>
                <a:latin typeface="Cabin" panose="020B0703050202020004" pitchFamily="34" charset="0"/>
              </a:rPr>
              <a:t>D. NAFTA.</a:t>
            </a:r>
          </a:p>
          <a:p>
            <a:pPr>
              <a:defRPr/>
            </a:pPr>
            <a:endParaRPr lang="pt-BR" sz="1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endParaRPr lang="pt-BR" sz="1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461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4"/>
          <p:cNvSpPr txBox="1">
            <a:spLocks noGrp="1"/>
          </p:cNvSpPr>
          <p:nvPr>
            <p:ph type="subTitle" idx="1"/>
          </p:nvPr>
        </p:nvSpPr>
        <p:spPr>
          <a:xfrm>
            <a:off x="1541721" y="1732221"/>
            <a:ext cx="5539563" cy="23825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A4A6E"/>
                </a:solidFill>
                <a:latin typeface="Cabin" panose="020B0703050202020004" pitchFamily="34" charset="0"/>
              </a:rPr>
              <a:t>A letra correta é a “D”, </a:t>
            </a:r>
            <a:r>
              <a:rPr lang="pt-BR" sz="1600" dirty="0">
                <a:solidFill>
                  <a:srgbClr val="0A4A6E"/>
                </a:solidFill>
                <a:latin typeface="Cabin" panose="020B0703050202020004" pitchFamily="34" charset="0"/>
              </a:rPr>
              <a:t>O bloco que apresenta uma grave situação que ocorre entre países de um mesmo bloco econômico é o NAFTA.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dirty="0">
              <a:solidFill>
                <a:srgbClr val="0A4A6E"/>
              </a:solidFill>
              <a:latin typeface="Cabin" panose="020B07030502020200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A4A6E"/>
              </a:solidFill>
              <a:latin typeface="Cabin" panose="020B0703050202020004" pitchFamily="34" charset="0"/>
            </a:endParaRPr>
          </a:p>
        </p:txBody>
      </p:sp>
      <p:sp>
        <p:nvSpPr>
          <p:cNvPr id="2216" name="Google Shape;2216;p44"/>
          <p:cNvSpPr txBox="1">
            <a:spLocks noGrp="1"/>
          </p:cNvSpPr>
          <p:nvPr>
            <p:ph type="title"/>
          </p:nvPr>
        </p:nvSpPr>
        <p:spPr>
          <a:xfrm>
            <a:off x="3742661" y="574158"/>
            <a:ext cx="3176750" cy="5830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Comic Sans MS" panose="030F0702030302020204" pitchFamily="66" charset="0"/>
              </a:rPr>
              <a:t>Gabarito:</a:t>
            </a:r>
            <a:endParaRPr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288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73"/>
          <p:cNvSpPr txBox="1">
            <a:spLocks noGrp="1"/>
          </p:cNvSpPr>
          <p:nvPr>
            <p:ph type="subTitle" idx="1"/>
          </p:nvPr>
        </p:nvSpPr>
        <p:spPr>
          <a:xfrm>
            <a:off x="3390745" y="1923625"/>
            <a:ext cx="5072770" cy="21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ctr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pt-BR" dirty="0">
                <a:latin typeface="Cabin" panose="020B0703050202020004" pitchFamily="34" charset="0"/>
              </a:rPr>
              <a:t>Falamos sobre vários blocos regionais, inclusive o MERCOSUL, que é um importante bloco na América Latina, sendo o segundo em importância do continente americano, depois do NAFTA. Mas, você conhece outras organizações internacionais? Continue seus estudos na próxima aula e você vai saber mais sobre esse assunto. Até lá!</a:t>
            </a:r>
          </a:p>
        </p:txBody>
      </p:sp>
      <p:grpSp>
        <p:nvGrpSpPr>
          <p:cNvPr id="2752" name="Google Shape;2752;p73"/>
          <p:cNvGrpSpPr/>
          <p:nvPr/>
        </p:nvGrpSpPr>
        <p:grpSpPr>
          <a:xfrm>
            <a:off x="881050" y="1003677"/>
            <a:ext cx="2614324" cy="3339526"/>
            <a:chOff x="4811724" y="534974"/>
            <a:chExt cx="3154348" cy="4029351"/>
          </a:xfrm>
        </p:grpSpPr>
        <p:grpSp>
          <p:nvGrpSpPr>
            <p:cNvPr id="2753" name="Google Shape;2753;p73"/>
            <p:cNvGrpSpPr/>
            <p:nvPr/>
          </p:nvGrpSpPr>
          <p:grpSpPr>
            <a:xfrm>
              <a:off x="5903582" y="1273459"/>
              <a:ext cx="2062490" cy="3290866"/>
              <a:chOff x="6524510" y="3070304"/>
              <a:chExt cx="350269" cy="558911"/>
            </a:xfrm>
          </p:grpSpPr>
          <p:grpSp>
            <p:nvGrpSpPr>
              <p:cNvPr id="2754" name="Google Shape;2754;p73"/>
              <p:cNvGrpSpPr/>
              <p:nvPr/>
            </p:nvGrpSpPr>
            <p:grpSpPr>
              <a:xfrm>
                <a:off x="6565359" y="3116001"/>
                <a:ext cx="309420" cy="306461"/>
                <a:chOff x="2605700" y="3152850"/>
                <a:chExt cx="594125" cy="616250"/>
              </a:xfrm>
            </p:grpSpPr>
            <p:sp>
              <p:nvSpPr>
                <p:cNvPr id="2755" name="Google Shape;2755;p73"/>
                <p:cNvSpPr/>
                <p:nvPr/>
              </p:nvSpPr>
              <p:spPr>
                <a:xfrm>
                  <a:off x="2605700" y="3152850"/>
                  <a:ext cx="379825" cy="61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93" h="24650" extrusionOk="0">
                      <a:moveTo>
                        <a:pt x="14024" y="2338"/>
                      </a:moveTo>
                      <a:lnTo>
                        <a:pt x="8818" y="0"/>
                      </a:lnTo>
                      <a:lnTo>
                        <a:pt x="4037" y="1594"/>
                      </a:lnTo>
                      <a:lnTo>
                        <a:pt x="0" y="7225"/>
                      </a:lnTo>
                      <a:lnTo>
                        <a:pt x="2018" y="11156"/>
                      </a:lnTo>
                      <a:lnTo>
                        <a:pt x="7331" y="12325"/>
                      </a:lnTo>
                      <a:lnTo>
                        <a:pt x="10518" y="17531"/>
                      </a:lnTo>
                      <a:lnTo>
                        <a:pt x="11049" y="22843"/>
                      </a:lnTo>
                      <a:lnTo>
                        <a:pt x="13705" y="24650"/>
                      </a:lnTo>
                      <a:lnTo>
                        <a:pt x="15193" y="18700"/>
                      </a:lnTo>
                      <a:lnTo>
                        <a:pt x="12218" y="584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56" name="Google Shape;2756;p73"/>
                <p:cNvSpPr/>
                <p:nvPr/>
              </p:nvSpPr>
              <p:spPr>
                <a:xfrm>
                  <a:off x="2632775" y="3168475"/>
                  <a:ext cx="567050" cy="59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82" h="23602" extrusionOk="0">
                      <a:moveTo>
                        <a:pt x="13852" y="21070"/>
                      </a:moveTo>
                      <a:lnTo>
                        <a:pt x="13894" y="21091"/>
                      </a:lnTo>
                      <a:lnTo>
                        <a:pt x="13977" y="21217"/>
                      </a:lnTo>
                      <a:lnTo>
                        <a:pt x="14103" y="21384"/>
                      </a:lnTo>
                      <a:lnTo>
                        <a:pt x="14166" y="21384"/>
                      </a:lnTo>
                      <a:lnTo>
                        <a:pt x="14208" y="21342"/>
                      </a:lnTo>
                      <a:lnTo>
                        <a:pt x="14228" y="21384"/>
                      </a:lnTo>
                      <a:lnTo>
                        <a:pt x="14228" y="21489"/>
                      </a:lnTo>
                      <a:lnTo>
                        <a:pt x="14187" y="21489"/>
                      </a:lnTo>
                      <a:lnTo>
                        <a:pt x="14124" y="21698"/>
                      </a:lnTo>
                      <a:lnTo>
                        <a:pt x="13998" y="21928"/>
                      </a:lnTo>
                      <a:lnTo>
                        <a:pt x="13873" y="21928"/>
                      </a:lnTo>
                      <a:lnTo>
                        <a:pt x="13852" y="22075"/>
                      </a:lnTo>
                      <a:lnTo>
                        <a:pt x="13789" y="22158"/>
                      </a:lnTo>
                      <a:lnTo>
                        <a:pt x="13768" y="22158"/>
                      </a:lnTo>
                      <a:lnTo>
                        <a:pt x="13643" y="22242"/>
                      </a:lnTo>
                      <a:lnTo>
                        <a:pt x="13559" y="22326"/>
                      </a:lnTo>
                      <a:lnTo>
                        <a:pt x="13559" y="22367"/>
                      </a:lnTo>
                      <a:lnTo>
                        <a:pt x="13454" y="22388"/>
                      </a:lnTo>
                      <a:lnTo>
                        <a:pt x="13392" y="22451"/>
                      </a:lnTo>
                      <a:lnTo>
                        <a:pt x="13392" y="22472"/>
                      </a:lnTo>
                      <a:lnTo>
                        <a:pt x="13329" y="22347"/>
                      </a:lnTo>
                      <a:lnTo>
                        <a:pt x="13371" y="22242"/>
                      </a:lnTo>
                      <a:lnTo>
                        <a:pt x="13454" y="22179"/>
                      </a:lnTo>
                      <a:lnTo>
                        <a:pt x="13454" y="22116"/>
                      </a:lnTo>
                      <a:lnTo>
                        <a:pt x="13559" y="22012"/>
                      </a:lnTo>
                      <a:lnTo>
                        <a:pt x="13559" y="21928"/>
                      </a:lnTo>
                      <a:lnTo>
                        <a:pt x="13601" y="21970"/>
                      </a:lnTo>
                      <a:lnTo>
                        <a:pt x="13684" y="21970"/>
                      </a:lnTo>
                      <a:lnTo>
                        <a:pt x="13789" y="21865"/>
                      </a:lnTo>
                      <a:lnTo>
                        <a:pt x="13789" y="21761"/>
                      </a:lnTo>
                      <a:lnTo>
                        <a:pt x="13810" y="21740"/>
                      </a:lnTo>
                      <a:lnTo>
                        <a:pt x="13810" y="21614"/>
                      </a:lnTo>
                      <a:lnTo>
                        <a:pt x="13873" y="21551"/>
                      </a:lnTo>
                      <a:lnTo>
                        <a:pt x="13915" y="21551"/>
                      </a:lnTo>
                      <a:lnTo>
                        <a:pt x="13977" y="21447"/>
                      </a:lnTo>
                      <a:lnTo>
                        <a:pt x="13956" y="21384"/>
                      </a:lnTo>
                      <a:lnTo>
                        <a:pt x="13894" y="21300"/>
                      </a:lnTo>
                      <a:lnTo>
                        <a:pt x="13894" y="21112"/>
                      </a:lnTo>
                      <a:lnTo>
                        <a:pt x="13852" y="21070"/>
                      </a:lnTo>
                      <a:close/>
                      <a:moveTo>
                        <a:pt x="7617" y="0"/>
                      </a:moveTo>
                      <a:lnTo>
                        <a:pt x="7617" y="147"/>
                      </a:lnTo>
                      <a:lnTo>
                        <a:pt x="7575" y="272"/>
                      </a:lnTo>
                      <a:lnTo>
                        <a:pt x="7282" y="481"/>
                      </a:lnTo>
                      <a:lnTo>
                        <a:pt x="7094" y="502"/>
                      </a:lnTo>
                      <a:lnTo>
                        <a:pt x="6842" y="607"/>
                      </a:lnTo>
                      <a:lnTo>
                        <a:pt x="6738" y="565"/>
                      </a:lnTo>
                      <a:lnTo>
                        <a:pt x="6570" y="586"/>
                      </a:lnTo>
                      <a:lnTo>
                        <a:pt x="6382" y="732"/>
                      </a:lnTo>
                      <a:lnTo>
                        <a:pt x="6215" y="795"/>
                      </a:lnTo>
                      <a:lnTo>
                        <a:pt x="6152" y="732"/>
                      </a:lnTo>
                      <a:lnTo>
                        <a:pt x="5901" y="774"/>
                      </a:lnTo>
                      <a:lnTo>
                        <a:pt x="5692" y="774"/>
                      </a:lnTo>
                      <a:lnTo>
                        <a:pt x="5503" y="670"/>
                      </a:lnTo>
                      <a:lnTo>
                        <a:pt x="5315" y="628"/>
                      </a:lnTo>
                      <a:lnTo>
                        <a:pt x="5169" y="586"/>
                      </a:lnTo>
                      <a:lnTo>
                        <a:pt x="5169" y="586"/>
                      </a:lnTo>
                      <a:lnTo>
                        <a:pt x="5231" y="711"/>
                      </a:lnTo>
                      <a:lnTo>
                        <a:pt x="5378" y="774"/>
                      </a:lnTo>
                      <a:lnTo>
                        <a:pt x="5503" y="879"/>
                      </a:lnTo>
                      <a:lnTo>
                        <a:pt x="5545" y="984"/>
                      </a:lnTo>
                      <a:lnTo>
                        <a:pt x="5399" y="1235"/>
                      </a:lnTo>
                      <a:lnTo>
                        <a:pt x="5420" y="1297"/>
                      </a:lnTo>
                      <a:lnTo>
                        <a:pt x="5441" y="1339"/>
                      </a:lnTo>
                      <a:lnTo>
                        <a:pt x="5420" y="1528"/>
                      </a:lnTo>
                      <a:lnTo>
                        <a:pt x="5692" y="1611"/>
                      </a:lnTo>
                      <a:lnTo>
                        <a:pt x="5859" y="1569"/>
                      </a:lnTo>
                      <a:lnTo>
                        <a:pt x="6047" y="1611"/>
                      </a:lnTo>
                      <a:lnTo>
                        <a:pt x="6047" y="1716"/>
                      </a:lnTo>
                      <a:lnTo>
                        <a:pt x="5922" y="1758"/>
                      </a:lnTo>
                      <a:lnTo>
                        <a:pt x="5650" y="1820"/>
                      </a:lnTo>
                      <a:lnTo>
                        <a:pt x="5608" y="1862"/>
                      </a:lnTo>
                      <a:lnTo>
                        <a:pt x="5545" y="1925"/>
                      </a:lnTo>
                      <a:lnTo>
                        <a:pt x="5503" y="2072"/>
                      </a:lnTo>
                      <a:lnTo>
                        <a:pt x="5210" y="2239"/>
                      </a:lnTo>
                      <a:lnTo>
                        <a:pt x="5106" y="2344"/>
                      </a:lnTo>
                      <a:lnTo>
                        <a:pt x="4897" y="2469"/>
                      </a:lnTo>
                      <a:lnTo>
                        <a:pt x="4771" y="2616"/>
                      </a:lnTo>
                      <a:lnTo>
                        <a:pt x="4541" y="2616"/>
                      </a:lnTo>
                      <a:lnTo>
                        <a:pt x="4394" y="2595"/>
                      </a:lnTo>
                      <a:lnTo>
                        <a:pt x="4164" y="2406"/>
                      </a:lnTo>
                      <a:lnTo>
                        <a:pt x="3955" y="2260"/>
                      </a:lnTo>
                      <a:lnTo>
                        <a:pt x="3809" y="2281"/>
                      </a:lnTo>
                      <a:lnTo>
                        <a:pt x="3809" y="2134"/>
                      </a:lnTo>
                      <a:lnTo>
                        <a:pt x="3767" y="1988"/>
                      </a:lnTo>
                      <a:lnTo>
                        <a:pt x="3662" y="1883"/>
                      </a:lnTo>
                      <a:lnTo>
                        <a:pt x="3641" y="1820"/>
                      </a:lnTo>
                      <a:lnTo>
                        <a:pt x="3495" y="1862"/>
                      </a:lnTo>
                      <a:lnTo>
                        <a:pt x="3390" y="1988"/>
                      </a:lnTo>
                      <a:lnTo>
                        <a:pt x="3306" y="1988"/>
                      </a:lnTo>
                      <a:lnTo>
                        <a:pt x="3244" y="1946"/>
                      </a:lnTo>
                      <a:lnTo>
                        <a:pt x="3139" y="1946"/>
                      </a:lnTo>
                      <a:lnTo>
                        <a:pt x="3076" y="2030"/>
                      </a:lnTo>
                      <a:lnTo>
                        <a:pt x="2407" y="2030"/>
                      </a:lnTo>
                      <a:lnTo>
                        <a:pt x="2386" y="2197"/>
                      </a:lnTo>
                      <a:lnTo>
                        <a:pt x="2448" y="2344"/>
                      </a:lnTo>
                      <a:lnTo>
                        <a:pt x="2658" y="2385"/>
                      </a:lnTo>
                      <a:lnTo>
                        <a:pt x="2720" y="2553"/>
                      </a:lnTo>
                      <a:lnTo>
                        <a:pt x="2679" y="2616"/>
                      </a:lnTo>
                      <a:lnTo>
                        <a:pt x="2762" y="2699"/>
                      </a:lnTo>
                      <a:lnTo>
                        <a:pt x="2720" y="2804"/>
                      </a:lnTo>
                      <a:lnTo>
                        <a:pt x="2595" y="2720"/>
                      </a:lnTo>
                      <a:lnTo>
                        <a:pt x="2197" y="2867"/>
                      </a:lnTo>
                      <a:lnTo>
                        <a:pt x="2239" y="3180"/>
                      </a:lnTo>
                      <a:lnTo>
                        <a:pt x="2344" y="3306"/>
                      </a:lnTo>
                      <a:lnTo>
                        <a:pt x="2553" y="3452"/>
                      </a:lnTo>
                      <a:lnTo>
                        <a:pt x="2679" y="3724"/>
                      </a:lnTo>
                      <a:lnTo>
                        <a:pt x="2679" y="3913"/>
                      </a:lnTo>
                      <a:lnTo>
                        <a:pt x="2679" y="3976"/>
                      </a:lnTo>
                      <a:lnTo>
                        <a:pt x="2365" y="5189"/>
                      </a:lnTo>
                      <a:lnTo>
                        <a:pt x="2260" y="5503"/>
                      </a:lnTo>
                      <a:lnTo>
                        <a:pt x="2281" y="5545"/>
                      </a:lnTo>
                      <a:lnTo>
                        <a:pt x="2239" y="5629"/>
                      </a:lnTo>
                      <a:lnTo>
                        <a:pt x="2093" y="5608"/>
                      </a:lnTo>
                      <a:lnTo>
                        <a:pt x="2093" y="5587"/>
                      </a:lnTo>
                      <a:lnTo>
                        <a:pt x="1967" y="5503"/>
                      </a:lnTo>
                      <a:lnTo>
                        <a:pt x="1821" y="5503"/>
                      </a:lnTo>
                      <a:lnTo>
                        <a:pt x="1758" y="5482"/>
                      </a:lnTo>
                      <a:lnTo>
                        <a:pt x="1716" y="5545"/>
                      </a:lnTo>
                      <a:lnTo>
                        <a:pt x="1319" y="5691"/>
                      </a:lnTo>
                      <a:lnTo>
                        <a:pt x="1026" y="5733"/>
                      </a:lnTo>
                      <a:lnTo>
                        <a:pt x="942" y="5817"/>
                      </a:lnTo>
                      <a:lnTo>
                        <a:pt x="879" y="5838"/>
                      </a:lnTo>
                      <a:lnTo>
                        <a:pt x="733" y="5963"/>
                      </a:lnTo>
                      <a:lnTo>
                        <a:pt x="607" y="6026"/>
                      </a:lnTo>
                      <a:lnTo>
                        <a:pt x="503" y="6110"/>
                      </a:lnTo>
                      <a:lnTo>
                        <a:pt x="523" y="6256"/>
                      </a:lnTo>
                      <a:lnTo>
                        <a:pt x="482" y="6340"/>
                      </a:lnTo>
                      <a:lnTo>
                        <a:pt x="503" y="6424"/>
                      </a:lnTo>
                      <a:lnTo>
                        <a:pt x="356" y="6570"/>
                      </a:lnTo>
                      <a:lnTo>
                        <a:pt x="398" y="6779"/>
                      </a:lnTo>
                      <a:lnTo>
                        <a:pt x="461" y="6884"/>
                      </a:lnTo>
                      <a:lnTo>
                        <a:pt x="356" y="6968"/>
                      </a:lnTo>
                      <a:lnTo>
                        <a:pt x="272" y="6947"/>
                      </a:lnTo>
                      <a:lnTo>
                        <a:pt x="105" y="7051"/>
                      </a:lnTo>
                      <a:lnTo>
                        <a:pt x="105" y="7156"/>
                      </a:lnTo>
                      <a:lnTo>
                        <a:pt x="63" y="7198"/>
                      </a:lnTo>
                      <a:lnTo>
                        <a:pt x="84" y="7282"/>
                      </a:lnTo>
                      <a:lnTo>
                        <a:pt x="63" y="7407"/>
                      </a:lnTo>
                      <a:lnTo>
                        <a:pt x="0" y="7512"/>
                      </a:lnTo>
                      <a:lnTo>
                        <a:pt x="63" y="7616"/>
                      </a:lnTo>
                      <a:lnTo>
                        <a:pt x="42" y="7700"/>
                      </a:lnTo>
                      <a:lnTo>
                        <a:pt x="189" y="7846"/>
                      </a:lnTo>
                      <a:lnTo>
                        <a:pt x="482" y="8307"/>
                      </a:lnTo>
                      <a:lnTo>
                        <a:pt x="314" y="8474"/>
                      </a:lnTo>
                      <a:lnTo>
                        <a:pt x="691" y="8453"/>
                      </a:lnTo>
                      <a:lnTo>
                        <a:pt x="879" y="8474"/>
                      </a:lnTo>
                      <a:lnTo>
                        <a:pt x="1005" y="8662"/>
                      </a:lnTo>
                      <a:lnTo>
                        <a:pt x="1026" y="8830"/>
                      </a:lnTo>
                      <a:lnTo>
                        <a:pt x="1256" y="8830"/>
                      </a:lnTo>
                      <a:lnTo>
                        <a:pt x="1549" y="8851"/>
                      </a:lnTo>
                      <a:lnTo>
                        <a:pt x="1779" y="8621"/>
                      </a:lnTo>
                      <a:lnTo>
                        <a:pt x="1988" y="8474"/>
                      </a:lnTo>
                      <a:lnTo>
                        <a:pt x="2051" y="8537"/>
                      </a:lnTo>
                      <a:lnTo>
                        <a:pt x="2030" y="8662"/>
                      </a:lnTo>
                      <a:lnTo>
                        <a:pt x="1967" y="8725"/>
                      </a:lnTo>
                      <a:lnTo>
                        <a:pt x="1967" y="8934"/>
                      </a:lnTo>
                      <a:lnTo>
                        <a:pt x="1988" y="9269"/>
                      </a:lnTo>
                      <a:lnTo>
                        <a:pt x="1988" y="9395"/>
                      </a:lnTo>
                      <a:lnTo>
                        <a:pt x="2072" y="9478"/>
                      </a:lnTo>
                      <a:lnTo>
                        <a:pt x="2176" y="9458"/>
                      </a:lnTo>
                      <a:lnTo>
                        <a:pt x="2281" y="9416"/>
                      </a:lnTo>
                      <a:lnTo>
                        <a:pt x="2469" y="9416"/>
                      </a:lnTo>
                      <a:lnTo>
                        <a:pt x="2511" y="9458"/>
                      </a:lnTo>
                      <a:lnTo>
                        <a:pt x="3076" y="9458"/>
                      </a:lnTo>
                      <a:lnTo>
                        <a:pt x="3223" y="9353"/>
                      </a:lnTo>
                      <a:lnTo>
                        <a:pt x="3306" y="9353"/>
                      </a:lnTo>
                      <a:lnTo>
                        <a:pt x="3432" y="9248"/>
                      </a:lnTo>
                      <a:lnTo>
                        <a:pt x="3557" y="9248"/>
                      </a:lnTo>
                      <a:lnTo>
                        <a:pt x="3725" y="9186"/>
                      </a:lnTo>
                      <a:lnTo>
                        <a:pt x="3829" y="8934"/>
                      </a:lnTo>
                      <a:lnTo>
                        <a:pt x="4081" y="8746"/>
                      </a:lnTo>
                      <a:lnTo>
                        <a:pt x="4269" y="8725"/>
                      </a:lnTo>
                      <a:lnTo>
                        <a:pt x="4457" y="8621"/>
                      </a:lnTo>
                      <a:lnTo>
                        <a:pt x="4583" y="8621"/>
                      </a:lnTo>
                      <a:lnTo>
                        <a:pt x="4687" y="8683"/>
                      </a:lnTo>
                      <a:lnTo>
                        <a:pt x="4813" y="8621"/>
                      </a:lnTo>
                      <a:lnTo>
                        <a:pt x="4897" y="8662"/>
                      </a:lnTo>
                      <a:lnTo>
                        <a:pt x="4876" y="8788"/>
                      </a:lnTo>
                      <a:lnTo>
                        <a:pt x="4959" y="8997"/>
                      </a:lnTo>
                      <a:lnTo>
                        <a:pt x="5085" y="9374"/>
                      </a:lnTo>
                      <a:lnTo>
                        <a:pt x="5169" y="9646"/>
                      </a:lnTo>
                      <a:lnTo>
                        <a:pt x="5106" y="9751"/>
                      </a:lnTo>
                      <a:lnTo>
                        <a:pt x="5210" y="9960"/>
                      </a:lnTo>
                      <a:lnTo>
                        <a:pt x="5357" y="10002"/>
                      </a:lnTo>
                      <a:lnTo>
                        <a:pt x="5399" y="10190"/>
                      </a:lnTo>
                      <a:lnTo>
                        <a:pt x="5524" y="10274"/>
                      </a:lnTo>
                      <a:lnTo>
                        <a:pt x="5713" y="10357"/>
                      </a:lnTo>
                      <a:lnTo>
                        <a:pt x="5838" y="10462"/>
                      </a:lnTo>
                      <a:lnTo>
                        <a:pt x="5901" y="10420"/>
                      </a:lnTo>
                      <a:lnTo>
                        <a:pt x="6131" y="10357"/>
                      </a:lnTo>
                      <a:lnTo>
                        <a:pt x="6340" y="10587"/>
                      </a:lnTo>
                      <a:lnTo>
                        <a:pt x="6508" y="10525"/>
                      </a:lnTo>
                      <a:lnTo>
                        <a:pt x="6717" y="10755"/>
                      </a:lnTo>
                      <a:lnTo>
                        <a:pt x="6822" y="10755"/>
                      </a:lnTo>
                      <a:lnTo>
                        <a:pt x="7073" y="10839"/>
                      </a:lnTo>
                      <a:lnTo>
                        <a:pt x="7240" y="10880"/>
                      </a:lnTo>
                      <a:lnTo>
                        <a:pt x="7261" y="11048"/>
                      </a:lnTo>
                      <a:lnTo>
                        <a:pt x="7366" y="11069"/>
                      </a:lnTo>
                      <a:lnTo>
                        <a:pt x="7512" y="11152"/>
                      </a:lnTo>
                      <a:lnTo>
                        <a:pt x="7868" y="11131"/>
                      </a:lnTo>
                      <a:lnTo>
                        <a:pt x="8098" y="11257"/>
                      </a:lnTo>
                      <a:lnTo>
                        <a:pt x="8140" y="11362"/>
                      </a:lnTo>
                      <a:lnTo>
                        <a:pt x="8119" y="11634"/>
                      </a:lnTo>
                      <a:lnTo>
                        <a:pt x="8182" y="11843"/>
                      </a:lnTo>
                      <a:lnTo>
                        <a:pt x="8098" y="11968"/>
                      </a:lnTo>
                      <a:lnTo>
                        <a:pt x="8307" y="12324"/>
                      </a:lnTo>
                      <a:lnTo>
                        <a:pt x="8286" y="12596"/>
                      </a:lnTo>
                      <a:lnTo>
                        <a:pt x="9290" y="12617"/>
                      </a:lnTo>
                      <a:lnTo>
                        <a:pt x="9353" y="12973"/>
                      </a:lnTo>
                      <a:lnTo>
                        <a:pt x="9332" y="13224"/>
                      </a:lnTo>
                      <a:lnTo>
                        <a:pt x="9604" y="13287"/>
                      </a:lnTo>
                      <a:lnTo>
                        <a:pt x="9897" y="13810"/>
                      </a:lnTo>
                      <a:lnTo>
                        <a:pt x="9918" y="14103"/>
                      </a:lnTo>
                      <a:lnTo>
                        <a:pt x="9646" y="14688"/>
                      </a:lnTo>
                      <a:lnTo>
                        <a:pt x="9667" y="14772"/>
                      </a:lnTo>
                      <a:lnTo>
                        <a:pt x="9583" y="14856"/>
                      </a:lnTo>
                      <a:lnTo>
                        <a:pt x="9646" y="14919"/>
                      </a:lnTo>
                      <a:lnTo>
                        <a:pt x="9604" y="15044"/>
                      </a:lnTo>
                      <a:lnTo>
                        <a:pt x="9751" y="15149"/>
                      </a:lnTo>
                      <a:lnTo>
                        <a:pt x="9751" y="15337"/>
                      </a:lnTo>
                      <a:lnTo>
                        <a:pt x="9855" y="15525"/>
                      </a:lnTo>
                      <a:lnTo>
                        <a:pt x="9793" y="15860"/>
                      </a:lnTo>
                      <a:lnTo>
                        <a:pt x="9814" y="15986"/>
                      </a:lnTo>
                      <a:lnTo>
                        <a:pt x="9772" y="16111"/>
                      </a:lnTo>
                      <a:lnTo>
                        <a:pt x="9814" y="16258"/>
                      </a:lnTo>
                      <a:lnTo>
                        <a:pt x="10023" y="16216"/>
                      </a:lnTo>
                      <a:lnTo>
                        <a:pt x="10107" y="16279"/>
                      </a:lnTo>
                      <a:lnTo>
                        <a:pt x="10379" y="16258"/>
                      </a:lnTo>
                      <a:lnTo>
                        <a:pt x="10525" y="16300"/>
                      </a:lnTo>
                      <a:lnTo>
                        <a:pt x="10797" y="16195"/>
                      </a:lnTo>
                      <a:lnTo>
                        <a:pt x="10923" y="16300"/>
                      </a:lnTo>
                      <a:lnTo>
                        <a:pt x="11027" y="16321"/>
                      </a:lnTo>
                      <a:lnTo>
                        <a:pt x="11069" y="16467"/>
                      </a:lnTo>
                      <a:lnTo>
                        <a:pt x="11236" y="17095"/>
                      </a:lnTo>
                      <a:lnTo>
                        <a:pt x="11341" y="17304"/>
                      </a:lnTo>
                      <a:lnTo>
                        <a:pt x="11446" y="17325"/>
                      </a:lnTo>
                      <a:lnTo>
                        <a:pt x="11676" y="17199"/>
                      </a:lnTo>
                      <a:lnTo>
                        <a:pt x="11801" y="17241"/>
                      </a:lnTo>
                      <a:lnTo>
                        <a:pt x="11885" y="17325"/>
                      </a:lnTo>
                      <a:lnTo>
                        <a:pt x="11969" y="17346"/>
                      </a:lnTo>
                      <a:lnTo>
                        <a:pt x="11906" y="17450"/>
                      </a:lnTo>
                      <a:lnTo>
                        <a:pt x="11885" y="17994"/>
                      </a:lnTo>
                      <a:lnTo>
                        <a:pt x="11864" y="18057"/>
                      </a:lnTo>
                      <a:lnTo>
                        <a:pt x="11822" y="18078"/>
                      </a:lnTo>
                      <a:lnTo>
                        <a:pt x="11822" y="18162"/>
                      </a:lnTo>
                      <a:lnTo>
                        <a:pt x="11801" y="18204"/>
                      </a:lnTo>
                      <a:lnTo>
                        <a:pt x="11801" y="18287"/>
                      </a:lnTo>
                      <a:lnTo>
                        <a:pt x="11906" y="18204"/>
                      </a:lnTo>
                      <a:lnTo>
                        <a:pt x="12178" y="18245"/>
                      </a:lnTo>
                      <a:lnTo>
                        <a:pt x="12178" y="18350"/>
                      </a:lnTo>
                      <a:lnTo>
                        <a:pt x="12283" y="18580"/>
                      </a:lnTo>
                      <a:lnTo>
                        <a:pt x="12283" y="18769"/>
                      </a:lnTo>
                      <a:lnTo>
                        <a:pt x="12303" y="18999"/>
                      </a:lnTo>
                      <a:lnTo>
                        <a:pt x="12324" y="19208"/>
                      </a:lnTo>
                      <a:lnTo>
                        <a:pt x="12303" y="19292"/>
                      </a:lnTo>
                      <a:lnTo>
                        <a:pt x="12199" y="19292"/>
                      </a:lnTo>
                      <a:lnTo>
                        <a:pt x="12073" y="19354"/>
                      </a:lnTo>
                      <a:lnTo>
                        <a:pt x="12031" y="19417"/>
                      </a:lnTo>
                      <a:lnTo>
                        <a:pt x="11969" y="19501"/>
                      </a:lnTo>
                      <a:lnTo>
                        <a:pt x="11927" y="19459"/>
                      </a:lnTo>
                      <a:lnTo>
                        <a:pt x="11697" y="19626"/>
                      </a:lnTo>
                      <a:lnTo>
                        <a:pt x="11655" y="19710"/>
                      </a:lnTo>
                      <a:lnTo>
                        <a:pt x="11571" y="19731"/>
                      </a:lnTo>
                      <a:lnTo>
                        <a:pt x="11362" y="19919"/>
                      </a:lnTo>
                      <a:lnTo>
                        <a:pt x="11278" y="19940"/>
                      </a:lnTo>
                      <a:lnTo>
                        <a:pt x="11278" y="20066"/>
                      </a:lnTo>
                      <a:lnTo>
                        <a:pt x="11195" y="20087"/>
                      </a:lnTo>
                      <a:lnTo>
                        <a:pt x="11132" y="20087"/>
                      </a:lnTo>
                      <a:lnTo>
                        <a:pt x="10943" y="20338"/>
                      </a:lnTo>
                      <a:lnTo>
                        <a:pt x="10923" y="20401"/>
                      </a:lnTo>
                      <a:lnTo>
                        <a:pt x="10923" y="20547"/>
                      </a:lnTo>
                      <a:lnTo>
                        <a:pt x="10839" y="20568"/>
                      </a:lnTo>
                      <a:lnTo>
                        <a:pt x="10776" y="20652"/>
                      </a:lnTo>
                      <a:lnTo>
                        <a:pt x="10671" y="20861"/>
                      </a:lnTo>
                      <a:lnTo>
                        <a:pt x="10609" y="20924"/>
                      </a:lnTo>
                      <a:lnTo>
                        <a:pt x="10504" y="21091"/>
                      </a:lnTo>
                      <a:lnTo>
                        <a:pt x="10504" y="21133"/>
                      </a:lnTo>
                      <a:lnTo>
                        <a:pt x="10399" y="21217"/>
                      </a:lnTo>
                      <a:lnTo>
                        <a:pt x="10358" y="21279"/>
                      </a:lnTo>
                      <a:lnTo>
                        <a:pt x="10441" y="21279"/>
                      </a:lnTo>
                      <a:lnTo>
                        <a:pt x="10504" y="21300"/>
                      </a:lnTo>
                      <a:lnTo>
                        <a:pt x="10776" y="21217"/>
                      </a:lnTo>
                      <a:lnTo>
                        <a:pt x="10923" y="21300"/>
                      </a:lnTo>
                      <a:lnTo>
                        <a:pt x="11048" y="21489"/>
                      </a:lnTo>
                      <a:lnTo>
                        <a:pt x="11153" y="21530"/>
                      </a:lnTo>
                      <a:lnTo>
                        <a:pt x="11236" y="21698"/>
                      </a:lnTo>
                      <a:lnTo>
                        <a:pt x="11362" y="21928"/>
                      </a:lnTo>
                      <a:lnTo>
                        <a:pt x="11446" y="21928"/>
                      </a:lnTo>
                      <a:lnTo>
                        <a:pt x="11550" y="21803"/>
                      </a:lnTo>
                      <a:lnTo>
                        <a:pt x="11592" y="21803"/>
                      </a:lnTo>
                      <a:lnTo>
                        <a:pt x="11718" y="22012"/>
                      </a:lnTo>
                      <a:lnTo>
                        <a:pt x="11885" y="22075"/>
                      </a:lnTo>
                      <a:lnTo>
                        <a:pt x="12011" y="22116"/>
                      </a:lnTo>
                      <a:lnTo>
                        <a:pt x="12136" y="22242"/>
                      </a:lnTo>
                      <a:lnTo>
                        <a:pt x="12136" y="22388"/>
                      </a:lnTo>
                      <a:lnTo>
                        <a:pt x="12241" y="22367"/>
                      </a:lnTo>
                      <a:lnTo>
                        <a:pt x="12492" y="22472"/>
                      </a:lnTo>
                      <a:lnTo>
                        <a:pt x="12617" y="22639"/>
                      </a:lnTo>
                      <a:lnTo>
                        <a:pt x="12743" y="22849"/>
                      </a:lnTo>
                      <a:lnTo>
                        <a:pt x="12868" y="22911"/>
                      </a:lnTo>
                      <a:lnTo>
                        <a:pt x="12848" y="23079"/>
                      </a:lnTo>
                      <a:lnTo>
                        <a:pt x="12743" y="23225"/>
                      </a:lnTo>
                      <a:lnTo>
                        <a:pt x="12806" y="23414"/>
                      </a:lnTo>
                      <a:lnTo>
                        <a:pt x="12827" y="23476"/>
                      </a:lnTo>
                      <a:lnTo>
                        <a:pt x="12848" y="23497"/>
                      </a:lnTo>
                      <a:lnTo>
                        <a:pt x="12931" y="23581"/>
                      </a:lnTo>
                      <a:lnTo>
                        <a:pt x="12952" y="23602"/>
                      </a:lnTo>
                      <a:lnTo>
                        <a:pt x="13161" y="23414"/>
                      </a:lnTo>
                      <a:lnTo>
                        <a:pt x="13245" y="23225"/>
                      </a:lnTo>
                      <a:lnTo>
                        <a:pt x="13350" y="22849"/>
                      </a:lnTo>
                      <a:lnTo>
                        <a:pt x="13433" y="22577"/>
                      </a:lnTo>
                      <a:lnTo>
                        <a:pt x="13454" y="22535"/>
                      </a:lnTo>
                      <a:lnTo>
                        <a:pt x="13426" y="22507"/>
                      </a:lnTo>
                      <a:lnTo>
                        <a:pt x="13426" y="22507"/>
                      </a:lnTo>
                      <a:lnTo>
                        <a:pt x="13496" y="22535"/>
                      </a:lnTo>
                      <a:lnTo>
                        <a:pt x="13873" y="22242"/>
                      </a:lnTo>
                      <a:lnTo>
                        <a:pt x="14061" y="22033"/>
                      </a:lnTo>
                      <a:lnTo>
                        <a:pt x="14312" y="21551"/>
                      </a:lnTo>
                      <a:lnTo>
                        <a:pt x="14417" y="21321"/>
                      </a:lnTo>
                      <a:lnTo>
                        <a:pt x="14521" y="21028"/>
                      </a:lnTo>
                      <a:lnTo>
                        <a:pt x="14793" y="20547"/>
                      </a:lnTo>
                      <a:lnTo>
                        <a:pt x="15044" y="20233"/>
                      </a:lnTo>
                      <a:lnTo>
                        <a:pt x="15107" y="20129"/>
                      </a:lnTo>
                      <a:lnTo>
                        <a:pt x="15065" y="20087"/>
                      </a:lnTo>
                      <a:lnTo>
                        <a:pt x="15065" y="20024"/>
                      </a:lnTo>
                      <a:lnTo>
                        <a:pt x="15128" y="19982"/>
                      </a:lnTo>
                      <a:lnTo>
                        <a:pt x="15170" y="19857"/>
                      </a:lnTo>
                      <a:lnTo>
                        <a:pt x="15254" y="19815"/>
                      </a:lnTo>
                      <a:lnTo>
                        <a:pt x="15233" y="19710"/>
                      </a:lnTo>
                      <a:lnTo>
                        <a:pt x="15254" y="19626"/>
                      </a:lnTo>
                      <a:lnTo>
                        <a:pt x="15233" y="19606"/>
                      </a:lnTo>
                      <a:lnTo>
                        <a:pt x="15296" y="19585"/>
                      </a:lnTo>
                      <a:lnTo>
                        <a:pt x="15296" y="19480"/>
                      </a:lnTo>
                      <a:lnTo>
                        <a:pt x="15191" y="19313"/>
                      </a:lnTo>
                      <a:lnTo>
                        <a:pt x="15191" y="19229"/>
                      </a:lnTo>
                      <a:lnTo>
                        <a:pt x="15212" y="19166"/>
                      </a:lnTo>
                      <a:lnTo>
                        <a:pt x="15191" y="19082"/>
                      </a:lnTo>
                      <a:lnTo>
                        <a:pt x="15149" y="18915"/>
                      </a:lnTo>
                      <a:lnTo>
                        <a:pt x="15107" y="18748"/>
                      </a:lnTo>
                      <a:lnTo>
                        <a:pt x="15149" y="18685"/>
                      </a:lnTo>
                      <a:lnTo>
                        <a:pt x="15316" y="18664"/>
                      </a:lnTo>
                      <a:lnTo>
                        <a:pt x="15296" y="18559"/>
                      </a:lnTo>
                      <a:lnTo>
                        <a:pt x="15212" y="18497"/>
                      </a:lnTo>
                      <a:lnTo>
                        <a:pt x="15337" y="18476"/>
                      </a:lnTo>
                      <a:lnTo>
                        <a:pt x="15337" y="18371"/>
                      </a:lnTo>
                      <a:lnTo>
                        <a:pt x="15212" y="18308"/>
                      </a:lnTo>
                      <a:lnTo>
                        <a:pt x="15316" y="18287"/>
                      </a:lnTo>
                      <a:lnTo>
                        <a:pt x="15379" y="18183"/>
                      </a:lnTo>
                      <a:lnTo>
                        <a:pt x="15442" y="18245"/>
                      </a:lnTo>
                      <a:lnTo>
                        <a:pt x="15630" y="18057"/>
                      </a:lnTo>
                      <a:lnTo>
                        <a:pt x="15735" y="17973"/>
                      </a:lnTo>
                      <a:lnTo>
                        <a:pt x="15735" y="17932"/>
                      </a:lnTo>
                      <a:lnTo>
                        <a:pt x="15881" y="17785"/>
                      </a:lnTo>
                      <a:lnTo>
                        <a:pt x="16070" y="17681"/>
                      </a:lnTo>
                      <a:lnTo>
                        <a:pt x="16300" y="17429"/>
                      </a:lnTo>
                      <a:lnTo>
                        <a:pt x="16509" y="17409"/>
                      </a:lnTo>
                      <a:lnTo>
                        <a:pt x="16614" y="17304"/>
                      </a:lnTo>
                      <a:lnTo>
                        <a:pt x="16739" y="17199"/>
                      </a:lnTo>
                      <a:lnTo>
                        <a:pt x="16844" y="17199"/>
                      </a:lnTo>
                      <a:lnTo>
                        <a:pt x="16928" y="17241"/>
                      </a:lnTo>
                      <a:lnTo>
                        <a:pt x="17011" y="17283"/>
                      </a:lnTo>
                      <a:lnTo>
                        <a:pt x="17011" y="17199"/>
                      </a:lnTo>
                      <a:lnTo>
                        <a:pt x="17095" y="17032"/>
                      </a:lnTo>
                      <a:lnTo>
                        <a:pt x="17325" y="16885"/>
                      </a:lnTo>
                      <a:lnTo>
                        <a:pt x="17430" y="16865"/>
                      </a:lnTo>
                      <a:lnTo>
                        <a:pt x="17430" y="16802"/>
                      </a:lnTo>
                      <a:lnTo>
                        <a:pt x="17367" y="16781"/>
                      </a:lnTo>
                      <a:lnTo>
                        <a:pt x="17304" y="16739"/>
                      </a:lnTo>
                      <a:lnTo>
                        <a:pt x="17262" y="16676"/>
                      </a:lnTo>
                      <a:lnTo>
                        <a:pt x="17346" y="16634"/>
                      </a:lnTo>
                      <a:lnTo>
                        <a:pt x="17513" y="16572"/>
                      </a:lnTo>
                      <a:lnTo>
                        <a:pt x="17576" y="16593"/>
                      </a:lnTo>
                      <a:lnTo>
                        <a:pt x="17681" y="16593"/>
                      </a:lnTo>
                      <a:lnTo>
                        <a:pt x="17765" y="16530"/>
                      </a:lnTo>
                      <a:lnTo>
                        <a:pt x="17869" y="16530"/>
                      </a:lnTo>
                      <a:lnTo>
                        <a:pt x="17869" y="16593"/>
                      </a:lnTo>
                      <a:lnTo>
                        <a:pt x="17744" y="16676"/>
                      </a:lnTo>
                      <a:lnTo>
                        <a:pt x="17576" y="16697"/>
                      </a:lnTo>
                      <a:lnTo>
                        <a:pt x="17555" y="16718"/>
                      </a:lnTo>
                      <a:lnTo>
                        <a:pt x="17618" y="16739"/>
                      </a:lnTo>
                      <a:lnTo>
                        <a:pt x="17848" y="16676"/>
                      </a:lnTo>
                      <a:lnTo>
                        <a:pt x="18099" y="16572"/>
                      </a:lnTo>
                      <a:lnTo>
                        <a:pt x="18078" y="16509"/>
                      </a:lnTo>
                      <a:lnTo>
                        <a:pt x="18162" y="16467"/>
                      </a:lnTo>
                      <a:lnTo>
                        <a:pt x="18246" y="16467"/>
                      </a:lnTo>
                      <a:lnTo>
                        <a:pt x="18204" y="16509"/>
                      </a:lnTo>
                      <a:cubicBezTo>
                        <a:pt x="18204" y="16509"/>
                        <a:pt x="18204" y="16613"/>
                        <a:pt x="18246" y="16613"/>
                      </a:cubicBezTo>
                      <a:lnTo>
                        <a:pt x="18392" y="16634"/>
                      </a:lnTo>
                      <a:lnTo>
                        <a:pt x="18497" y="16593"/>
                      </a:lnTo>
                      <a:lnTo>
                        <a:pt x="18664" y="16593"/>
                      </a:lnTo>
                      <a:lnTo>
                        <a:pt x="18832" y="16613"/>
                      </a:lnTo>
                      <a:lnTo>
                        <a:pt x="18936" y="16551"/>
                      </a:lnTo>
                      <a:lnTo>
                        <a:pt x="18936" y="16488"/>
                      </a:lnTo>
                      <a:lnTo>
                        <a:pt x="18915" y="16467"/>
                      </a:lnTo>
                      <a:lnTo>
                        <a:pt x="18936" y="16404"/>
                      </a:lnTo>
                      <a:lnTo>
                        <a:pt x="19208" y="16237"/>
                      </a:lnTo>
                      <a:lnTo>
                        <a:pt x="19418" y="16153"/>
                      </a:lnTo>
                      <a:lnTo>
                        <a:pt x="19522" y="16069"/>
                      </a:lnTo>
                      <a:lnTo>
                        <a:pt x="19543" y="15986"/>
                      </a:lnTo>
                      <a:lnTo>
                        <a:pt x="19522" y="15944"/>
                      </a:lnTo>
                      <a:lnTo>
                        <a:pt x="19418" y="15735"/>
                      </a:lnTo>
                      <a:lnTo>
                        <a:pt x="19501" y="15567"/>
                      </a:lnTo>
                      <a:lnTo>
                        <a:pt x="19564" y="15463"/>
                      </a:lnTo>
                      <a:lnTo>
                        <a:pt x="19564" y="15358"/>
                      </a:lnTo>
                      <a:lnTo>
                        <a:pt x="19627" y="15316"/>
                      </a:lnTo>
                      <a:lnTo>
                        <a:pt x="19731" y="15232"/>
                      </a:lnTo>
                      <a:lnTo>
                        <a:pt x="19752" y="15128"/>
                      </a:lnTo>
                      <a:lnTo>
                        <a:pt x="19731" y="15107"/>
                      </a:lnTo>
                      <a:lnTo>
                        <a:pt x="19878" y="14835"/>
                      </a:lnTo>
                      <a:lnTo>
                        <a:pt x="20087" y="14584"/>
                      </a:lnTo>
                      <a:lnTo>
                        <a:pt x="20087" y="14479"/>
                      </a:lnTo>
                      <a:lnTo>
                        <a:pt x="20045" y="14103"/>
                      </a:lnTo>
                      <a:lnTo>
                        <a:pt x="20003" y="14082"/>
                      </a:lnTo>
                      <a:lnTo>
                        <a:pt x="20066" y="13872"/>
                      </a:lnTo>
                      <a:lnTo>
                        <a:pt x="20129" y="13789"/>
                      </a:lnTo>
                      <a:lnTo>
                        <a:pt x="20129" y="13726"/>
                      </a:lnTo>
                      <a:lnTo>
                        <a:pt x="20317" y="13580"/>
                      </a:lnTo>
                      <a:lnTo>
                        <a:pt x="20338" y="13496"/>
                      </a:lnTo>
                      <a:lnTo>
                        <a:pt x="20275" y="13287"/>
                      </a:lnTo>
                      <a:lnTo>
                        <a:pt x="20359" y="13036"/>
                      </a:lnTo>
                      <a:lnTo>
                        <a:pt x="20338" y="12826"/>
                      </a:lnTo>
                      <a:lnTo>
                        <a:pt x="20359" y="12659"/>
                      </a:lnTo>
                      <a:lnTo>
                        <a:pt x="20359" y="12596"/>
                      </a:lnTo>
                      <a:lnTo>
                        <a:pt x="20422" y="12387"/>
                      </a:lnTo>
                      <a:lnTo>
                        <a:pt x="20359" y="11592"/>
                      </a:lnTo>
                      <a:lnTo>
                        <a:pt x="20359" y="11445"/>
                      </a:lnTo>
                      <a:lnTo>
                        <a:pt x="20422" y="11341"/>
                      </a:lnTo>
                      <a:lnTo>
                        <a:pt x="20422" y="11236"/>
                      </a:lnTo>
                      <a:lnTo>
                        <a:pt x="20359" y="11278"/>
                      </a:lnTo>
                      <a:lnTo>
                        <a:pt x="20275" y="11194"/>
                      </a:lnTo>
                      <a:lnTo>
                        <a:pt x="20275" y="11131"/>
                      </a:lnTo>
                      <a:lnTo>
                        <a:pt x="20359" y="10985"/>
                      </a:lnTo>
                      <a:lnTo>
                        <a:pt x="20338" y="10859"/>
                      </a:lnTo>
                      <a:lnTo>
                        <a:pt x="20359" y="10776"/>
                      </a:lnTo>
                      <a:lnTo>
                        <a:pt x="20443" y="10755"/>
                      </a:lnTo>
                      <a:lnTo>
                        <a:pt x="20464" y="10629"/>
                      </a:lnTo>
                      <a:lnTo>
                        <a:pt x="20380" y="10504"/>
                      </a:lnTo>
                      <a:lnTo>
                        <a:pt x="20234" y="10420"/>
                      </a:lnTo>
                      <a:lnTo>
                        <a:pt x="20275" y="10399"/>
                      </a:lnTo>
                      <a:lnTo>
                        <a:pt x="20317" y="10336"/>
                      </a:lnTo>
                      <a:lnTo>
                        <a:pt x="20338" y="10399"/>
                      </a:lnTo>
                      <a:lnTo>
                        <a:pt x="20422" y="10441"/>
                      </a:lnTo>
                      <a:lnTo>
                        <a:pt x="20485" y="10462"/>
                      </a:lnTo>
                      <a:lnTo>
                        <a:pt x="20526" y="10336"/>
                      </a:lnTo>
                      <a:lnTo>
                        <a:pt x="20589" y="10336"/>
                      </a:lnTo>
                      <a:lnTo>
                        <a:pt x="20631" y="10420"/>
                      </a:lnTo>
                      <a:lnTo>
                        <a:pt x="20673" y="10441"/>
                      </a:lnTo>
                      <a:lnTo>
                        <a:pt x="20631" y="10525"/>
                      </a:lnTo>
                      <a:lnTo>
                        <a:pt x="20547" y="10567"/>
                      </a:lnTo>
                      <a:lnTo>
                        <a:pt x="20526" y="10650"/>
                      </a:lnTo>
                      <a:lnTo>
                        <a:pt x="20568" y="10650"/>
                      </a:lnTo>
                      <a:lnTo>
                        <a:pt x="20673" y="10546"/>
                      </a:lnTo>
                      <a:lnTo>
                        <a:pt x="20840" y="10462"/>
                      </a:lnTo>
                      <a:lnTo>
                        <a:pt x="21008" y="10190"/>
                      </a:lnTo>
                      <a:lnTo>
                        <a:pt x="21091" y="9981"/>
                      </a:lnTo>
                      <a:lnTo>
                        <a:pt x="21112" y="9834"/>
                      </a:lnTo>
                      <a:lnTo>
                        <a:pt x="21196" y="9771"/>
                      </a:lnTo>
                      <a:lnTo>
                        <a:pt x="21280" y="9562"/>
                      </a:lnTo>
                      <a:lnTo>
                        <a:pt x="21363" y="9374"/>
                      </a:lnTo>
                      <a:lnTo>
                        <a:pt x="21677" y="9165"/>
                      </a:lnTo>
                      <a:lnTo>
                        <a:pt x="21698" y="9060"/>
                      </a:lnTo>
                      <a:lnTo>
                        <a:pt x="21803" y="9039"/>
                      </a:lnTo>
                      <a:lnTo>
                        <a:pt x="21887" y="8934"/>
                      </a:lnTo>
                      <a:lnTo>
                        <a:pt x="22138" y="8683"/>
                      </a:lnTo>
                      <a:lnTo>
                        <a:pt x="22368" y="8370"/>
                      </a:lnTo>
                      <a:lnTo>
                        <a:pt x="22431" y="8307"/>
                      </a:lnTo>
                      <a:lnTo>
                        <a:pt x="22556" y="7993"/>
                      </a:lnTo>
                      <a:lnTo>
                        <a:pt x="22577" y="7846"/>
                      </a:lnTo>
                      <a:lnTo>
                        <a:pt x="22661" y="7742"/>
                      </a:lnTo>
                      <a:lnTo>
                        <a:pt x="22661" y="7637"/>
                      </a:lnTo>
                      <a:lnTo>
                        <a:pt x="22577" y="7533"/>
                      </a:lnTo>
                      <a:lnTo>
                        <a:pt x="22619" y="7449"/>
                      </a:lnTo>
                      <a:lnTo>
                        <a:pt x="22682" y="7449"/>
                      </a:lnTo>
                      <a:lnTo>
                        <a:pt x="22661" y="7156"/>
                      </a:lnTo>
                      <a:lnTo>
                        <a:pt x="22577" y="7093"/>
                      </a:lnTo>
                      <a:lnTo>
                        <a:pt x="22556" y="6968"/>
                      </a:lnTo>
                      <a:lnTo>
                        <a:pt x="22347" y="6528"/>
                      </a:lnTo>
                      <a:lnTo>
                        <a:pt x="22347" y="6361"/>
                      </a:lnTo>
                      <a:lnTo>
                        <a:pt x="22326" y="6193"/>
                      </a:lnTo>
                      <a:lnTo>
                        <a:pt x="21949" y="6026"/>
                      </a:lnTo>
                      <a:lnTo>
                        <a:pt x="21740" y="6026"/>
                      </a:lnTo>
                      <a:lnTo>
                        <a:pt x="21594" y="6110"/>
                      </a:lnTo>
                      <a:lnTo>
                        <a:pt x="21489" y="5942"/>
                      </a:lnTo>
                      <a:lnTo>
                        <a:pt x="21342" y="5921"/>
                      </a:lnTo>
                      <a:lnTo>
                        <a:pt x="21217" y="5796"/>
                      </a:lnTo>
                      <a:lnTo>
                        <a:pt x="21070" y="5712"/>
                      </a:lnTo>
                      <a:lnTo>
                        <a:pt x="20966" y="5691"/>
                      </a:lnTo>
                      <a:lnTo>
                        <a:pt x="20694" y="5398"/>
                      </a:lnTo>
                      <a:lnTo>
                        <a:pt x="20485" y="5105"/>
                      </a:lnTo>
                      <a:lnTo>
                        <a:pt x="20380" y="5085"/>
                      </a:lnTo>
                      <a:lnTo>
                        <a:pt x="20254" y="4959"/>
                      </a:lnTo>
                      <a:lnTo>
                        <a:pt x="20129" y="4959"/>
                      </a:lnTo>
                      <a:lnTo>
                        <a:pt x="19773" y="4687"/>
                      </a:lnTo>
                      <a:lnTo>
                        <a:pt x="19627" y="4687"/>
                      </a:lnTo>
                      <a:lnTo>
                        <a:pt x="19438" y="4603"/>
                      </a:lnTo>
                      <a:lnTo>
                        <a:pt x="19334" y="4666"/>
                      </a:lnTo>
                      <a:lnTo>
                        <a:pt x="19187" y="4666"/>
                      </a:lnTo>
                      <a:lnTo>
                        <a:pt x="19083" y="4603"/>
                      </a:lnTo>
                      <a:lnTo>
                        <a:pt x="18978" y="4666"/>
                      </a:lnTo>
                      <a:lnTo>
                        <a:pt x="18915" y="4750"/>
                      </a:lnTo>
                      <a:lnTo>
                        <a:pt x="18832" y="4666"/>
                      </a:lnTo>
                      <a:lnTo>
                        <a:pt x="18685" y="4561"/>
                      </a:lnTo>
                      <a:lnTo>
                        <a:pt x="18685" y="4666"/>
                      </a:lnTo>
                      <a:lnTo>
                        <a:pt x="18602" y="4624"/>
                      </a:lnTo>
                      <a:lnTo>
                        <a:pt x="18581" y="4687"/>
                      </a:lnTo>
                      <a:lnTo>
                        <a:pt x="18581" y="4750"/>
                      </a:lnTo>
                      <a:lnTo>
                        <a:pt x="18476" y="4666"/>
                      </a:lnTo>
                      <a:lnTo>
                        <a:pt x="18455" y="4624"/>
                      </a:lnTo>
                      <a:lnTo>
                        <a:pt x="18371" y="4582"/>
                      </a:lnTo>
                      <a:lnTo>
                        <a:pt x="18371" y="4582"/>
                      </a:lnTo>
                      <a:lnTo>
                        <a:pt x="18392" y="4645"/>
                      </a:lnTo>
                      <a:lnTo>
                        <a:pt x="18371" y="4666"/>
                      </a:lnTo>
                      <a:lnTo>
                        <a:pt x="18183" y="4582"/>
                      </a:lnTo>
                      <a:lnTo>
                        <a:pt x="18141" y="4582"/>
                      </a:lnTo>
                      <a:lnTo>
                        <a:pt x="17995" y="4561"/>
                      </a:lnTo>
                      <a:lnTo>
                        <a:pt x="17702" y="4394"/>
                      </a:lnTo>
                      <a:lnTo>
                        <a:pt x="17555" y="4394"/>
                      </a:lnTo>
                      <a:lnTo>
                        <a:pt x="17555" y="4436"/>
                      </a:lnTo>
                      <a:lnTo>
                        <a:pt x="17597" y="4478"/>
                      </a:lnTo>
                      <a:lnTo>
                        <a:pt x="17555" y="4520"/>
                      </a:lnTo>
                      <a:lnTo>
                        <a:pt x="17472" y="4478"/>
                      </a:lnTo>
                      <a:lnTo>
                        <a:pt x="17451" y="4520"/>
                      </a:lnTo>
                      <a:lnTo>
                        <a:pt x="17430" y="4561"/>
                      </a:lnTo>
                      <a:lnTo>
                        <a:pt x="17325" y="4603"/>
                      </a:lnTo>
                      <a:lnTo>
                        <a:pt x="17262" y="4666"/>
                      </a:lnTo>
                      <a:lnTo>
                        <a:pt x="17241" y="4792"/>
                      </a:lnTo>
                      <a:lnTo>
                        <a:pt x="17200" y="4687"/>
                      </a:lnTo>
                      <a:lnTo>
                        <a:pt x="17158" y="4603"/>
                      </a:lnTo>
                      <a:lnTo>
                        <a:pt x="17116" y="4645"/>
                      </a:lnTo>
                      <a:lnTo>
                        <a:pt x="17116" y="4750"/>
                      </a:lnTo>
                      <a:lnTo>
                        <a:pt x="17011" y="4917"/>
                      </a:lnTo>
                      <a:lnTo>
                        <a:pt x="17011" y="5085"/>
                      </a:lnTo>
                      <a:lnTo>
                        <a:pt x="16990" y="4917"/>
                      </a:lnTo>
                      <a:lnTo>
                        <a:pt x="17011" y="4771"/>
                      </a:lnTo>
                      <a:lnTo>
                        <a:pt x="16990" y="4645"/>
                      </a:lnTo>
                      <a:lnTo>
                        <a:pt x="17032" y="4457"/>
                      </a:lnTo>
                      <a:lnTo>
                        <a:pt x="17095" y="4394"/>
                      </a:lnTo>
                      <a:lnTo>
                        <a:pt x="17032" y="4373"/>
                      </a:lnTo>
                      <a:lnTo>
                        <a:pt x="16928" y="4373"/>
                      </a:lnTo>
                      <a:lnTo>
                        <a:pt x="17053" y="4248"/>
                      </a:lnTo>
                      <a:lnTo>
                        <a:pt x="16907" y="4059"/>
                      </a:lnTo>
                      <a:lnTo>
                        <a:pt x="16823" y="3913"/>
                      </a:lnTo>
                      <a:lnTo>
                        <a:pt x="16739" y="3913"/>
                      </a:lnTo>
                      <a:lnTo>
                        <a:pt x="16614" y="3871"/>
                      </a:lnTo>
                      <a:lnTo>
                        <a:pt x="16530" y="3976"/>
                      </a:lnTo>
                      <a:lnTo>
                        <a:pt x="16467" y="4017"/>
                      </a:lnTo>
                      <a:lnTo>
                        <a:pt x="16425" y="3934"/>
                      </a:lnTo>
                      <a:lnTo>
                        <a:pt x="16384" y="3913"/>
                      </a:lnTo>
                      <a:lnTo>
                        <a:pt x="16363" y="3829"/>
                      </a:lnTo>
                      <a:lnTo>
                        <a:pt x="16279" y="3766"/>
                      </a:lnTo>
                      <a:lnTo>
                        <a:pt x="16195" y="3766"/>
                      </a:lnTo>
                      <a:lnTo>
                        <a:pt x="16153" y="3724"/>
                      </a:lnTo>
                      <a:lnTo>
                        <a:pt x="16070" y="3704"/>
                      </a:lnTo>
                      <a:lnTo>
                        <a:pt x="16007" y="3745"/>
                      </a:lnTo>
                      <a:lnTo>
                        <a:pt x="16007" y="3704"/>
                      </a:lnTo>
                      <a:lnTo>
                        <a:pt x="15965" y="3662"/>
                      </a:lnTo>
                      <a:lnTo>
                        <a:pt x="15902" y="3599"/>
                      </a:lnTo>
                      <a:lnTo>
                        <a:pt x="15840" y="3620"/>
                      </a:lnTo>
                      <a:lnTo>
                        <a:pt x="15693" y="3599"/>
                      </a:lnTo>
                      <a:lnTo>
                        <a:pt x="15526" y="3494"/>
                      </a:lnTo>
                      <a:lnTo>
                        <a:pt x="15463" y="3494"/>
                      </a:lnTo>
                      <a:lnTo>
                        <a:pt x="15442" y="3536"/>
                      </a:lnTo>
                      <a:lnTo>
                        <a:pt x="15337" y="3452"/>
                      </a:lnTo>
                      <a:lnTo>
                        <a:pt x="15254" y="3452"/>
                      </a:lnTo>
                      <a:lnTo>
                        <a:pt x="15233" y="3536"/>
                      </a:lnTo>
                      <a:lnTo>
                        <a:pt x="15170" y="3536"/>
                      </a:lnTo>
                      <a:lnTo>
                        <a:pt x="15149" y="3452"/>
                      </a:lnTo>
                      <a:lnTo>
                        <a:pt x="15024" y="3452"/>
                      </a:lnTo>
                      <a:lnTo>
                        <a:pt x="14919" y="3515"/>
                      </a:lnTo>
                      <a:lnTo>
                        <a:pt x="14856" y="3620"/>
                      </a:lnTo>
                      <a:lnTo>
                        <a:pt x="14856" y="3704"/>
                      </a:lnTo>
                      <a:lnTo>
                        <a:pt x="14731" y="3829"/>
                      </a:lnTo>
                      <a:lnTo>
                        <a:pt x="14584" y="3934"/>
                      </a:lnTo>
                      <a:lnTo>
                        <a:pt x="14375" y="4059"/>
                      </a:lnTo>
                      <a:lnTo>
                        <a:pt x="14270" y="4185"/>
                      </a:lnTo>
                      <a:lnTo>
                        <a:pt x="14208" y="4352"/>
                      </a:lnTo>
                      <a:lnTo>
                        <a:pt x="14187" y="4499"/>
                      </a:lnTo>
                      <a:lnTo>
                        <a:pt x="14124" y="4582"/>
                      </a:lnTo>
                      <a:lnTo>
                        <a:pt x="14019" y="4687"/>
                      </a:lnTo>
                      <a:lnTo>
                        <a:pt x="14019" y="4771"/>
                      </a:lnTo>
                      <a:lnTo>
                        <a:pt x="14061" y="4896"/>
                      </a:lnTo>
                      <a:lnTo>
                        <a:pt x="14019" y="5105"/>
                      </a:lnTo>
                      <a:lnTo>
                        <a:pt x="13998" y="4980"/>
                      </a:lnTo>
                      <a:lnTo>
                        <a:pt x="13915" y="4854"/>
                      </a:lnTo>
                      <a:lnTo>
                        <a:pt x="13915" y="4750"/>
                      </a:lnTo>
                      <a:lnTo>
                        <a:pt x="13998" y="4645"/>
                      </a:lnTo>
                      <a:lnTo>
                        <a:pt x="14103" y="4561"/>
                      </a:lnTo>
                      <a:lnTo>
                        <a:pt x="14082" y="4394"/>
                      </a:lnTo>
                      <a:lnTo>
                        <a:pt x="14124" y="4269"/>
                      </a:lnTo>
                      <a:lnTo>
                        <a:pt x="14124" y="4185"/>
                      </a:lnTo>
                      <a:lnTo>
                        <a:pt x="14061" y="4185"/>
                      </a:lnTo>
                      <a:lnTo>
                        <a:pt x="13915" y="4248"/>
                      </a:lnTo>
                      <a:lnTo>
                        <a:pt x="13768" y="4185"/>
                      </a:lnTo>
                      <a:lnTo>
                        <a:pt x="13643" y="4185"/>
                      </a:lnTo>
                      <a:lnTo>
                        <a:pt x="13538" y="4227"/>
                      </a:lnTo>
                      <a:lnTo>
                        <a:pt x="13454" y="4164"/>
                      </a:lnTo>
                      <a:lnTo>
                        <a:pt x="13538" y="4164"/>
                      </a:lnTo>
                      <a:lnTo>
                        <a:pt x="13643" y="4080"/>
                      </a:lnTo>
                      <a:lnTo>
                        <a:pt x="13747" y="4059"/>
                      </a:lnTo>
                      <a:lnTo>
                        <a:pt x="13915" y="4080"/>
                      </a:lnTo>
                      <a:lnTo>
                        <a:pt x="14019" y="4059"/>
                      </a:lnTo>
                      <a:lnTo>
                        <a:pt x="14103" y="3955"/>
                      </a:lnTo>
                      <a:lnTo>
                        <a:pt x="14166" y="3955"/>
                      </a:lnTo>
                      <a:lnTo>
                        <a:pt x="14208" y="4017"/>
                      </a:lnTo>
                      <a:lnTo>
                        <a:pt x="14270" y="3976"/>
                      </a:lnTo>
                      <a:lnTo>
                        <a:pt x="14375" y="3934"/>
                      </a:lnTo>
                      <a:lnTo>
                        <a:pt x="14521" y="3871"/>
                      </a:lnTo>
                      <a:lnTo>
                        <a:pt x="14521" y="3745"/>
                      </a:lnTo>
                      <a:lnTo>
                        <a:pt x="14689" y="3557"/>
                      </a:lnTo>
                      <a:lnTo>
                        <a:pt x="14689" y="3432"/>
                      </a:lnTo>
                      <a:lnTo>
                        <a:pt x="14731" y="3348"/>
                      </a:lnTo>
                      <a:lnTo>
                        <a:pt x="14731" y="3243"/>
                      </a:lnTo>
                      <a:lnTo>
                        <a:pt x="14584" y="3222"/>
                      </a:lnTo>
                      <a:lnTo>
                        <a:pt x="14438" y="3118"/>
                      </a:lnTo>
                      <a:lnTo>
                        <a:pt x="14333" y="3118"/>
                      </a:lnTo>
                      <a:lnTo>
                        <a:pt x="14187" y="3222"/>
                      </a:lnTo>
                      <a:lnTo>
                        <a:pt x="14061" y="3222"/>
                      </a:lnTo>
                      <a:lnTo>
                        <a:pt x="13852" y="3139"/>
                      </a:lnTo>
                      <a:lnTo>
                        <a:pt x="13643" y="3118"/>
                      </a:lnTo>
                      <a:lnTo>
                        <a:pt x="13475" y="3285"/>
                      </a:lnTo>
                      <a:lnTo>
                        <a:pt x="13475" y="3348"/>
                      </a:lnTo>
                      <a:lnTo>
                        <a:pt x="13538" y="3390"/>
                      </a:lnTo>
                      <a:lnTo>
                        <a:pt x="13559" y="3432"/>
                      </a:lnTo>
                      <a:lnTo>
                        <a:pt x="13475" y="3432"/>
                      </a:lnTo>
                      <a:lnTo>
                        <a:pt x="13433" y="3452"/>
                      </a:lnTo>
                      <a:lnTo>
                        <a:pt x="13371" y="3557"/>
                      </a:lnTo>
                      <a:lnTo>
                        <a:pt x="13350" y="3494"/>
                      </a:lnTo>
                      <a:lnTo>
                        <a:pt x="13287" y="3452"/>
                      </a:lnTo>
                      <a:lnTo>
                        <a:pt x="13161" y="3515"/>
                      </a:lnTo>
                      <a:lnTo>
                        <a:pt x="13036" y="3704"/>
                      </a:lnTo>
                      <a:lnTo>
                        <a:pt x="12848" y="3913"/>
                      </a:lnTo>
                      <a:lnTo>
                        <a:pt x="12973" y="3724"/>
                      </a:lnTo>
                      <a:lnTo>
                        <a:pt x="12973" y="3599"/>
                      </a:lnTo>
                      <a:lnTo>
                        <a:pt x="13015" y="3515"/>
                      </a:lnTo>
                      <a:lnTo>
                        <a:pt x="13015" y="3432"/>
                      </a:lnTo>
                      <a:lnTo>
                        <a:pt x="12952" y="3432"/>
                      </a:lnTo>
                      <a:lnTo>
                        <a:pt x="12848" y="3536"/>
                      </a:lnTo>
                      <a:lnTo>
                        <a:pt x="12806" y="3662"/>
                      </a:lnTo>
                      <a:lnTo>
                        <a:pt x="12743" y="3829"/>
                      </a:lnTo>
                      <a:lnTo>
                        <a:pt x="12638" y="3871"/>
                      </a:lnTo>
                      <a:lnTo>
                        <a:pt x="12722" y="3704"/>
                      </a:lnTo>
                      <a:lnTo>
                        <a:pt x="12743" y="3557"/>
                      </a:lnTo>
                      <a:lnTo>
                        <a:pt x="12952" y="3306"/>
                      </a:lnTo>
                      <a:lnTo>
                        <a:pt x="13015" y="3118"/>
                      </a:lnTo>
                      <a:lnTo>
                        <a:pt x="13078" y="3013"/>
                      </a:lnTo>
                      <a:lnTo>
                        <a:pt x="13182" y="2971"/>
                      </a:lnTo>
                      <a:lnTo>
                        <a:pt x="13329" y="2888"/>
                      </a:lnTo>
                      <a:lnTo>
                        <a:pt x="13392" y="2867"/>
                      </a:lnTo>
                      <a:lnTo>
                        <a:pt x="13496" y="2699"/>
                      </a:lnTo>
                      <a:lnTo>
                        <a:pt x="13768" y="2448"/>
                      </a:lnTo>
                      <a:lnTo>
                        <a:pt x="13789" y="2364"/>
                      </a:lnTo>
                      <a:lnTo>
                        <a:pt x="13852" y="2302"/>
                      </a:lnTo>
                      <a:lnTo>
                        <a:pt x="13789" y="2239"/>
                      </a:lnTo>
                      <a:lnTo>
                        <a:pt x="13810" y="2155"/>
                      </a:lnTo>
                      <a:lnTo>
                        <a:pt x="13852" y="2134"/>
                      </a:lnTo>
                      <a:lnTo>
                        <a:pt x="13852" y="2030"/>
                      </a:lnTo>
                      <a:lnTo>
                        <a:pt x="13747" y="1946"/>
                      </a:lnTo>
                      <a:lnTo>
                        <a:pt x="13601" y="1946"/>
                      </a:lnTo>
                      <a:lnTo>
                        <a:pt x="13580" y="1988"/>
                      </a:lnTo>
                      <a:lnTo>
                        <a:pt x="13538" y="1883"/>
                      </a:lnTo>
                      <a:lnTo>
                        <a:pt x="13454" y="1674"/>
                      </a:lnTo>
                      <a:lnTo>
                        <a:pt x="13329" y="1360"/>
                      </a:lnTo>
                      <a:lnTo>
                        <a:pt x="13224" y="1214"/>
                      </a:lnTo>
                      <a:lnTo>
                        <a:pt x="13140" y="1004"/>
                      </a:lnTo>
                      <a:lnTo>
                        <a:pt x="13140" y="879"/>
                      </a:lnTo>
                      <a:lnTo>
                        <a:pt x="13120" y="732"/>
                      </a:lnTo>
                      <a:lnTo>
                        <a:pt x="13057" y="691"/>
                      </a:lnTo>
                      <a:lnTo>
                        <a:pt x="13036" y="586"/>
                      </a:lnTo>
                      <a:lnTo>
                        <a:pt x="12952" y="460"/>
                      </a:lnTo>
                      <a:lnTo>
                        <a:pt x="12931" y="481"/>
                      </a:lnTo>
                      <a:lnTo>
                        <a:pt x="12931" y="565"/>
                      </a:lnTo>
                      <a:lnTo>
                        <a:pt x="12868" y="628"/>
                      </a:lnTo>
                      <a:lnTo>
                        <a:pt x="12743" y="711"/>
                      </a:lnTo>
                      <a:lnTo>
                        <a:pt x="12701" y="795"/>
                      </a:lnTo>
                      <a:lnTo>
                        <a:pt x="12555" y="984"/>
                      </a:lnTo>
                      <a:lnTo>
                        <a:pt x="12408" y="1151"/>
                      </a:lnTo>
                      <a:lnTo>
                        <a:pt x="12408" y="1256"/>
                      </a:lnTo>
                      <a:lnTo>
                        <a:pt x="12303" y="1507"/>
                      </a:lnTo>
                      <a:lnTo>
                        <a:pt x="12199" y="1653"/>
                      </a:lnTo>
                      <a:lnTo>
                        <a:pt x="12115" y="1779"/>
                      </a:lnTo>
                      <a:lnTo>
                        <a:pt x="12011" y="1820"/>
                      </a:lnTo>
                      <a:lnTo>
                        <a:pt x="11969" y="1862"/>
                      </a:lnTo>
                      <a:lnTo>
                        <a:pt x="11927" y="1967"/>
                      </a:lnTo>
                      <a:lnTo>
                        <a:pt x="11822" y="2051"/>
                      </a:lnTo>
                      <a:lnTo>
                        <a:pt x="11759" y="2030"/>
                      </a:lnTo>
                      <a:lnTo>
                        <a:pt x="11759" y="1862"/>
                      </a:lnTo>
                      <a:lnTo>
                        <a:pt x="11697" y="1841"/>
                      </a:lnTo>
                      <a:lnTo>
                        <a:pt x="11676" y="1779"/>
                      </a:lnTo>
                      <a:lnTo>
                        <a:pt x="11613" y="1779"/>
                      </a:lnTo>
                      <a:lnTo>
                        <a:pt x="11550" y="1820"/>
                      </a:lnTo>
                      <a:lnTo>
                        <a:pt x="11487" y="1883"/>
                      </a:lnTo>
                      <a:lnTo>
                        <a:pt x="11383" y="1862"/>
                      </a:lnTo>
                      <a:lnTo>
                        <a:pt x="11299" y="1779"/>
                      </a:lnTo>
                      <a:lnTo>
                        <a:pt x="11299" y="1737"/>
                      </a:lnTo>
                      <a:lnTo>
                        <a:pt x="11278" y="1716"/>
                      </a:lnTo>
                      <a:lnTo>
                        <a:pt x="11257" y="1611"/>
                      </a:lnTo>
                      <a:lnTo>
                        <a:pt x="11236" y="1548"/>
                      </a:lnTo>
                      <a:lnTo>
                        <a:pt x="11153" y="1528"/>
                      </a:lnTo>
                      <a:lnTo>
                        <a:pt x="11048" y="1423"/>
                      </a:lnTo>
                      <a:lnTo>
                        <a:pt x="10881" y="1423"/>
                      </a:lnTo>
                      <a:lnTo>
                        <a:pt x="10776" y="1465"/>
                      </a:lnTo>
                      <a:lnTo>
                        <a:pt x="10546" y="1465"/>
                      </a:lnTo>
                      <a:lnTo>
                        <a:pt x="10420" y="1444"/>
                      </a:lnTo>
                      <a:lnTo>
                        <a:pt x="10316" y="1528"/>
                      </a:lnTo>
                      <a:lnTo>
                        <a:pt x="10295" y="1632"/>
                      </a:lnTo>
                      <a:lnTo>
                        <a:pt x="10399" y="1737"/>
                      </a:lnTo>
                      <a:lnTo>
                        <a:pt x="10420" y="1820"/>
                      </a:lnTo>
                      <a:lnTo>
                        <a:pt x="10462" y="1946"/>
                      </a:lnTo>
                      <a:lnTo>
                        <a:pt x="10441" y="1988"/>
                      </a:lnTo>
                      <a:lnTo>
                        <a:pt x="10337" y="1988"/>
                      </a:lnTo>
                      <a:lnTo>
                        <a:pt x="10190" y="1946"/>
                      </a:lnTo>
                      <a:lnTo>
                        <a:pt x="10148" y="1925"/>
                      </a:lnTo>
                      <a:lnTo>
                        <a:pt x="9918" y="1925"/>
                      </a:lnTo>
                      <a:lnTo>
                        <a:pt x="9814" y="1946"/>
                      </a:lnTo>
                      <a:lnTo>
                        <a:pt x="9772" y="1883"/>
                      </a:lnTo>
                      <a:lnTo>
                        <a:pt x="9604" y="1883"/>
                      </a:lnTo>
                      <a:lnTo>
                        <a:pt x="9479" y="1946"/>
                      </a:lnTo>
                      <a:lnTo>
                        <a:pt x="9395" y="2134"/>
                      </a:lnTo>
                      <a:lnTo>
                        <a:pt x="9165" y="2134"/>
                      </a:lnTo>
                      <a:lnTo>
                        <a:pt x="9039" y="2155"/>
                      </a:lnTo>
                      <a:lnTo>
                        <a:pt x="8998" y="2197"/>
                      </a:lnTo>
                      <a:lnTo>
                        <a:pt x="8935" y="2302"/>
                      </a:lnTo>
                      <a:lnTo>
                        <a:pt x="8788" y="2302"/>
                      </a:lnTo>
                      <a:lnTo>
                        <a:pt x="8767" y="2281"/>
                      </a:lnTo>
                      <a:lnTo>
                        <a:pt x="8684" y="2302"/>
                      </a:lnTo>
                      <a:lnTo>
                        <a:pt x="8621" y="2385"/>
                      </a:lnTo>
                      <a:lnTo>
                        <a:pt x="8537" y="2364"/>
                      </a:lnTo>
                      <a:lnTo>
                        <a:pt x="8307" y="2176"/>
                      </a:lnTo>
                      <a:lnTo>
                        <a:pt x="8223" y="2072"/>
                      </a:lnTo>
                      <a:lnTo>
                        <a:pt x="8223" y="1988"/>
                      </a:lnTo>
                      <a:lnTo>
                        <a:pt x="8098" y="1862"/>
                      </a:lnTo>
                      <a:lnTo>
                        <a:pt x="7993" y="1758"/>
                      </a:lnTo>
                      <a:lnTo>
                        <a:pt x="7993" y="1653"/>
                      </a:lnTo>
                      <a:lnTo>
                        <a:pt x="8014" y="1569"/>
                      </a:lnTo>
                      <a:lnTo>
                        <a:pt x="7993" y="1528"/>
                      </a:lnTo>
                      <a:lnTo>
                        <a:pt x="8014" y="1423"/>
                      </a:lnTo>
                      <a:lnTo>
                        <a:pt x="8056" y="1339"/>
                      </a:lnTo>
                      <a:lnTo>
                        <a:pt x="8056" y="1214"/>
                      </a:lnTo>
                      <a:lnTo>
                        <a:pt x="8161" y="1025"/>
                      </a:lnTo>
                      <a:lnTo>
                        <a:pt x="8202" y="879"/>
                      </a:lnTo>
                      <a:lnTo>
                        <a:pt x="8307" y="732"/>
                      </a:lnTo>
                      <a:lnTo>
                        <a:pt x="8307" y="691"/>
                      </a:lnTo>
                      <a:lnTo>
                        <a:pt x="8202" y="691"/>
                      </a:lnTo>
                      <a:lnTo>
                        <a:pt x="8140" y="607"/>
                      </a:lnTo>
                      <a:lnTo>
                        <a:pt x="8119" y="523"/>
                      </a:lnTo>
                      <a:lnTo>
                        <a:pt x="7993" y="523"/>
                      </a:lnTo>
                      <a:lnTo>
                        <a:pt x="7889" y="481"/>
                      </a:lnTo>
                      <a:lnTo>
                        <a:pt x="7930" y="398"/>
                      </a:lnTo>
                      <a:lnTo>
                        <a:pt x="8014" y="293"/>
                      </a:lnTo>
                      <a:lnTo>
                        <a:pt x="8014" y="147"/>
                      </a:lnTo>
                      <a:lnTo>
                        <a:pt x="7910" y="0"/>
                      </a:lnTo>
                      <a:lnTo>
                        <a:pt x="7784" y="0"/>
                      </a:lnTo>
                      <a:lnTo>
                        <a:pt x="7721" y="63"/>
                      </a:lnTo>
                      <a:lnTo>
                        <a:pt x="767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FF6B65"/>
                    </a:solidFill>
                  </a:endParaRPr>
                </a:p>
              </p:txBody>
            </p:sp>
          </p:grpSp>
          <p:grpSp>
            <p:nvGrpSpPr>
              <p:cNvPr id="2757" name="Google Shape;2757;p73"/>
              <p:cNvGrpSpPr/>
              <p:nvPr/>
            </p:nvGrpSpPr>
            <p:grpSpPr>
              <a:xfrm>
                <a:off x="6604250" y="3250745"/>
                <a:ext cx="95293" cy="378470"/>
                <a:chOff x="2680375" y="3423800"/>
                <a:chExt cx="182975" cy="761050"/>
              </a:xfrm>
            </p:grpSpPr>
            <p:sp>
              <p:nvSpPr>
                <p:cNvPr id="2758" name="Google Shape;2758;p73"/>
                <p:cNvSpPr/>
                <p:nvPr/>
              </p:nvSpPr>
              <p:spPr>
                <a:xfrm>
                  <a:off x="2698650" y="3423800"/>
                  <a:ext cx="164700" cy="70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88" h="28155" extrusionOk="0">
                      <a:moveTo>
                        <a:pt x="319" y="4568"/>
                      </a:moveTo>
                      <a:lnTo>
                        <a:pt x="107" y="1274"/>
                      </a:lnTo>
                      <a:lnTo>
                        <a:pt x="319" y="0"/>
                      </a:lnTo>
                      <a:lnTo>
                        <a:pt x="6588" y="4356"/>
                      </a:lnTo>
                      <a:lnTo>
                        <a:pt x="4994" y="7331"/>
                      </a:lnTo>
                      <a:lnTo>
                        <a:pt x="1913" y="16149"/>
                      </a:lnTo>
                      <a:lnTo>
                        <a:pt x="2656" y="24330"/>
                      </a:lnTo>
                      <a:lnTo>
                        <a:pt x="4144" y="28155"/>
                      </a:lnTo>
                      <a:lnTo>
                        <a:pt x="1700" y="27836"/>
                      </a:lnTo>
                      <a:lnTo>
                        <a:pt x="532" y="25605"/>
                      </a:lnTo>
                      <a:lnTo>
                        <a:pt x="1063" y="22736"/>
                      </a:lnTo>
                      <a:lnTo>
                        <a:pt x="0" y="17530"/>
                      </a:lnTo>
                      <a:lnTo>
                        <a:pt x="638" y="14024"/>
                      </a:lnTo>
                      <a:lnTo>
                        <a:pt x="213" y="11793"/>
                      </a:lnTo>
                      <a:lnTo>
                        <a:pt x="744" y="7756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59" name="Google Shape;2759;p73"/>
                <p:cNvSpPr/>
                <p:nvPr/>
              </p:nvSpPr>
              <p:spPr>
                <a:xfrm>
                  <a:off x="2680375" y="3510050"/>
                  <a:ext cx="137075" cy="67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26992" extrusionOk="0">
                      <a:moveTo>
                        <a:pt x="984" y="23016"/>
                      </a:moveTo>
                      <a:lnTo>
                        <a:pt x="984" y="23121"/>
                      </a:lnTo>
                      <a:lnTo>
                        <a:pt x="1026" y="23058"/>
                      </a:lnTo>
                      <a:lnTo>
                        <a:pt x="1088" y="23016"/>
                      </a:lnTo>
                      <a:close/>
                      <a:moveTo>
                        <a:pt x="1047" y="0"/>
                      </a:moveTo>
                      <a:lnTo>
                        <a:pt x="984" y="105"/>
                      </a:lnTo>
                      <a:lnTo>
                        <a:pt x="963" y="209"/>
                      </a:lnTo>
                      <a:lnTo>
                        <a:pt x="1068" y="314"/>
                      </a:lnTo>
                      <a:lnTo>
                        <a:pt x="1005" y="419"/>
                      </a:lnTo>
                      <a:lnTo>
                        <a:pt x="900" y="502"/>
                      </a:lnTo>
                      <a:lnTo>
                        <a:pt x="837" y="461"/>
                      </a:lnTo>
                      <a:lnTo>
                        <a:pt x="691" y="544"/>
                      </a:lnTo>
                      <a:lnTo>
                        <a:pt x="565" y="628"/>
                      </a:lnTo>
                      <a:lnTo>
                        <a:pt x="628" y="670"/>
                      </a:lnTo>
                      <a:lnTo>
                        <a:pt x="628" y="837"/>
                      </a:lnTo>
                      <a:lnTo>
                        <a:pt x="586" y="963"/>
                      </a:lnTo>
                      <a:lnTo>
                        <a:pt x="628" y="1130"/>
                      </a:lnTo>
                      <a:lnTo>
                        <a:pt x="733" y="1549"/>
                      </a:lnTo>
                      <a:lnTo>
                        <a:pt x="733" y="1695"/>
                      </a:lnTo>
                      <a:lnTo>
                        <a:pt x="691" y="1800"/>
                      </a:lnTo>
                      <a:lnTo>
                        <a:pt x="649" y="1883"/>
                      </a:lnTo>
                      <a:lnTo>
                        <a:pt x="691" y="2093"/>
                      </a:lnTo>
                      <a:lnTo>
                        <a:pt x="775" y="2302"/>
                      </a:lnTo>
                      <a:lnTo>
                        <a:pt x="858" y="2490"/>
                      </a:lnTo>
                      <a:lnTo>
                        <a:pt x="858" y="2762"/>
                      </a:lnTo>
                      <a:lnTo>
                        <a:pt x="837" y="2846"/>
                      </a:lnTo>
                      <a:lnTo>
                        <a:pt x="796" y="2909"/>
                      </a:lnTo>
                      <a:lnTo>
                        <a:pt x="837" y="3327"/>
                      </a:lnTo>
                      <a:lnTo>
                        <a:pt x="837" y="3432"/>
                      </a:lnTo>
                      <a:lnTo>
                        <a:pt x="754" y="3474"/>
                      </a:lnTo>
                      <a:lnTo>
                        <a:pt x="670" y="3536"/>
                      </a:lnTo>
                      <a:lnTo>
                        <a:pt x="670" y="3766"/>
                      </a:lnTo>
                      <a:lnTo>
                        <a:pt x="691" y="3829"/>
                      </a:lnTo>
                      <a:lnTo>
                        <a:pt x="775" y="3766"/>
                      </a:lnTo>
                      <a:lnTo>
                        <a:pt x="837" y="3829"/>
                      </a:lnTo>
                      <a:lnTo>
                        <a:pt x="754" y="3892"/>
                      </a:lnTo>
                      <a:lnTo>
                        <a:pt x="754" y="4499"/>
                      </a:lnTo>
                      <a:lnTo>
                        <a:pt x="837" y="4729"/>
                      </a:lnTo>
                      <a:lnTo>
                        <a:pt x="858" y="4917"/>
                      </a:lnTo>
                      <a:lnTo>
                        <a:pt x="837" y="5064"/>
                      </a:lnTo>
                      <a:lnTo>
                        <a:pt x="733" y="5231"/>
                      </a:lnTo>
                      <a:lnTo>
                        <a:pt x="733" y="5399"/>
                      </a:lnTo>
                      <a:lnTo>
                        <a:pt x="837" y="5566"/>
                      </a:lnTo>
                      <a:lnTo>
                        <a:pt x="796" y="5712"/>
                      </a:lnTo>
                      <a:lnTo>
                        <a:pt x="796" y="5984"/>
                      </a:lnTo>
                      <a:lnTo>
                        <a:pt x="754" y="6089"/>
                      </a:lnTo>
                      <a:lnTo>
                        <a:pt x="754" y="6256"/>
                      </a:lnTo>
                      <a:lnTo>
                        <a:pt x="775" y="6340"/>
                      </a:lnTo>
                      <a:lnTo>
                        <a:pt x="775" y="6403"/>
                      </a:lnTo>
                      <a:lnTo>
                        <a:pt x="670" y="6570"/>
                      </a:lnTo>
                      <a:lnTo>
                        <a:pt x="670" y="6717"/>
                      </a:lnTo>
                      <a:lnTo>
                        <a:pt x="628" y="6821"/>
                      </a:lnTo>
                      <a:lnTo>
                        <a:pt x="649" y="7010"/>
                      </a:lnTo>
                      <a:lnTo>
                        <a:pt x="628" y="7093"/>
                      </a:lnTo>
                      <a:lnTo>
                        <a:pt x="524" y="7303"/>
                      </a:lnTo>
                      <a:lnTo>
                        <a:pt x="524" y="7407"/>
                      </a:lnTo>
                      <a:lnTo>
                        <a:pt x="628" y="7554"/>
                      </a:lnTo>
                      <a:lnTo>
                        <a:pt x="649" y="7721"/>
                      </a:lnTo>
                      <a:lnTo>
                        <a:pt x="733" y="7826"/>
                      </a:lnTo>
                      <a:lnTo>
                        <a:pt x="649" y="7867"/>
                      </a:lnTo>
                      <a:lnTo>
                        <a:pt x="586" y="8014"/>
                      </a:lnTo>
                      <a:lnTo>
                        <a:pt x="670" y="8119"/>
                      </a:lnTo>
                      <a:lnTo>
                        <a:pt x="586" y="8202"/>
                      </a:lnTo>
                      <a:lnTo>
                        <a:pt x="524" y="8244"/>
                      </a:lnTo>
                      <a:lnTo>
                        <a:pt x="524" y="8391"/>
                      </a:lnTo>
                      <a:lnTo>
                        <a:pt x="544" y="8537"/>
                      </a:lnTo>
                      <a:lnTo>
                        <a:pt x="544" y="8663"/>
                      </a:lnTo>
                      <a:lnTo>
                        <a:pt x="670" y="8997"/>
                      </a:lnTo>
                      <a:lnTo>
                        <a:pt x="670" y="9186"/>
                      </a:lnTo>
                      <a:lnTo>
                        <a:pt x="628" y="9228"/>
                      </a:lnTo>
                      <a:lnTo>
                        <a:pt x="628" y="9332"/>
                      </a:lnTo>
                      <a:lnTo>
                        <a:pt x="754" y="9520"/>
                      </a:lnTo>
                      <a:lnTo>
                        <a:pt x="754" y="9730"/>
                      </a:lnTo>
                      <a:lnTo>
                        <a:pt x="733" y="9855"/>
                      </a:lnTo>
                      <a:lnTo>
                        <a:pt x="733" y="9918"/>
                      </a:lnTo>
                      <a:lnTo>
                        <a:pt x="754" y="10023"/>
                      </a:lnTo>
                      <a:lnTo>
                        <a:pt x="733" y="10106"/>
                      </a:lnTo>
                      <a:lnTo>
                        <a:pt x="691" y="10211"/>
                      </a:lnTo>
                      <a:lnTo>
                        <a:pt x="733" y="10253"/>
                      </a:lnTo>
                      <a:lnTo>
                        <a:pt x="858" y="10441"/>
                      </a:lnTo>
                      <a:lnTo>
                        <a:pt x="879" y="10546"/>
                      </a:lnTo>
                      <a:lnTo>
                        <a:pt x="837" y="10650"/>
                      </a:lnTo>
                      <a:lnTo>
                        <a:pt x="754" y="10692"/>
                      </a:lnTo>
                      <a:lnTo>
                        <a:pt x="670" y="10860"/>
                      </a:lnTo>
                      <a:lnTo>
                        <a:pt x="670" y="10901"/>
                      </a:lnTo>
                      <a:lnTo>
                        <a:pt x="733" y="10964"/>
                      </a:lnTo>
                      <a:lnTo>
                        <a:pt x="670" y="11090"/>
                      </a:lnTo>
                      <a:lnTo>
                        <a:pt x="586" y="11173"/>
                      </a:lnTo>
                      <a:lnTo>
                        <a:pt x="586" y="11278"/>
                      </a:lnTo>
                      <a:lnTo>
                        <a:pt x="565" y="11466"/>
                      </a:lnTo>
                      <a:lnTo>
                        <a:pt x="524" y="11571"/>
                      </a:lnTo>
                      <a:lnTo>
                        <a:pt x="524" y="11676"/>
                      </a:lnTo>
                      <a:lnTo>
                        <a:pt x="482" y="11717"/>
                      </a:lnTo>
                      <a:lnTo>
                        <a:pt x="482" y="11843"/>
                      </a:lnTo>
                      <a:lnTo>
                        <a:pt x="419" y="11927"/>
                      </a:lnTo>
                      <a:lnTo>
                        <a:pt x="419" y="11989"/>
                      </a:lnTo>
                      <a:lnTo>
                        <a:pt x="461" y="12052"/>
                      </a:lnTo>
                      <a:lnTo>
                        <a:pt x="377" y="12157"/>
                      </a:lnTo>
                      <a:lnTo>
                        <a:pt x="377" y="12324"/>
                      </a:lnTo>
                      <a:lnTo>
                        <a:pt x="377" y="12429"/>
                      </a:lnTo>
                      <a:lnTo>
                        <a:pt x="314" y="12471"/>
                      </a:lnTo>
                      <a:lnTo>
                        <a:pt x="314" y="12575"/>
                      </a:lnTo>
                      <a:lnTo>
                        <a:pt x="272" y="12659"/>
                      </a:lnTo>
                      <a:lnTo>
                        <a:pt x="272" y="12743"/>
                      </a:lnTo>
                      <a:lnTo>
                        <a:pt x="314" y="12847"/>
                      </a:lnTo>
                      <a:lnTo>
                        <a:pt x="314" y="12952"/>
                      </a:lnTo>
                      <a:lnTo>
                        <a:pt x="231" y="13057"/>
                      </a:lnTo>
                      <a:lnTo>
                        <a:pt x="147" y="13057"/>
                      </a:lnTo>
                      <a:lnTo>
                        <a:pt x="63" y="12994"/>
                      </a:lnTo>
                      <a:lnTo>
                        <a:pt x="0" y="13015"/>
                      </a:lnTo>
                      <a:lnTo>
                        <a:pt x="0" y="13098"/>
                      </a:lnTo>
                      <a:lnTo>
                        <a:pt x="21" y="13224"/>
                      </a:lnTo>
                      <a:lnTo>
                        <a:pt x="21" y="13412"/>
                      </a:lnTo>
                      <a:lnTo>
                        <a:pt x="105" y="13517"/>
                      </a:lnTo>
                      <a:lnTo>
                        <a:pt x="231" y="13621"/>
                      </a:lnTo>
                      <a:lnTo>
                        <a:pt x="252" y="13747"/>
                      </a:lnTo>
                      <a:lnTo>
                        <a:pt x="231" y="13914"/>
                      </a:lnTo>
                      <a:lnTo>
                        <a:pt x="398" y="14228"/>
                      </a:lnTo>
                      <a:lnTo>
                        <a:pt x="440" y="14312"/>
                      </a:lnTo>
                      <a:lnTo>
                        <a:pt x="524" y="14375"/>
                      </a:lnTo>
                      <a:lnTo>
                        <a:pt x="524" y="14563"/>
                      </a:lnTo>
                      <a:lnTo>
                        <a:pt x="461" y="14835"/>
                      </a:lnTo>
                      <a:lnTo>
                        <a:pt x="419" y="14856"/>
                      </a:lnTo>
                      <a:lnTo>
                        <a:pt x="440" y="14940"/>
                      </a:lnTo>
                      <a:lnTo>
                        <a:pt x="419" y="15002"/>
                      </a:lnTo>
                      <a:lnTo>
                        <a:pt x="356" y="14982"/>
                      </a:lnTo>
                      <a:lnTo>
                        <a:pt x="314" y="14982"/>
                      </a:lnTo>
                      <a:lnTo>
                        <a:pt x="272" y="15086"/>
                      </a:lnTo>
                      <a:lnTo>
                        <a:pt x="314" y="15191"/>
                      </a:lnTo>
                      <a:lnTo>
                        <a:pt x="377" y="15254"/>
                      </a:lnTo>
                      <a:lnTo>
                        <a:pt x="335" y="15484"/>
                      </a:lnTo>
                      <a:lnTo>
                        <a:pt x="356" y="15588"/>
                      </a:lnTo>
                      <a:lnTo>
                        <a:pt x="314" y="15672"/>
                      </a:lnTo>
                      <a:lnTo>
                        <a:pt x="356" y="15714"/>
                      </a:lnTo>
                      <a:lnTo>
                        <a:pt x="335" y="15798"/>
                      </a:lnTo>
                      <a:lnTo>
                        <a:pt x="314" y="15818"/>
                      </a:lnTo>
                      <a:lnTo>
                        <a:pt x="335" y="15881"/>
                      </a:lnTo>
                      <a:lnTo>
                        <a:pt x="524" y="16153"/>
                      </a:lnTo>
                      <a:lnTo>
                        <a:pt x="565" y="16216"/>
                      </a:lnTo>
                      <a:lnTo>
                        <a:pt x="565" y="16362"/>
                      </a:lnTo>
                      <a:lnTo>
                        <a:pt x="524" y="16342"/>
                      </a:lnTo>
                      <a:lnTo>
                        <a:pt x="377" y="16342"/>
                      </a:lnTo>
                      <a:lnTo>
                        <a:pt x="314" y="16425"/>
                      </a:lnTo>
                      <a:lnTo>
                        <a:pt x="314" y="16467"/>
                      </a:lnTo>
                      <a:lnTo>
                        <a:pt x="356" y="16530"/>
                      </a:lnTo>
                      <a:lnTo>
                        <a:pt x="356" y="16614"/>
                      </a:lnTo>
                      <a:lnTo>
                        <a:pt x="314" y="16655"/>
                      </a:lnTo>
                      <a:lnTo>
                        <a:pt x="272" y="16739"/>
                      </a:lnTo>
                      <a:lnTo>
                        <a:pt x="314" y="16823"/>
                      </a:lnTo>
                      <a:lnTo>
                        <a:pt x="335" y="16844"/>
                      </a:lnTo>
                      <a:lnTo>
                        <a:pt x="377" y="16969"/>
                      </a:lnTo>
                      <a:lnTo>
                        <a:pt x="419" y="17304"/>
                      </a:lnTo>
                      <a:lnTo>
                        <a:pt x="356" y="17451"/>
                      </a:lnTo>
                      <a:lnTo>
                        <a:pt x="482" y="17492"/>
                      </a:lnTo>
                      <a:lnTo>
                        <a:pt x="670" y="17471"/>
                      </a:lnTo>
                      <a:lnTo>
                        <a:pt x="670" y="17409"/>
                      </a:lnTo>
                      <a:lnTo>
                        <a:pt x="670" y="17283"/>
                      </a:lnTo>
                      <a:lnTo>
                        <a:pt x="733" y="17199"/>
                      </a:lnTo>
                      <a:lnTo>
                        <a:pt x="837" y="17241"/>
                      </a:lnTo>
                      <a:lnTo>
                        <a:pt x="858" y="17199"/>
                      </a:lnTo>
                      <a:lnTo>
                        <a:pt x="733" y="17095"/>
                      </a:lnTo>
                      <a:lnTo>
                        <a:pt x="775" y="17053"/>
                      </a:lnTo>
                      <a:lnTo>
                        <a:pt x="649" y="16927"/>
                      </a:lnTo>
                      <a:lnTo>
                        <a:pt x="649" y="16844"/>
                      </a:lnTo>
                      <a:lnTo>
                        <a:pt x="733" y="16844"/>
                      </a:lnTo>
                      <a:lnTo>
                        <a:pt x="837" y="16886"/>
                      </a:lnTo>
                      <a:lnTo>
                        <a:pt x="837" y="16865"/>
                      </a:lnTo>
                      <a:lnTo>
                        <a:pt x="775" y="16823"/>
                      </a:lnTo>
                      <a:lnTo>
                        <a:pt x="649" y="16718"/>
                      </a:lnTo>
                      <a:lnTo>
                        <a:pt x="775" y="16739"/>
                      </a:lnTo>
                      <a:lnTo>
                        <a:pt x="775" y="16634"/>
                      </a:lnTo>
                      <a:lnTo>
                        <a:pt x="754" y="16572"/>
                      </a:lnTo>
                      <a:lnTo>
                        <a:pt x="754" y="16425"/>
                      </a:lnTo>
                      <a:lnTo>
                        <a:pt x="733" y="16362"/>
                      </a:lnTo>
                      <a:cubicBezTo>
                        <a:pt x="733" y="16321"/>
                        <a:pt x="754" y="16258"/>
                        <a:pt x="775" y="16237"/>
                      </a:cubicBezTo>
                      <a:lnTo>
                        <a:pt x="837" y="16258"/>
                      </a:lnTo>
                      <a:lnTo>
                        <a:pt x="879" y="16237"/>
                      </a:lnTo>
                      <a:cubicBezTo>
                        <a:pt x="879" y="16342"/>
                        <a:pt x="900" y="16467"/>
                        <a:pt x="900" y="16572"/>
                      </a:cubicBezTo>
                      <a:lnTo>
                        <a:pt x="1068" y="17764"/>
                      </a:lnTo>
                      <a:lnTo>
                        <a:pt x="1047" y="17785"/>
                      </a:lnTo>
                      <a:lnTo>
                        <a:pt x="1068" y="17869"/>
                      </a:lnTo>
                      <a:lnTo>
                        <a:pt x="1068" y="18036"/>
                      </a:lnTo>
                      <a:lnTo>
                        <a:pt x="1005" y="18078"/>
                      </a:lnTo>
                      <a:lnTo>
                        <a:pt x="1047" y="18120"/>
                      </a:lnTo>
                      <a:lnTo>
                        <a:pt x="1047" y="18287"/>
                      </a:lnTo>
                      <a:lnTo>
                        <a:pt x="1005" y="18350"/>
                      </a:lnTo>
                      <a:lnTo>
                        <a:pt x="1047" y="18434"/>
                      </a:lnTo>
                      <a:lnTo>
                        <a:pt x="1047" y="18455"/>
                      </a:lnTo>
                      <a:cubicBezTo>
                        <a:pt x="1047" y="18643"/>
                        <a:pt x="1005" y="18852"/>
                        <a:pt x="963" y="19041"/>
                      </a:cubicBezTo>
                      <a:cubicBezTo>
                        <a:pt x="921" y="19187"/>
                        <a:pt x="900" y="19334"/>
                        <a:pt x="858" y="19459"/>
                      </a:cubicBezTo>
                      <a:lnTo>
                        <a:pt x="796" y="19480"/>
                      </a:lnTo>
                      <a:lnTo>
                        <a:pt x="691" y="19564"/>
                      </a:lnTo>
                      <a:lnTo>
                        <a:pt x="649" y="19564"/>
                      </a:lnTo>
                      <a:lnTo>
                        <a:pt x="649" y="19501"/>
                      </a:lnTo>
                      <a:lnTo>
                        <a:pt x="754" y="19480"/>
                      </a:lnTo>
                      <a:lnTo>
                        <a:pt x="837" y="19438"/>
                      </a:lnTo>
                      <a:lnTo>
                        <a:pt x="837" y="19271"/>
                      </a:lnTo>
                      <a:lnTo>
                        <a:pt x="775" y="19250"/>
                      </a:lnTo>
                      <a:lnTo>
                        <a:pt x="670" y="19292"/>
                      </a:lnTo>
                      <a:lnTo>
                        <a:pt x="461" y="19292"/>
                      </a:lnTo>
                      <a:lnTo>
                        <a:pt x="377" y="19271"/>
                      </a:lnTo>
                      <a:lnTo>
                        <a:pt x="293" y="19292"/>
                      </a:lnTo>
                      <a:lnTo>
                        <a:pt x="293" y="19375"/>
                      </a:lnTo>
                      <a:lnTo>
                        <a:pt x="356" y="19501"/>
                      </a:lnTo>
                      <a:lnTo>
                        <a:pt x="398" y="19501"/>
                      </a:lnTo>
                      <a:lnTo>
                        <a:pt x="440" y="19585"/>
                      </a:lnTo>
                      <a:lnTo>
                        <a:pt x="356" y="19585"/>
                      </a:lnTo>
                      <a:lnTo>
                        <a:pt x="335" y="19689"/>
                      </a:lnTo>
                      <a:lnTo>
                        <a:pt x="252" y="19752"/>
                      </a:lnTo>
                      <a:lnTo>
                        <a:pt x="189" y="19857"/>
                      </a:lnTo>
                      <a:lnTo>
                        <a:pt x="42" y="19919"/>
                      </a:lnTo>
                      <a:lnTo>
                        <a:pt x="42" y="20003"/>
                      </a:lnTo>
                      <a:lnTo>
                        <a:pt x="189" y="20192"/>
                      </a:lnTo>
                      <a:lnTo>
                        <a:pt x="272" y="20192"/>
                      </a:lnTo>
                      <a:lnTo>
                        <a:pt x="335" y="20129"/>
                      </a:lnTo>
                      <a:lnTo>
                        <a:pt x="335" y="20066"/>
                      </a:lnTo>
                      <a:lnTo>
                        <a:pt x="231" y="20024"/>
                      </a:lnTo>
                      <a:lnTo>
                        <a:pt x="231" y="19982"/>
                      </a:lnTo>
                      <a:lnTo>
                        <a:pt x="272" y="19878"/>
                      </a:lnTo>
                      <a:lnTo>
                        <a:pt x="440" y="19878"/>
                      </a:lnTo>
                      <a:lnTo>
                        <a:pt x="461" y="19857"/>
                      </a:lnTo>
                      <a:lnTo>
                        <a:pt x="482" y="19982"/>
                      </a:lnTo>
                      <a:lnTo>
                        <a:pt x="586" y="20066"/>
                      </a:lnTo>
                      <a:lnTo>
                        <a:pt x="712" y="20066"/>
                      </a:lnTo>
                      <a:lnTo>
                        <a:pt x="754" y="20003"/>
                      </a:lnTo>
                      <a:lnTo>
                        <a:pt x="754" y="20003"/>
                      </a:lnTo>
                      <a:cubicBezTo>
                        <a:pt x="670" y="20317"/>
                        <a:pt x="649" y="20631"/>
                        <a:pt x="649" y="20924"/>
                      </a:cubicBezTo>
                      <a:lnTo>
                        <a:pt x="586" y="20966"/>
                      </a:lnTo>
                      <a:lnTo>
                        <a:pt x="649" y="21008"/>
                      </a:lnTo>
                      <a:lnTo>
                        <a:pt x="649" y="21154"/>
                      </a:lnTo>
                      <a:lnTo>
                        <a:pt x="565" y="21028"/>
                      </a:lnTo>
                      <a:lnTo>
                        <a:pt x="461" y="21008"/>
                      </a:lnTo>
                      <a:lnTo>
                        <a:pt x="440" y="21049"/>
                      </a:lnTo>
                      <a:lnTo>
                        <a:pt x="440" y="21133"/>
                      </a:lnTo>
                      <a:lnTo>
                        <a:pt x="461" y="21259"/>
                      </a:lnTo>
                      <a:lnTo>
                        <a:pt x="565" y="21280"/>
                      </a:lnTo>
                      <a:lnTo>
                        <a:pt x="649" y="21342"/>
                      </a:lnTo>
                      <a:lnTo>
                        <a:pt x="649" y="21384"/>
                      </a:lnTo>
                      <a:lnTo>
                        <a:pt x="691" y="21552"/>
                      </a:lnTo>
                      <a:lnTo>
                        <a:pt x="754" y="21572"/>
                      </a:lnTo>
                      <a:cubicBezTo>
                        <a:pt x="754" y="21635"/>
                        <a:pt x="775" y="21656"/>
                        <a:pt x="796" y="21698"/>
                      </a:cubicBezTo>
                      <a:lnTo>
                        <a:pt x="670" y="21656"/>
                      </a:lnTo>
                      <a:lnTo>
                        <a:pt x="649" y="21635"/>
                      </a:lnTo>
                      <a:lnTo>
                        <a:pt x="586" y="21677"/>
                      </a:lnTo>
                      <a:lnTo>
                        <a:pt x="649" y="21865"/>
                      </a:lnTo>
                      <a:lnTo>
                        <a:pt x="649" y="21949"/>
                      </a:lnTo>
                      <a:lnTo>
                        <a:pt x="691" y="21970"/>
                      </a:lnTo>
                      <a:lnTo>
                        <a:pt x="796" y="21803"/>
                      </a:lnTo>
                      <a:lnTo>
                        <a:pt x="858" y="21782"/>
                      </a:lnTo>
                      <a:cubicBezTo>
                        <a:pt x="879" y="21844"/>
                        <a:pt x="900" y="21886"/>
                        <a:pt x="921" y="21970"/>
                      </a:cubicBezTo>
                      <a:lnTo>
                        <a:pt x="921" y="22012"/>
                      </a:lnTo>
                      <a:lnTo>
                        <a:pt x="816" y="22054"/>
                      </a:lnTo>
                      <a:lnTo>
                        <a:pt x="921" y="22284"/>
                      </a:lnTo>
                      <a:lnTo>
                        <a:pt x="963" y="22409"/>
                      </a:lnTo>
                      <a:cubicBezTo>
                        <a:pt x="963" y="22493"/>
                        <a:pt x="984" y="22577"/>
                        <a:pt x="1005" y="22640"/>
                      </a:cubicBezTo>
                      <a:lnTo>
                        <a:pt x="984" y="22681"/>
                      </a:lnTo>
                      <a:lnTo>
                        <a:pt x="984" y="22744"/>
                      </a:lnTo>
                      <a:lnTo>
                        <a:pt x="921" y="22807"/>
                      </a:lnTo>
                      <a:lnTo>
                        <a:pt x="1005" y="22849"/>
                      </a:lnTo>
                      <a:lnTo>
                        <a:pt x="1026" y="22932"/>
                      </a:lnTo>
                      <a:lnTo>
                        <a:pt x="1068" y="22932"/>
                      </a:lnTo>
                      <a:cubicBezTo>
                        <a:pt x="1068" y="22953"/>
                        <a:pt x="1068" y="22995"/>
                        <a:pt x="1088" y="23016"/>
                      </a:cubicBezTo>
                      <a:cubicBezTo>
                        <a:pt x="1130" y="23163"/>
                        <a:pt x="1193" y="23330"/>
                        <a:pt x="1235" y="23456"/>
                      </a:cubicBezTo>
                      <a:lnTo>
                        <a:pt x="1277" y="23518"/>
                      </a:lnTo>
                      <a:cubicBezTo>
                        <a:pt x="1277" y="23539"/>
                        <a:pt x="1277" y="23539"/>
                        <a:pt x="1298" y="23560"/>
                      </a:cubicBezTo>
                      <a:lnTo>
                        <a:pt x="1235" y="23665"/>
                      </a:lnTo>
                      <a:lnTo>
                        <a:pt x="1193" y="23728"/>
                      </a:lnTo>
                      <a:lnTo>
                        <a:pt x="1235" y="23749"/>
                      </a:lnTo>
                      <a:lnTo>
                        <a:pt x="1381" y="23728"/>
                      </a:lnTo>
                      <a:lnTo>
                        <a:pt x="1444" y="23874"/>
                      </a:lnTo>
                      <a:lnTo>
                        <a:pt x="1423" y="23874"/>
                      </a:lnTo>
                      <a:lnTo>
                        <a:pt x="1444" y="23937"/>
                      </a:lnTo>
                      <a:lnTo>
                        <a:pt x="1486" y="23958"/>
                      </a:lnTo>
                      <a:lnTo>
                        <a:pt x="1423" y="24000"/>
                      </a:lnTo>
                      <a:lnTo>
                        <a:pt x="1402" y="24062"/>
                      </a:lnTo>
                      <a:lnTo>
                        <a:pt x="1423" y="24146"/>
                      </a:lnTo>
                      <a:lnTo>
                        <a:pt x="1486" y="24167"/>
                      </a:lnTo>
                      <a:lnTo>
                        <a:pt x="1549" y="24188"/>
                      </a:lnTo>
                      <a:lnTo>
                        <a:pt x="1507" y="24104"/>
                      </a:lnTo>
                      <a:lnTo>
                        <a:pt x="1549" y="24083"/>
                      </a:lnTo>
                      <a:cubicBezTo>
                        <a:pt x="1612" y="24167"/>
                        <a:pt x="1653" y="24272"/>
                        <a:pt x="1716" y="24355"/>
                      </a:cubicBezTo>
                      <a:lnTo>
                        <a:pt x="1716" y="24397"/>
                      </a:lnTo>
                      <a:lnTo>
                        <a:pt x="1653" y="24460"/>
                      </a:lnTo>
                      <a:lnTo>
                        <a:pt x="1695" y="24481"/>
                      </a:lnTo>
                      <a:lnTo>
                        <a:pt x="1737" y="24460"/>
                      </a:lnTo>
                      <a:lnTo>
                        <a:pt x="1758" y="24418"/>
                      </a:lnTo>
                      <a:cubicBezTo>
                        <a:pt x="1967" y="24753"/>
                        <a:pt x="2218" y="25004"/>
                        <a:pt x="2469" y="25234"/>
                      </a:cubicBezTo>
                      <a:lnTo>
                        <a:pt x="2449" y="25234"/>
                      </a:lnTo>
                      <a:lnTo>
                        <a:pt x="2365" y="25192"/>
                      </a:lnTo>
                      <a:lnTo>
                        <a:pt x="2260" y="25150"/>
                      </a:lnTo>
                      <a:lnTo>
                        <a:pt x="2156" y="25150"/>
                      </a:lnTo>
                      <a:lnTo>
                        <a:pt x="2072" y="25109"/>
                      </a:lnTo>
                      <a:lnTo>
                        <a:pt x="1946" y="24983"/>
                      </a:lnTo>
                      <a:lnTo>
                        <a:pt x="1863" y="24920"/>
                      </a:lnTo>
                      <a:lnTo>
                        <a:pt x="1842" y="24983"/>
                      </a:lnTo>
                      <a:lnTo>
                        <a:pt x="1863" y="25088"/>
                      </a:lnTo>
                      <a:lnTo>
                        <a:pt x="1946" y="25213"/>
                      </a:lnTo>
                      <a:lnTo>
                        <a:pt x="2072" y="25234"/>
                      </a:lnTo>
                      <a:lnTo>
                        <a:pt x="2239" y="25318"/>
                      </a:lnTo>
                      <a:lnTo>
                        <a:pt x="2281" y="25401"/>
                      </a:lnTo>
                      <a:lnTo>
                        <a:pt x="2365" y="25401"/>
                      </a:lnTo>
                      <a:lnTo>
                        <a:pt x="2428" y="25360"/>
                      </a:lnTo>
                      <a:lnTo>
                        <a:pt x="2574" y="25422"/>
                      </a:lnTo>
                      <a:lnTo>
                        <a:pt x="2679" y="25464"/>
                      </a:lnTo>
                      <a:lnTo>
                        <a:pt x="2783" y="25464"/>
                      </a:lnTo>
                      <a:cubicBezTo>
                        <a:pt x="2804" y="25464"/>
                        <a:pt x="2846" y="25506"/>
                        <a:pt x="2846" y="25527"/>
                      </a:cubicBezTo>
                      <a:lnTo>
                        <a:pt x="2804" y="25527"/>
                      </a:lnTo>
                      <a:lnTo>
                        <a:pt x="2700" y="25569"/>
                      </a:lnTo>
                      <a:lnTo>
                        <a:pt x="2658" y="25548"/>
                      </a:lnTo>
                      <a:lnTo>
                        <a:pt x="2595" y="25506"/>
                      </a:lnTo>
                      <a:lnTo>
                        <a:pt x="2532" y="25506"/>
                      </a:lnTo>
                      <a:lnTo>
                        <a:pt x="2490" y="25548"/>
                      </a:lnTo>
                      <a:lnTo>
                        <a:pt x="2490" y="25611"/>
                      </a:lnTo>
                      <a:lnTo>
                        <a:pt x="2595" y="25653"/>
                      </a:lnTo>
                      <a:lnTo>
                        <a:pt x="2658" y="25757"/>
                      </a:lnTo>
                      <a:lnTo>
                        <a:pt x="2762" y="25799"/>
                      </a:lnTo>
                      <a:lnTo>
                        <a:pt x="2867" y="25925"/>
                      </a:lnTo>
                      <a:lnTo>
                        <a:pt x="2951" y="25945"/>
                      </a:lnTo>
                      <a:lnTo>
                        <a:pt x="3076" y="25925"/>
                      </a:lnTo>
                      <a:lnTo>
                        <a:pt x="3118" y="25945"/>
                      </a:lnTo>
                      <a:lnTo>
                        <a:pt x="3118" y="26029"/>
                      </a:lnTo>
                      <a:lnTo>
                        <a:pt x="3202" y="26092"/>
                      </a:lnTo>
                      <a:lnTo>
                        <a:pt x="3285" y="26071"/>
                      </a:lnTo>
                      <a:lnTo>
                        <a:pt x="3265" y="26029"/>
                      </a:lnTo>
                      <a:lnTo>
                        <a:pt x="3327" y="25945"/>
                      </a:lnTo>
                      <a:lnTo>
                        <a:pt x="3327" y="25883"/>
                      </a:lnTo>
                      <a:lnTo>
                        <a:pt x="3285" y="25862"/>
                      </a:lnTo>
                      <a:lnTo>
                        <a:pt x="3327" y="25841"/>
                      </a:lnTo>
                      <a:lnTo>
                        <a:pt x="3411" y="25841"/>
                      </a:lnTo>
                      <a:lnTo>
                        <a:pt x="3369" y="25757"/>
                      </a:lnTo>
                      <a:lnTo>
                        <a:pt x="3285" y="25736"/>
                      </a:lnTo>
                      <a:lnTo>
                        <a:pt x="3160" y="25757"/>
                      </a:lnTo>
                      <a:lnTo>
                        <a:pt x="3118" y="25715"/>
                      </a:lnTo>
                      <a:lnTo>
                        <a:pt x="3118" y="25715"/>
                      </a:lnTo>
                      <a:cubicBezTo>
                        <a:pt x="3141" y="25721"/>
                        <a:pt x="3164" y="25724"/>
                        <a:pt x="3189" y="25724"/>
                      </a:cubicBezTo>
                      <a:cubicBezTo>
                        <a:pt x="3256" y="25724"/>
                        <a:pt x="3329" y="25704"/>
                        <a:pt x="3390" y="25673"/>
                      </a:cubicBezTo>
                      <a:lnTo>
                        <a:pt x="3411" y="25715"/>
                      </a:lnTo>
                      <a:lnTo>
                        <a:pt x="3578" y="25736"/>
                      </a:lnTo>
                      <a:lnTo>
                        <a:pt x="3683" y="25778"/>
                      </a:lnTo>
                      <a:lnTo>
                        <a:pt x="3746" y="25778"/>
                      </a:lnTo>
                      <a:lnTo>
                        <a:pt x="3829" y="25841"/>
                      </a:lnTo>
                      <a:lnTo>
                        <a:pt x="3892" y="25778"/>
                      </a:lnTo>
                      <a:lnTo>
                        <a:pt x="3955" y="25653"/>
                      </a:lnTo>
                      <a:lnTo>
                        <a:pt x="3913" y="25464"/>
                      </a:lnTo>
                      <a:lnTo>
                        <a:pt x="3934" y="25401"/>
                      </a:lnTo>
                      <a:lnTo>
                        <a:pt x="3934" y="25318"/>
                      </a:lnTo>
                      <a:lnTo>
                        <a:pt x="3955" y="25150"/>
                      </a:lnTo>
                      <a:lnTo>
                        <a:pt x="3955" y="25109"/>
                      </a:lnTo>
                      <a:cubicBezTo>
                        <a:pt x="4018" y="25213"/>
                        <a:pt x="4060" y="25318"/>
                        <a:pt x="4143" y="25422"/>
                      </a:cubicBezTo>
                      <a:lnTo>
                        <a:pt x="4122" y="25527"/>
                      </a:lnTo>
                      <a:lnTo>
                        <a:pt x="4060" y="25632"/>
                      </a:lnTo>
                      <a:lnTo>
                        <a:pt x="4122" y="25736"/>
                      </a:lnTo>
                      <a:lnTo>
                        <a:pt x="4060" y="25820"/>
                      </a:lnTo>
                      <a:lnTo>
                        <a:pt x="4060" y="25883"/>
                      </a:lnTo>
                      <a:lnTo>
                        <a:pt x="4164" y="25945"/>
                      </a:lnTo>
                      <a:lnTo>
                        <a:pt x="4269" y="25966"/>
                      </a:lnTo>
                      <a:lnTo>
                        <a:pt x="4332" y="25987"/>
                      </a:lnTo>
                      <a:lnTo>
                        <a:pt x="4373" y="25945"/>
                      </a:lnTo>
                      <a:lnTo>
                        <a:pt x="4248" y="25841"/>
                      </a:lnTo>
                      <a:lnTo>
                        <a:pt x="4332" y="25757"/>
                      </a:lnTo>
                      <a:lnTo>
                        <a:pt x="4562" y="26155"/>
                      </a:lnTo>
                      <a:lnTo>
                        <a:pt x="4562" y="26155"/>
                      </a:lnTo>
                      <a:lnTo>
                        <a:pt x="4520" y="26134"/>
                      </a:lnTo>
                      <a:lnTo>
                        <a:pt x="4332" y="26050"/>
                      </a:lnTo>
                      <a:lnTo>
                        <a:pt x="4227" y="25987"/>
                      </a:lnTo>
                      <a:lnTo>
                        <a:pt x="4206" y="26029"/>
                      </a:lnTo>
                      <a:lnTo>
                        <a:pt x="4248" y="26071"/>
                      </a:lnTo>
                      <a:lnTo>
                        <a:pt x="4520" y="26197"/>
                      </a:lnTo>
                      <a:lnTo>
                        <a:pt x="4541" y="26259"/>
                      </a:lnTo>
                      <a:lnTo>
                        <a:pt x="4436" y="26259"/>
                      </a:lnTo>
                      <a:lnTo>
                        <a:pt x="4436" y="26322"/>
                      </a:lnTo>
                      <a:lnTo>
                        <a:pt x="4373" y="26322"/>
                      </a:lnTo>
                      <a:lnTo>
                        <a:pt x="4353" y="26238"/>
                      </a:lnTo>
                      <a:lnTo>
                        <a:pt x="4227" y="26155"/>
                      </a:lnTo>
                      <a:lnTo>
                        <a:pt x="4206" y="26176"/>
                      </a:lnTo>
                      <a:lnTo>
                        <a:pt x="4206" y="26259"/>
                      </a:lnTo>
                      <a:lnTo>
                        <a:pt x="4122" y="26259"/>
                      </a:lnTo>
                      <a:lnTo>
                        <a:pt x="3934" y="26280"/>
                      </a:lnTo>
                      <a:lnTo>
                        <a:pt x="3892" y="26322"/>
                      </a:lnTo>
                      <a:lnTo>
                        <a:pt x="3934" y="26364"/>
                      </a:lnTo>
                      <a:lnTo>
                        <a:pt x="3913" y="26385"/>
                      </a:lnTo>
                      <a:lnTo>
                        <a:pt x="3809" y="26364"/>
                      </a:lnTo>
                      <a:lnTo>
                        <a:pt x="3704" y="26385"/>
                      </a:lnTo>
                      <a:lnTo>
                        <a:pt x="3725" y="26448"/>
                      </a:lnTo>
                      <a:lnTo>
                        <a:pt x="3850" y="26469"/>
                      </a:lnTo>
                      <a:lnTo>
                        <a:pt x="3955" y="26469"/>
                      </a:lnTo>
                      <a:lnTo>
                        <a:pt x="3997" y="26427"/>
                      </a:lnTo>
                      <a:lnTo>
                        <a:pt x="4018" y="26385"/>
                      </a:lnTo>
                      <a:lnTo>
                        <a:pt x="4101" y="26427"/>
                      </a:lnTo>
                      <a:lnTo>
                        <a:pt x="4206" y="26490"/>
                      </a:lnTo>
                      <a:lnTo>
                        <a:pt x="4248" y="26469"/>
                      </a:lnTo>
                      <a:lnTo>
                        <a:pt x="4269" y="26531"/>
                      </a:lnTo>
                      <a:lnTo>
                        <a:pt x="4269" y="26573"/>
                      </a:lnTo>
                      <a:lnTo>
                        <a:pt x="4353" y="26636"/>
                      </a:lnTo>
                      <a:lnTo>
                        <a:pt x="4269" y="26678"/>
                      </a:lnTo>
                      <a:lnTo>
                        <a:pt x="4227" y="26782"/>
                      </a:lnTo>
                      <a:lnTo>
                        <a:pt x="4269" y="26866"/>
                      </a:lnTo>
                      <a:lnTo>
                        <a:pt x="4353" y="26866"/>
                      </a:lnTo>
                      <a:lnTo>
                        <a:pt x="4436" y="26887"/>
                      </a:lnTo>
                      <a:lnTo>
                        <a:pt x="4541" y="26992"/>
                      </a:lnTo>
                      <a:lnTo>
                        <a:pt x="4625" y="26992"/>
                      </a:lnTo>
                      <a:lnTo>
                        <a:pt x="4646" y="26971"/>
                      </a:lnTo>
                      <a:lnTo>
                        <a:pt x="4562" y="26908"/>
                      </a:lnTo>
                      <a:lnTo>
                        <a:pt x="4457" y="26845"/>
                      </a:lnTo>
                      <a:lnTo>
                        <a:pt x="4436" y="26782"/>
                      </a:lnTo>
                      <a:lnTo>
                        <a:pt x="4457" y="26782"/>
                      </a:lnTo>
                      <a:lnTo>
                        <a:pt x="4541" y="26803"/>
                      </a:lnTo>
                      <a:lnTo>
                        <a:pt x="4625" y="26762"/>
                      </a:lnTo>
                      <a:lnTo>
                        <a:pt x="4646" y="26699"/>
                      </a:lnTo>
                      <a:lnTo>
                        <a:pt x="4562" y="26678"/>
                      </a:lnTo>
                      <a:lnTo>
                        <a:pt x="4520" y="26636"/>
                      </a:lnTo>
                      <a:lnTo>
                        <a:pt x="4750" y="26531"/>
                      </a:lnTo>
                      <a:lnTo>
                        <a:pt x="4855" y="26469"/>
                      </a:lnTo>
                      <a:lnTo>
                        <a:pt x="4938" y="26490"/>
                      </a:lnTo>
                      <a:cubicBezTo>
                        <a:pt x="4959" y="26531"/>
                        <a:pt x="4959" y="26552"/>
                        <a:pt x="4980" y="26552"/>
                      </a:cubicBezTo>
                      <a:lnTo>
                        <a:pt x="5001" y="26552"/>
                      </a:lnTo>
                      <a:lnTo>
                        <a:pt x="5001" y="26531"/>
                      </a:lnTo>
                      <a:lnTo>
                        <a:pt x="5294" y="26594"/>
                      </a:lnTo>
                      <a:lnTo>
                        <a:pt x="5357" y="26573"/>
                      </a:lnTo>
                      <a:lnTo>
                        <a:pt x="5357" y="26510"/>
                      </a:lnTo>
                      <a:lnTo>
                        <a:pt x="5482" y="26510"/>
                      </a:lnTo>
                      <a:lnTo>
                        <a:pt x="5420" y="26322"/>
                      </a:lnTo>
                      <a:lnTo>
                        <a:pt x="5357" y="26322"/>
                      </a:lnTo>
                      <a:lnTo>
                        <a:pt x="5252" y="26238"/>
                      </a:lnTo>
                      <a:lnTo>
                        <a:pt x="5106" y="26176"/>
                      </a:lnTo>
                      <a:lnTo>
                        <a:pt x="5106" y="26113"/>
                      </a:lnTo>
                      <a:lnTo>
                        <a:pt x="5273" y="26218"/>
                      </a:lnTo>
                      <a:lnTo>
                        <a:pt x="5399" y="26238"/>
                      </a:lnTo>
                      <a:lnTo>
                        <a:pt x="5148" y="25171"/>
                      </a:lnTo>
                      <a:lnTo>
                        <a:pt x="5106" y="25171"/>
                      </a:lnTo>
                      <a:lnTo>
                        <a:pt x="5106" y="25129"/>
                      </a:lnTo>
                      <a:lnTo>
                        <a:pt x="4959" y="24481"/>
                      </a:lnTo>
                      <a:lnTo>
                        <a:pt x="4792" y="24544"/>
                      </a:lnTo>
                      <a:lnTo>
                        <a:pt x="4750" y="24585"/>
                      </a:lnTo>
                      <a:lnTo>
                        <a:pt x="4666" y="24502"/>
                      </a:lnTo>
                      <a:lnTo>
                        <a:pt x="4583" y="24481"/>
                      </a:lnTo>
                      <a:lnTo>
                        <a:pt x="4562" y="24544"/>
                      </a:lnTo>
                      <a:cubicBezTo>
                        <a:pt x="4562" y="24502"/>
                        <a:pt x="4541" y="24502"/>
                        <a:pt x="4541" y="24481"/>
                      </a:cubicBezTo>
                      <a:lnTo>
                        <a:pt x="4541" y="24334"/>
                      </a:lnTo>
                      <a:lnTo>
                        <a:pt x="4625" y="24272"/>
                      </a:lnTo>
                      <a:lnTo>
                        <a:pt x="4750" y="24251"/>
                      </a:lnTo>
                      <a:lnTo>
                        <a:pt x="4897" y="24334"/>
                      </a:lnTo>
                      <a:lnTo>
                        <a:pt x="4980" y="24272"/>
                      </a:lnTo>
                      <a:lnTo>
                        <a:pt x="5001" y="24272"/>
                      </a:lnTo>
                      <a:lnTo>
                        <a:pt x="4855" y="24146"/>
                      </a:lnTo>
                      <a:lnTo>
                        <a:pt x="4520" y="23937"/>
                      </a:lnTo>
                      <a:lnTo>
                        <a:pt x="4457" y="23874"/>
                      </a:lnTo>
                      <a:lnTo>
                        <a:pt x="3725" y="23874"/>
                      </a:lnTo>
                      <a:lnTo>
                        <a:pt x="3306" y="23958"/>
                      </a:lnTo>
                      <a:lnTo>
                        <a:pt x="3202" y="23895"/>
                      </a:lnTo>
                      <a:lnTo>
                        <a:pt x="2930" y="23874"/>
                      </a:lnTo>
                      <a:lnTo>
                        <a:pt x="2846" y="23644"/>
                      </a:lnTo>
                      <a:lnTo>
                        <a:pt x="2783" y="23435"/>
                      </a:lnTo>
                      <a:lnTo>
                        <a:pt x="2658" y="23330"/>
                      </a:lnTo>
                      <a:lnTo>
                        <a:pt x="2637" y="22995"/>
                      </a:lnTo>
                      <a:lnTo>
                        <a:pt x="2637" y="22828"/>
                      </a:lnTo>
                      <a:lnTo>
                        <a:pt x="2511" y="22828"/>
                      </a:lnTo>
                      <a:lnTo>
                        <a:pt x="2323" y="22912"/>
                      </a:lnTo>
                      <a:lnTo>
                        <a:pt x="2218" y="23016"/>
                      </a:lnTo>
                      <a:lnTo>
                        <a:pt x="2093" y="23016"/>
                      </a:lnTo>
                      <a:lnTo>
                        <a:pt x="1842" y="22577"/>
                      </a:lnTo>
                      <a:cubicBezTo>
                        <a:pt x="1821" y="22493"/>
                        <a:pt x="1800" y="22409"/>
                        <a:pt x="1800" y="22326"/>
                      </a:cubicBezTo>
                      <a:lnTo>
                        <a:pt x="1884" y="21844"/>
                      </a:lnTo>
                      <a:lnTo>
                        <a:pt x="2009" y="21656"/>
                      </a:lnTo>
                      <a:lnTo>
                        <a:pt x="2218" y="21447"/>
                      </a:lnTo>
                      <a:lnTo>
                        <a:pt x="2260" y="21154"/>
                      </a:lnTo>
                      <a:lnTo>
                        <a:pt x="2218" y="20840"/>
                      </a:lnTo>
                      <a:lnTo>
                        <a:pt x="2135" y="20610"/>
                      </a:lnTo>
                      <a:lnTo>
                        <a:pt x="2197" y="20338"/>
                      </a:lnTo>
                      <a:lnTo>
                        <a:pt x="2302" y="20212"/>
                      </a:lnTo>
                      <a:lnTo>
                        <a:pt x="2197" y="19961"/>
                      </a:lnTo>
                      <a:lnTo>
                        <a:pt x="2218" y="19815"/>
                      </a:lnTo>
                      <a:lnTo>
                        <a:pt x="2323" y="19710"/>
                      </a:lnTo>
                      <a:lnTo>
                        <a:pt x="2239" y="19480"/>
                      </a:lnTo>
                      <a:lnTo>
                        <a:pt x="2197" y="19166"/>
                      </a:lnTo>
                      <a:lnTo>
                        <a:pt x="2114" y="19020"/>
                      </a:lnTo>
                      <a:lnTo>
                        <a:pt x="2114" y="18915"/>
                      </a:lnTo>
                      <a:lnTo>
                        <a:pt x="2260" y="18769"/>
                      </a:lnTo>
                      <a:lnTo>
                        <a:pt x="2260" y="18643"/>
                      </a:lnTo>
                      <a:lnTo>
                        <a:pt x="2135" y="18434"/>
                      </a:lnTo>
                      <a:lnTo>
                        <a:pt x="1946" y="18308"/>
                      </a:lnTo>
                      <a:lnTo>
                        <a:pt x="1821" y="18308"/>
                      </a:lnTo>
                      <a:lnTo>
                        <a:pt x="1800" y="18329"/>
                      </a:lnTo>
                      <a:lnTo>
                        <a:pt x="1716" y="18246"/>
                      </a:lnTo>
                      <a:lnTo>
                        <a:pt x="1779" y="18141"/>
                      </a:lnTo>
                      <a:lnTo>
                        <a:pt x="2030" y="18141"/>
                      </a:lnTo>
                      <a:lnTo>
                        <a:pt x="2156" y="17995"/>
                      </a:lnTo>
                      <a:lnTo>
                        <a:pt x="2156" y="17869"/>
                      </a:lnTo>
                      <a:lnTo>
                        <a:pt x="2093" y="17827"/>
                      </a:lnTo>
                      <a:lnTo>
                        <a:pt x="2009" y="17890"/>
                      </a:lnTo>
                      <a:lnTo>
                        <a:pt x="1905" y="17869"/>
                      </a:lnTo>
                      <a:lnTo>
                        <a:pt x="1842" y="17597"/>
                      </a:lnTo>
                      <a:lnTo>
                        <a:pt x="1737" y="17367"/>
                      </a:lnTo>
                      <a:lnTo>
                        <a:pt x="1737" y="17199"/>
                      </a:lnTo>
                      <a:lnTo>
                        <a:pt x="1737" y="17032"/>
                      </a:lnTo>
                      <a:lnTo>
                        <a:pt x="1570" y="16969"/>
                      </a:lnTo>
                      <a:lnTo>
                        <a:pt x="1570" y="16948"/>
                      </a:lnTo>
                      <a:cubicBezTo>
                        <a:pt x="1528" y="16865"/>
                        <a:pt x="1528" y="16760"/>
                        <a:pt x="1507" y="16676"/>
                      </a:cubicBezTo>
                      <a:lnTo>
                        <a:pt x="1486" y="16362"/>
                      </a:lnTo>
                      <a:lnTo>
                        <a:pt x="1612" y="16300"/>
                      </a:lnTo>
                      <a:lnTo>
                        <a:pt x="1633" y="16132"/>
                      </a:lnTo>
                      <a:lnTo>
                        <a:pt x="1591" y="16028"/>
                      </a:lnTo>
                      <a:lnTo>
                        <a:pt x="1486" y="15986"/>
                      </a:lnTo>
                      <a:lnTo>
                        <a:pt x="1423" y="15714"/>
                      </a:lnTo>
                      <a:lnTo>
                        <a:pt x="1402" y="15358"/>
                      </a:lnTo>
                      <a:lnTo>
                        <a:pt x="1423" y="14940"/>
                      </a:lnTo>
                      <a:lnTo>
                        <a:pt x="1319" y="14751"/>
                      </a:lnTo>
                      <a:lnTo>
                        <a:pt x="1298" y="14542"/>
                      </a:lnTo>
                      <a:lnTo>
                        <a:pt x="1507" y="14249"/>
                      </a:lnTo>
                      <a:lnTo>
                        <a:pt x="1528" y="13935"/>
                      </a:lnTo>
                      <a:lnTo>
                        <a:pt x="1695" y="13852"/>
                      </a:lnTo>
                      <a:lnTo>
                        <a:pt x="1779" y="13747"/>
                      </a:lnTo>
                      <a:lnTo>
                        <a:pt x="1423" y="13077"/>
                      </a:lnTo>
                      <a:lnTo>
                        <a:pt x="1486" y="12847"/>
                      </a:lnTo>
                      <a:lnTo>
                        <a:pt x="1486" y="12680"/>
                      </a:lnTo>
                      <a:lnTo>
                        <a:pt x="1486" y="12282"/>
                      </a:lnTo>
                      <a:lnTo>
                        <a:pt x="1612" y="12052"/>
                      </a:lnTo>
                      <a:lnTo>
                        <a:pt x="1737" y="11927"/>
                      </a:lnTo>
                      <a:lnTo>
                        <a:pt x="1716" y="11717"/>
                      </a:lnTo>
                      <a:lnTo>
                        <a:pt x="1612" y="11529"/>
                      </a:lnTo>
                      <a:lnTo>
                        <a:pt x="1528" y="11445"/>
                      </a:lnTo>
                      <a:lnTo>
                        <a:pt x="1674" y="11278"/>
                      </a:lnTo>
                      <a:lnTo>
                        <a:pt x="1633" y="11027"/>
                      </a:lnTo>
                      <a:lnTo>
                        <a:pt x="1737" y="10797"/>
                      </a:lnTo>
                      <a:lnTo>
                        <a:pt x="1842" y="10776"/>
                      </a:lnTo>
                      <a:lnTo>
                        <a:pt x="1884" y="10504"/>
                      </a:lnTo>
                      <a:lnTo>
                        <a:pt x="1821" y="10064"/>
                      </a:lnTo>
                      <a:lnTo>
                        <a:pt x="1737" y="9981"/>
                      </a:lnTo>
                      <a:lnTo>
                        <a:pt x="1674" y="9646"/>
                      </a:lnTo>
                      <a:lnTo>
                        <a:pt x="1591" y="9458"/>
                      </a:lnTo>
                      <a:lnTo>
                        <a:pt x="1444" y="9248"/>
                      </a:lnTo>
                      <a:lnTo>
                        <a:pt x="1423" y="9144"/>
                      </a:lnTo>
                      <a:lnTo>
                        <a:pt x="1319" y="9018"/>
                      </a:lnTo>
                      <a:lnTo>
                        <a:pt x="1277" y="8725"/>
                      </a:lnTo>
                      <a:lnTo>
                        <a:pt x="1298" y="8516"/>
                      </a:lnTo>
                      <a:lnTo>
                        <a:pt x="1444" y="8453"/>
                      </a:lnTo>
                      <a:lnTo>
                        <a:pt x="1444" y="8160"/>
                      </a:lnTo>
                      <a:lnTo>
                        <a:pt x="1528" y="8056"/>
                      </a:lnTo>
                      <a:lnTo>
                        <a:pt x="1528" y="7784"/>
                      </a:lnTo>
                      <a:lnTo>
                        <a:pt x="1423" y="7616"/>
                      </a:lnTo>
                      <a:lnTo>
                        <a:pt x="1402" y="7240"/>
                      </a:lnTo>
                      <a:lnTo>
                        <a:pt x="1486" y="7156"/>
                      </a:lnTo>
                      <a:lnTo>
                        <a:pt x="1528" y="6738"/>
                      </a:lnTo>
                      <a:lnTo>
                        <a:pt x="1633" y="6591"/>
                      </a:lnTo>
                      <a:lnTo>
                        <a:pt x="1800" y="6194"/>
                      </a:lnTo>
                      <a:lnTo>
                        <a:pt x="1946" y="6047"/>
                      </a:lnTo>
                      <a:lnTo>
                        <a:pt x="2051" y="5984"/>
                      </a:lnTo>
                      <a:lnTo>
                        <a:pt x="2135" y="5880"/>
                      </a:lnTo>
                      <a:lnTo>
                        <a:pt x="2093" y="5838"/>
                      </a:lnTo>
                      <a:lnTo>
                        <a:pt x="2093" y="5671"/>
                      </a:lnTo>
                      <a:lnTo>
                        <a:pt x="2030" y="5587"/>
                      </a:lnTo>
                      <a:lnTo>
                        <a:pt x="1946" y="5545"/>
                      </a:lnTo>
                      <a:lnTo>
                        <a:pt x="1988" y="5440"/>
                      </a:lnTo>
                      <a:lnTo>
                        <a:pt x="2093" y="5357"/>
                      </a:lnTo>
                      <a:lnTo>
                        <a:pt x="2093" y="5210"/>
                      </a:lnTo>
                      <a:lnTo>
                        <a:pt x="1946" y="5043"/>
                      </a:lnTo>
                      <a:lnTo>
                        <a:pt x="1925" y="4854"/>
                      </a:lnTo>
                      <a:lnTo>
                        <a:pt x="2009" y="4729"/>
                      </a:lnTo>
                      <a:lnTo>
                        <a:pt x="1988" y="4624"/>
                      </a:lnTo>
                      <a:lnTo>
                        <a:pt x="1842" y="4520"/>
                      </a:lnTo>
                      <a:lnTo>
                        <a:pt x="1905" y="4373"/>
                      </a:lnTo>
                      <a:lnTo>
                        <a:pt x="2574" y="3997"/>
                      </a:lnTo>
                      <a:lnTo>
                        <a:pt x="2741" y="3348"/>
                      </a:lnTo>
                      <a:lnTo>
                        <a:pt x="2658" y="3181"/>
                      </a:lnTo>
                      <a:lnTo>
                        <a:pt x="2553" y="3222"/>
                      </a:lnTo>
                      <a:lnTo>
                        <a:pt x="2511" y="3285"/>
                      </a:lnTo>
                      <a:lnTo>
                        <a:pt x="2344" y="3285"/>
                      </a:lnTo>
                      <a:lnTo>
                        <a:pt x="1925" y="2134"/>
                      </a:lnTo>
                      <a:lnTo>
                        <a:pt x="1633" y="1883"/>
                      </a:lnTo>
                      <a:lnTo>
                        <a:pt x="1570" y="1779"/>
                      </a:lnTo>
                      <a:lnTo>
                        <a:pt x="1695" y="1465"/>
                      </a:lnTo>
                      <a:lnTo>
                        <a:pt x="1633" y="1360"/>
                      </a:lnTo>
                      <a:lnTo>
                        <a:pt x="1716" y="1193"/>
                      </a:lnTo>
                      <a:lnTo>
                        <a:pt x="1695" y="1130"/>
                      </a:lnTo>
                      <a:lnTo>
                        <a:pt x="1423" y="921"/>
                      </a:lnTo>
                      <a:lnTo>
                        <a:pt x="1360" y="774"/>
                      </a:lnTo>
                      <a:lnTo>
                        <a:pt x="1319" y="607"/>
                      </a:lnTo>
                      <a:lnTo>
                        <a:pt x="1298" y="544"/>
                      </a:lnTo>
                      <a:lnTo>
                        <a:pt x="1319" y="440"/>
                      </a:lnTo>
                      <a:lnTo>
                        <a:pt x="1298" y="335"/>
                      </a:lnTo>
                      <a:lnTo>
                        <a:pt x="1256" y="293"/>
                      </a:lnTo>
                      <a:lnTo>
                        <a:pt x="1151" y="189"/>
                      </a:lnTo>
                      <a:lnTo>
                        <a:pt x="1151" y="21"/>
                      </a:lnTo>
                      <a:lnTo>
                        <a:pt x="1109" y="21"/>
                      </a:lnTo>
                      <a:lnTo>
                        <a:pt x="104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760" name="Google Shape;2760;p73"/>
              <p:cNvSpPr/>
              <p:nvPr/>
            </p:nvSpPr>
            <p:spPr>
              <a:xfrm>
                <a:off x="6719315" y="3578911"/>
                <a:ext cx="20441" cy="11202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901" extrusionOk="0">
                    <a:moveTo>
                      <a:pt x="1025" y="0"/>
                    </a:moveTo>
                    <a:lnTo>
                      <a:pt x="984" y="84"/>
                    </a:lnTo>
                    <a:lnTo>
                      <a:pt x="921" y="105"/>
                    </a:lnTo>
                    <a:lnTo>
                      <a:pt x="942" y="189"/>
                    </a:lnTo>
                    <a:lnTo>
                      <a:pt x="921" y="252"/>
                    </a:lnTo>
                    <a:lnTo>
                      <a:pt x="691" y="314"/>
                    </a:lnTo>
                    <a:lnTo>
                      <a:pt x="733" y="273"/>
                    </a:lnTo>
                    <a:lnTo>
                      <a:pt x="774" y="126"/>
                    </a:lnTo>
                    <a:lnTo>
                      <a:pt x="733" y="63"/>
                    </a:lnTo>
                    <a:lnTo>
                      <a:pt x="649" y="84"/>
                    </a:lnTo>
                    <a:lnTo>
                      <a:pt x="607" y="168"/>
                    </a:lnTo>
                    <a:lnTo>
                      <a:pt x="544" y="168"/>
                    </a:lnTo>
                    <a:lnTo>
                      <a:pt x="461" y="84"/>
                    </a:lnTo>
                    <a:lnTo>
                      <a:pt x="377" y="84"/>
                    </a:lnTo>
                    <a:lnTo>
                      <a:pt x="377" y="252"/>
                    </a:lnTo>
                    <a:lnTo>
                      <a:pt x="272" y="210"/>
                    </a:lnTo>
                    <a:lnTo>
                      <a:pt x="168" y="105"/>
                    </a:lnTo>
                    <a:lnTo>
                      <a:pt x="105" y="168"/>
                    </a:lnTo>
                    <a:lnTo>
                      <a:pt x="230" y="356"/>
                    </a:lnTo>
                    <a:lnTo>
                      <a:pt x="377" y="377"/>
                    </a:lnTo>
                    <a:lnTo>
                      <a:pt x="377" y="419"/>
                    </a:lnTo>
                    <a:lnTo>
                      <a:pt x="230" y="419"/>
                    </a:lnTo>
                    <a:lnTo>
                      <a:pt x="168" y="482"/>
                    </a:lnTo>
                    <a:lnTo>
                      <a:pt x="189" y="565"/>
                    </a:lnTo>
                    <a:lnTo>
                      <a:pt x="84" y="670"/>
                    </a:lnTo>
                    <a:lnTo>
                      <a:pt x="0" y="670"/>
                    </a:lnTo>
                    <a:lnTo>
                      <a:pt x="0" y="712"/>
                    </a:lnTo>
                    <a:lnTo>
                      <a:pt x="126" y="796"/>
                    </a:lnTo>
                    <a:lnTo>
                      <a:pt x="189" y="712"/>
                    </a:lnTo>
                    <a:lnTo>
                      <a:pt x="293" y="796"/>
                    </a:lnTo>
                    <a:lnTo>
                      <a:pt x="377" y="691"/>
                    </a:lnTo>
                    <a:lnTo>
                      <a:pt x="230" y="628"/>
                    </a:lnTo>
                    <a:lnTo>
                      <a:pt x="335" y="586"/>
                    </a:lnTo>
                    <a:lnTo>
                      <a:pt x="523" y="607"/>
                    </a:lnTo>
                    <a:lnTo>
                      <a:pt x="649" y="565"/>
                    </a:lnTo>
                    <a:lnTo>
                      <a:pt x="649" y="461"/>
                    </a:lnTo>
                    <a:cubicBezTo>
                      <a:pt x="649" y="461"/>
                      <a:pt x="667" y="470"/>
                      <a:pt x="680" y="470"/>
                    </a:cubicBezTo>
                    <a:cubicBezTo>
                      <a:pt x="686" y="470"/>
                      <a:pt x="691" y="468"/>
                      <a:pt x="691" y="461"/>
                    </a:cubicBezTo>
                    <a:cubicBezTo>
                      <a:pt x="795" y="398"/>
                      <a:pt x="900" y="377"/>
                      <a:pt x="1005" y="314"/>
                    </a:cubicBezTo>
                    <a:lnTo>
                      <a:pt x="1046" y="398"/>
                    </a:lnTo>
                    <a:lnTo>
                      <a:pt x="1025" y="461"/>
                    </a:lnTo>
                    <a:lnTo>
                      <a:pt x="942" y="419"/>
                    </a:lnTo>
                    <a:lnTo>
                      <a:pt x="858" y="461"/>
                    </a:lnTo>
                    <a:lnTo>
                      <a:pt x="691" y="712"/>
                    </a:lnTo>
                    <a:lnTo>
                      <a:pt x="753" y="733"/>
                    </a:lnTo>
                    <a:lnTo>
                      <a:pt x="837" y="879"/>
                    </a:lnTo>
                    <a:lnTo>
                      <a:pt x="921" y="900"/>
                    </a:lnTo>
                    <a:lnTo>
                      <a:pt x="921" y="837"/>
                    </a:lnTo>
                    <a:lnTo>
                      <a:pt x="837" y="733"/>
                    </a:lnTo>
                    <a:lnTo>
                      <a:pt x="858" y="712"/>
                    </a:lnTo>
                    <a:lnTo>
                      <a:pt x="963" y="775"/>
                    </a:lnTo>
                    <a:lnTo>
                      <a:pt x="1025" y="733"/>
                    </a:lnTo>
                    <a:lnTo>
                      <a:pt x="963" y="691"/>
                    </a:lnTo>
                    <a:lnTo>
                      <a:pt x="963" y="607"/>
                    </a:lnTo>
                    <a:lnTo>
                      <a:pt x="1067" y="628"/>
                    </a:lnTo>
                    <a:lnTo>
                      <a:pt x="1172" y="607"/>
                    </a:lnTo>
                    <a:lnTo>
                      <a:pt x="1172" y="586"/>
                    </a:lnTo>
                    <a:lnTo>
                      <a:pt x="1088" y="586"/>
                    </a:lnTo>
                    <a:lnTo>
                      <a:pt x="1046" y="524"/>
                    </a:lnTo>
                    <a:lnTo>
                      <a:pt x="1088" y="503"/>
                    </a:lnTo>
                    <a:lnTo>
                      <a:pt x="1193" y="524"/>
                    </a:lnTo>
                    <a:lnTo>
                      <a:pt x="1339" y="503"/>
                    </a:lnTo>
                    <a:lnTo>
                      <a:pt x="1444" y="419"/>
                    </a:lnTo>
                    <a:lnTo>
                      <a:pt x="1549" y="398"/>
                    </a:lnTo>
                    <a:lnTo>
                      <a:pt x="1507" y="314"/>
                    </a:lnTo>
                    <a:lnTo>
                      <a:pt x="1465" y="293"/>
                    </a:lnTo>
                    <a:lnTo>
                      <a:pt x="1444" y="273"/>
                    </a:lnTo>
                    <a:lnTo>
                      <a:pt x="1486" y="210"/>
                    </a:lnTo>
                    <a:lnTo>
                      <a:pt x="1569" y="189"/>
                    </a:lnTo>
                    <a:lnTo>
                      <a:pt x="1528" y="126"/>
                    </a:lnTo>
                    <a:lnTo>
                      <a:pt x="1381" y="105"/>
                    </a:lnTo>
                    <a:lnTo>
                      <a:pt x="1318" y="126"/>
                    </a:lnTo>
                    <a:lnTo>
                      <a:pt x="1339" y="189"/>
                    </a:lnTo>
                    <a:lnTo>
                      <a:pt x="1256" y="210"/>
                    </a:lnTo>
                    <a:lnTo>
                      <a:pt x="1172" y="105"/>
                    </a:lnTo>
                    <a:lnTo>
                      <a:pt x="1172" y="42"/>
                    </a:lnTo>
                    <a:lnTo>
                      <a:pt x="1025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1" name="Google Shape;2761;p73"/>
              <p:cNvSpPr/>
              <p:nvPr/>
            </p:nvSpPr>
            <p:spPr>
              <a:xfrm>
                <a:off x="6725853" y="3120523"/>
                <a:ext cx="21262" cy="29142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2344" extrusionOk="0">
                    <a:moveTo>
                      <a:pt x="336" y="0"/>
                    </a:moveTo>
                    <a:lnTo>
                      <a:pt x="231" y="84"/>
                    </a:lnTo>
                    <a:lnTo>
                      <a:pt x="126" y="147"/>
                    </a:lnTo>
                    <a:lnTo>
                      <a:pt x="85" y="209"/>
                    </a:lnTo>
                    <a:lnTo>
                      <a:pt x="1" y="314"/>
                    </a:lnTo>
                    <a:lnTo>
                      <a:pt x="1" y="460"/>
                    </a:lnTo>
                    <a:lnTo>
                      <a:pt x="64" y="607"/>
                    </a:lnTo>
                    <a:lnTo>
                      <a:pt x="22" y="732"/>
                    </a:lnTo>
                    <a:lnTo>
                      <a:pt x="22" y="816"/>
                    </a:lnTo>
                    <a:lnTo>
                      <a:pt x="126" y="879"/>
                    </a:lnTo>
                    <a:lnTo>
                      <a:pt x="189" y="963"/>
                    </a:lnTo>
                    <a:lnTo>
                      <a:pt x="231" y="1067"/>
                    </a:lnTo>
                    <a:lnTo>
                      <a:pt x="273" y="1193"/>
                    </a:lnTo>
                    <a:lnTo>
                      <a:pt x="294" y="1256"/>
                    </a:lnTo>
                    <a:lnTo>
                      <a:pt x="273" y="1360"/>
                    </a:lnTo>
                    <a:lnTo>
                      <a:pt x="189" y="1444"/>
                    </a:lnTo>
                    <a:lnTo>
                      <a:pt x="189" y="1590"/>
                    </a:lnTo>
                    <a:lnTo>
                      <a:pt x="231" y="1653"/>
                    </a:lnTo>
                    <a:lnTo>
                      <a:pt x="189" y="1779"/>
                    </a:lnTo>
                    <a:lnTo>
                      <a:pt x="64" y="1883"/>
                    </a:lnTo>
                    <a:lnTo>
                      <a:pt x="1" y="1883"/>
                    </a:lnTo>
                    <a:lnTo>
                      <a:pt x="22" y="1925"/>
                    </a:lnTo>
                    <a:lnTo>
                      <a:pt x="85" y="2009"/>
                    </a:lnTo>
                    <a:lnTo>
                      <a:pt x="106" y="2030"/>
                    </a:lnTo>
                    <a:lnTo>
                      <a:pt x="106" y="2113"/>
                    </a:lnTo>
                    <a:lnTo>
                      <a:pt x="189" y="2197"/>
                    </a:lnTo>
                    <a:lnTo>
                      <a:pt x="294" y="2218"/>
                    </a:lnTo>
                    <a:lnTo>
                      <a:pt x="336" y="2134"/>
                    </a:lnTo>
                    <a:lnTo>
                      <a:pt x="419" y="2113"/>
                    </a:lnTo>
                    <a:lnTo>
                      <a:pt x="503" y="2113"/>
                    </a:lnTo>
                    <a:lnTo>
                      <a:pt x="503" y="2176"/>
                    </a:lnTo>
                    <a:lnTo>
                      <a:pt x="545" y="2197"/>
                    </a:lnTo>
                    <a:lnTo>
                      <a:pt x="545" y="2323"/>
                    </a:lnTo>
                    <a:lnTo>
                      <a:pt x="608" y="2344"/>
                    </a:lnTo>
                    <a:lnTo>
                      <a:pt x="712" y="2281"/>
                    </a:lnTo>
                    <a:lnTo>
                      <a:pt x="733" y="2197"/>
                    </a:lnTo>
                    <a:lnTo>
                      <a:pt x="817" y="2134"/>
                    </a:lnTo>
                    <a:lnTo>
                      <a:pt x="880" y="2113"/>
                    </a:lnTo>
                    <a:lnTo>
                      <a:pt x="963" y="1988"/>
                    </a:lnTo>
                    <a:lnTo>
                      <a:pt x="1068" y="1820"/>
                    </a:lnTo>
                    <a:lnTo>
                      <a:pt x="1173" y="1590"/>
                    </a:lnTo>
                    <a:lnTo>
                      <a:pt x="1173" y="1486"/>
                    </a:lnTo>
                    <a:lnTo>
                      <a:pt x="1340" y="1297"/>
                    </a:lnTo>
                    <a:lnTo>
                      <a:pt x="1466" y="1130"/>
                    </a:lnTo>
                    <a:lnTo>
                      <a:pt x="1528" y="1046"/>
                    </a:lnTo>
                    <a:lnTo>
                      <a:pt x="1633" y="921"/>
                    </a:lnTo>
                    <a:lnTo>
                      <a:pt x="1591" y="774"/>
                    </a:lnTo>
                    <a:lnTo>
                      <a:pt x="1487" y="649"/>
                    </a:lnTo>
                    <a:lnTo>
                      <a:pt x="1466" y="711"/>
                    </a:lnTo>
                    <a:lnTo>
                      <a:pt x="1382" y="649"/>
                    </a:lnTo>
                    <a:lnTo>
                      <a:pt x="1361" y="544"/>
                    </a:lnTo>
                    <a:lnTo>
                      <a:pt x="1173" y="335"/>
                    </a:lnTo>
                    <a:lnTo>
                      <a:pt x="1131" y="335"/>
                    </a:lnTo>
                    <a:lnTo>
                      <a:pt x="963" y="209"/>
                    </a:lnTo>
                    <a:lnTo>
                      <a:pt x="650" y="105"/>
                    </a:lnTo>
                    <a:lnTo>
                      <a:pt x="524" y="21"/>
                    </a:lnTo>
                    <a:lnTo>
                      <a:pt x="336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2" name="Google Shape;2762;p73"/>
              <p:cNvSpPr/>
              <p:nvPr/>
            </p:nvSpPr>
            <p:spPr>
              <a:xfrm>
                <a:off x="6699434" y="3117651"/>
                <a:ext cx="30245" cy="31492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2533" extrusionOk="0">
                    <a:moveTo>
                      <a:pt x="1632" y="1"/>
                    </a:moveTo>
                    <a:lnTo>
                      <a:pt x="1528" y="43"/>
                    </a:lnTo>
                    <a:lnTo>
                      <a:pt x="1339" y="22"/>
                    </a:lnTo>
                    <a:lnTo>
                      <a:pt x="1151" y="64"/>
                    </a:lnTo>
                    <a:lnTo>
                      <a:pt x="963" y="22"/>
                    </a:lnTo>
                    <a:lnTo>
                      <a:pt x="691" y="22"/>
                    </a:lnTo>
                    <a:lnTo>
                      <a:pt x="544" y="64"/>
                    </a:lnTo>
                    <a:lnTo>
                      <a:pt x="544" y="210"/>
                    </a:lnTo>
                    <a:lnTo>
                      <a:pt x="482" y="336"/>
                    </a:lnTo>
                    <a:lnTo>
                      <a:pt x="523" y="419"/>
                    </a:lnTo>
                    <a:lnTo>
                      <a:pt x="440" y="524"/>
                    </a:lnTo>
                    <a:lnTo>
                      <a:pt x="335" y="566"/>
                    </a:lnTo>
                    <a:lnTo>
                      <a:pt x="168" y="566"/>
                    </a:lnTo>
                    <a:lnTo>
                      <a:pt x="105" y="691"/>
                    </a:lnTo>
                    <a:lnTo>
                      <a:pt x="105" y="838"/>
                    </a:lnTo>
                    <a:lnTo>
                      <a:pt x="0" y="1068"/>
                    </a:lnTo>
                    <a:lnTo>
                      <a:pt x="21" y="1152"/>
                    </a:lnTo>
                    <a:lnTo>
                      <a:pt x="126" y="1194"/>
                    </a:lnTo>
                    <a:lnTo>
                      <a:pt x="168" y="1277"/>
                    </a:lnTo>
                    <a:lnTo>
                      <a:pt x="210" y="1319"/>
                    </a:lnTo>
                    <a:lnTo>
                      <a:pt x="272" y="1424"/>
                    </a:lnTo>
                    <a:lnTo>
                      <a:pt x="272" y="1507"/>
                    </a:lnTo>
                    <a:lnTo>
                      <a:pt x="335" y="1570"/>
                    </a:lnTo>
                    <a:lnTo>
                      <a:pt x="419" y="1570"/>
                    </a:lnTo>
                    <a:lnTo>
                      <a:pt x="461" y="1591"/>
                    </a:lnTo>
                    <a:lnTo>
                      <a:pt x="482" y="1696"/>
                    </a:lnTo>
                    <a:lnTo>
                      <a:pt x="523" y="1842"/>
                    </a:lnTo>
                    <a:lnTo>
                      <a:pt x="523" y="1989"/>
                    </a:lnTo>
                    <a:lnTo>
                      <a:pt x="586" y="2010"/>
                    </a:lnTo>
                    <a:lnTo>
                      <a:pt x="670" y="2135"/>
                    </a:lnTo>
                    <a:lnTo>
                      <a:pt x="691" y="2219"/>
                    </a:lnTo>
                    <a:lnTo>
                      <a:pt x="795" y="2261"/>
                    </a:lnTo>
                    <a:lnTo>
                      <a:pt x="795" y="2323"/>
                    </a:lnTo>
                    <a:lnTo>
                      <a:pt x="858" y="2407"/>
                    </a:lnTo>
                    <a:lnTo>
                      <a:pt x="942" y="2449"/>
                    </a:lnTo>
                    <a:lnTo>
                      <a:pt x="984" y="2449"/>
                    </a:lnTo>
                    <a:lnTo>
                      <a:pt x="1005" y="2470"/>
                    </a:lnTo>
                    <a:lnTo>
                      <a:pt x="1172" y="2533"/>
                    </a:lnTo>
                    <a:lnTo>
                      <a:pt x="1256" y="2533"/>
                    </a:lnTo>
                    <a:lnTo>
                      <a:pt x="1277" y="2470"/>
                    </a:lnTo>
                    <a:lnTo>
                      <a:pt x="1214" y="2344"/>
                    </a:lnTo>
                    <a:lnTo>
                      <a:pt x="1193" y="2303"/>
                    </a:lnTo>
                    <a:lnTo>
                      <a:pt x="1088" y="2198"/>
                    </a:lnTo>
                    <a:lnTo>
                      <a:pt x="1109" y="2093"/>
                    </a:lnTo>
                    <a:lnTo>
                      <a:pt x="1214" y="2010"/>
                    </a:lnTo>
                    <a:lnTo>
                      <a:pt x="1339" y="2031"/>
                    </a:lnTo>
                    <a:lnTo>
                      <a:pt x="1591" y="2031"/>
                    </a:lnTo>
                    <a:lnTo>
                      <a:pt x="1695" y="1989"/>
                    </a:lnTo>
                    <a:lnTo>
                      <a:pt x="1842" y="1989"/>
                    </a:lnTo>
                    <a:lnTo>
                      <a:pt x="1946" y="2093"/>
                    </a:lnTo>
                    <a:lnTo>
                      <a:pt x="2030" y="2114"/>
                    </a:lnTo>
                    <a:lnTo>
                      <a:pt x="2093" y="2114"/>
                    </a:lnTo>
                    <a:lnTo>
                      <a:pt x="2218" y="2010"/>
                    </a:lnTo>
                    <a:lnTo>
                      <a:pt x="2260" y="1884"/>
                    </a:lnTo>
                    <a:lnTo>
                      <a:pt x="2218" y="1821"/>
                    </a:lnTo>
                    <a:lnTo>
                      <a:pt x="2218" y="1675"/>
                    </a:lnTo>
                    <a:lnTo>
                      <a:pt x="2302" y="1591"/>
                    </a:lnTo>
                    <a:lnTo>
                      <a:pt x="2323" y="1487"/>
                    </a:lnTo>
                    <a:lnTo>
                      <a:pt x="2302" y="1424"/>
                    </a:lnTo>
                    <a:lnTo>
                      <a:pt x="2260" y="1298"/>
                    </a:lnTo>
                    <a:lnTo>
                      <a:pt x="2218" y="1194"/>
                    </a:lnTo>
                    <a:lnTo>
                      <a:pt x="2155" y="1110"/>
                    </a:lnTo>
                    <a:lnTo>
                      <a:pt x="2051" y="1047"/>
                    </a:lnTo>
                    <a:lnTo>
                      <a:pt x="2051" y="963"/>
                    </a:lnTo>
                    <a:lnTo>
                      <a:pt x="2093" y="838"/>
                    </a:lnTo>
                    <a:lnTo>
                      <a:pt x="2030" y="691"/>
                    </a:lnTo>
                    <a:lnTo>
                      <a:pt x="2030" y="545"/>
                    </a:lnTo>
                    <a:lnTo>
                      <a:pt x="2114" y="440"/>
                    </a:lnTo>
                    <a:lnTo>
                      <a:pt x="2155" y="378"/>
                    </a:lnTo>
                    <a:lnTo>
                      <a:pt x="2260" y="231"/>
                    </a:lnTo>
                    <a:lnTo>
                      <a:pt x="2260" y="147"/>
                    </a:lnTo>
                    <a:lnTo>
                      <a:pt x="2135" y="106"/>
                    </a:lnTo>
                    <a:lnTo>
                      <a:pt x="1946" y="64"/>
                    </a:lnTo>
                    <a:lnTo>
                      <a:pt x="1716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3" name="Google Shape;2763;p73"/>
              <p:cNvSpPr/>
              <p:nvPr/>
            </p:nvSpPr>
            <p:spPr>
              <a:xfrm>
                <a:off x="6673822" y="3099710"/>
                <a:ext cx="37875" cy="54380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4374" extrusionOk="0">
                    <a:moveTo>
                      <a:pt x="879" y="0"/>
                    </a:moveTo>
                    <a:lnTo>
                      <a:pt x="858" y="84"/>
                    </a:lnTo>
                    <a:lnTo>
                      <a:pt x="712" y="251"/>
                    </a:lnTo>
                    <a:lnTo>
                      <a:pt x="565" y="356"/>
                    </a:lnTo>
                    <a:lnTo>
                      <a:pt x="503" y="335"/>
                    </a:lnTo>
                    <a:lnTo>
                      <a:pt x="335" y="544"/>
                    </a:lnTo>
                    <a:lnTo>
                      <a:pt x="356" y="628"/>
                    </a:lnTo>
                    <a:lnTo>
                      <a:pt x="419" y="733"/>
                    </a:lnTo>
                    <a:lnTo>
                      <a:pt x="565" y="753"/>
                    </a:lnTo>
                    <a:lnTo>
                      <a:pt x="649" y="837"/>
                    </a:lnTo>
                    <a:lnTo>
                      <a:pt x="649" y="963"/>
                    </a:lnTo>
                    <a:lnTo>
                      <a:pt x="461" y="1046"/>
                    </a:lnTo>
                    <a:lnTo>
                      <a:pt x="398" y="1025"/>
                    </a:lnTo>
                    <a:lnTo>
                      <a:pt x="293" y="1046"/>
                    </a:lnTo>
                    <a:lnTo>
                      <a:pt x="210" y="1025"/>
                    </a:lnTo>
                    <a:lnTo>
                      <a:pt x="126" y="1088"/>
                    </a:lnTo>
                    <a:lnTo>
                      <a:pt x="105" y="1277"/>
                    </a:lnTo>
                    <a:lnTo>
                      <a:pt x="1" y="1381"/>
                    </a:lnTo>
                    <a:lnTo>
                      <a:pt x="42" y="1507"/>
                    </a:lnTo>
                    <a:lnTo>
                      <a:pt x="189" y="1716"/>
                    </a:lnTo>
                    <a:lnTo>
                      <a:pt x="419" y="1904"/>
                    </a:lnTo>
                    <a:lnTo>
                      <a:pt x="419" y="1925"/>
                    </a:lnTo>
                    <a:lnTo>
                      <a:pt x="461" y="1925"/>
                    </a:lnTo>
                    <a:lnTo>
                      <a:pt x="524" y="1988"/>
                    </a:lnTo>
                    <a:lnTo>
                      <a:pt x="565" y="1925"/>
                    </a:lnTo>
                    <a:lnTo>
                      <a:pt x="712" y="1967"/>
                    </a:lnTo>
                    <a:lnTo>
                      <a:pt x="817" y="2072"/>
                    </a:lnTo>
                    <a:lnTo>
                      <a:pt x="817" y="2218"/>
                    </a:lnTo>
                    <a:lnTo>
                      <a:pt x="733" y="2344"/>
                    </a:lnTo>
                    <a:lnTo>
                      <a:pt x="670" y="2406"/>
                    </a:lnTo>
                    <a:lnTo>
                      <a:pt x="775" y="2448"/>
                    </a:lnTo>
                    <a:lnTo>
                      <a:pt x="879" y="2448"/>
                    </a:lnTo>
                    <a:lnTo>
                      <a:pt x="942" y="2532"/>
                    </a:lnTo>
                    <a:lnTo>
                      <a:pt x="984" y="2616"/>
                    </a:lnTo>
                    <a:lnTo>
                      <a:pt x="1089" y="2616"/>
                    </a:lnTo>
                    <a:lnTo>
                      <a:pt x="1089" y="2657"/>
                    </a:lnTo>
                    <a:lnTo>
                      <a:pt x="984" y="2804"/>
                    </a:lnTo>
                    <a:lnTo>
                      <a:pt x="963" y="2950"/>
                    </a:lnTo>
                    <a:lnTo>
                      <a:pt x="837" y="3160"/>
                    </a:lnTo>
                    <a:lnTo>
                      <a:pt x="858" y="3264"/>
                    </a:lnTo>
                    <a:lnTo>
                      <a:pt x="817" y="3369"/>
                    </a:lnTo>
                    <a:lnTo>
                      <a:pt x="817" y="3474"/>
                    </a:lnTo>
                    <a:lnTo>
                      <a:pt x="837" y="3536"/>
                    </a:lnTo>
                    <a:lnTo>
                      <a:pt x="817" y="3599"/>
                    </a:lnTo>
                    <a:lnTo>
                      <a:pt x="817" y="3704"/>
                    </a:lnTo>
                    <a:lnTo>
                      <a:pt x="921" y="3808"/>
                    </a:lnTo>
                    <a:lnTo>
                      <a:pt x="1047" y="3955"/>
                    </a:lnTo>
                    <a:lnTo>
                      <a:pt x="1047" y="4018"/>
                    </a:lnTo>
                    <a:lnTo>
                      <a:pt x="1130" y="4122"/>
                    </a:lnTo>
                    <a:lnTo>
                      <a:pt x="1361" y="4331"/>
                    </a:lnTo>
                    <a:lnTo>
                      <a:pt x="1444" y="4373"/>
                    </a:lnTo>
                    <a:lnTo>
                      <a:pt x="1507" y="4290"/>
                    </a:lnTo>
                    <a:lnTo>
                      <a:pt x="1591" y="4269"/>
                    </a:lnTo>
                    <a:lnTo>
                      <a:pt x="1612" y="4290"/>
                    </a:lnTo>
                    <a:lnTo>
                      <a:pt x="1758" y="4290"/>
                    </a:lnTo>
                    <a:lnTo>
                      <a:pt x="1821" y="4185"/>
                    </a:lnTo>
                    <a:lnTo>
                      <a:pt x="1863" y="4122"/>
                    </a:lnTo>
                    <a:lnTo>
                      <a:pt x="1967" y="4101"/>
                    </a:lnTo>
                    <a:lnTo>
                      <a:pt x="2198" y="4101"/>
                    </a:lnTo>
                    <a:lnTo>
                      <a:pt x="2260" y="3913"/>
                    </a:lnTo>
                    <a:lnTo>
                      <a:pt x="2386" y="3871"/>
                    </a:lnTo>
                    <a:lnTo>
                      <a:pt x="2553" y="3871"/>
                    </a:lnTo>
                    <a:lnTo>
                      <a:pt x="2616" y="3913"/>
                    </a:lnTo>
                    <a:lnTo>
                      <a:pt x="2721" y="3892"/>
                    </a:lnTo>
                    <a:lnTo>
                      <a:pt x="2909" y="3892"/>
                    </a:lnTo>
                    <a:lnTo>
                      <a:pt x="2825" y="3850"/>
                    </a:lnTo>
                    <a:lnTo>
                      <a:pt x="2762" y="3766"/>
                    </a:lnTo>
                    <a:lnTo>
                      <a:pt x="2762" y="3704"/>
                    </a:lnTo>
                    <a:lnTo>
                      <a:pt x="2658" y="3662"/>
                    </a:lnTo>
                    <a:lnTo>
                      <a:pt x="2637" y="3578"/>
                    </a:lnTo>
                    <a:lnTo>
                      <a:pt x="2553" y="3453"/>
                    </a:lnTo>
                    <a:lnTo>
                      <a:pt x="2490" y="3432"/>
                    </a:lnTo>
                    <a:lnTo>
                      <a:pt x="2490" y="3285"/>
                    </a:lnTo>
                    <a:lnTo>
                      <a:pt x="2449" y="3139"/>
                    </a:lnTo>
                    <a:lnTo>
                      <a:pt x="2428" y="3034"/>
                    </a:lnTo>
                    <a:lnTo>
                      <a:pt x="2386" y="3013"/>
                    </a:lnTo>
                    <a:lnTo>
                      <a:pt x="2302" y="3013"/>
                    </a:lnTo>
                    <a:lnTo>
                      <a:pt x="2239" y="2950"/>
                    </a:lnTo>
                    <a:lnTo>
                      <a:pt x="2239" y="2867"/>
                    </a:lnTo>
                    <a:lnTo>
                      <a:pt x="2177" y="2762"/>
                    </a:lnTo>
                    <a:lnTo>
                      <a:pt x="2135" y="2720"/>
                    </a:lnTo>
                    <a:lnTo>
                      <a:pt x="2093" y="2637"/>
                    </a:lnTo>
                    <a:lnTo>
                      <a:pt x="1988" y="2595"/>
                    </a:lnTo>
                    <a:lnTo>
                      <a:pt x="1967" y="2511"/>
                    </a:lnTo>
                    <a:lnTo>
                      <a:pt x="2072" y="2281"/>
                    </a:lnTo>
                    <a:lnTo>
                      <a:pt x="2072" y="2134"/>
                    </a:lnTo>
                    <a:lnTo>
                      <a:pt x="2135" y="2009"/>
                    </a:lnTo>
                    <a:lnTo>
                      <a:pt x="2302" y="2009"/>
                    </a:lnTo>
                    <a:lnTo>
                      <a:pt x="2407" y="1967"/>
                    </a:lnTo>
                    <a:lnTo>
                      <a:pt x="2490" y="1862"/>
                    </a:lnTo>
                    <a:lnTo>
                      <a:pt x="2449" y="1779"/>
                    </a:lnTo>
                    <a:lnTo>
                      <a:pt x="2511" y="1653"/>
                    </a:lnTo>
                    <a:lnTo>
                      <a:pt x="2449" y="1549"/>
                    </a:lnTo>
                    <a:lnTo>
                      <a:pt x="2449" y="1381"/>
                    </a:lnTo>
                    <a:lnTo>
                      <a:pt x="2428" y="1297"/>
                    </a:lnTo>
                    <a:lnTo>
                      <a:pt x="2218" y="1256"/>
                    </a:lnTo>
                    <a:lnTo>
                      <a:pt x="2009" y="1046"/>
                    </a:lnTo>
                    <a:lnTo>
                      <a:pt x="1905" y="963"/>
                    </a:lnTo>
                    <a:lnTo>
                      <a:pt x="1863" y="984"/>
                    </a:lnTo>
                    <a:lnTo>
                      <a:pt x="1716" y="1046"/>
                    </a:lnTo>
                    <a:lnTo>
                      <a:pt x="1653" y="1130"/>
                    </a:lnTo>
                    <a:lnTo>
                      <a:pt x="1612" y="1235"/>
                    </a:lnTo>
                    <a:lnTo>
                      <a:pt x="1591" y="1088"/>
                    </a:lnTo>
                    <a:lnTo>
                      <a:pt x="1612" y="921"/>
                    </a:lnTo>
                    <a:lnTo>
                      <a:pt x="1674" y="816"/>
                    </a:lnTo>
                    <a:lnTo>
                      <a:pt x="1612" y="628"/>
                    </a:lnTo>
                    <a:lnTo>
                      <a:pt x="1507" y="565"/>
                    </a:lnTo>
                    <a:lnTo>
                      <a:pt x="1298" y="419"/>
                    </a:lnTo>
                    <a:lnTo>
                      <a:pt x="1151" y="251"/>
                    </a:lnTo>
                    <a:lnTo>
                      <a:pt x="1130" y="147"/>
                    </a:lnTo>
                    <a:lnTo>
                      <a:pt x="1026" y="42"/>
                    </a:lnTo>
                    <a:lnTo>
                      <a:pt x="921" y="21"/>
                    </a:lnTo>
                    <a:lnTo>
                      <a:pt x="879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4" name="Google Shape;2764;p73"/>
              <p:cNvSpPr/>
              <p:nvPr/>
            </p:nvSpPr>
            <p:spPr>
              <a:xfrm>
                <a:off x="6586906" y="3072132"/>
                <a:ext cx="99994" cy="85859"/>
              </a:xfrm>
              <a:custGeom>
                <a:avLst/>
                <a:gdLst/>
                <a:ahLst/>
                <a:cxnLst/>
                <a:rect l="l" t="t" r="r" b="b"/>
                <a:pathLst>
                  <a:path w="7680" h="6906" extrusionOk="0">
                    <a:moveTo>
                      <a:pt x="1988" y="0"/>
                    </a:moveTo>
                    <a:lnTo>
                      <a:pt x="1821" y="63"/>
                    </a:lnTo>
                    <a:lnTo>
                      <a:pt x="1674" y="251"/>
                    </a:lnTo>
                    <a:lnTo>
                      <a:pt x="1695" y="377"/>
                    </a:lnTo>
                    <a:lnTo>
                      <a:pt x="1758" y="440"/>
                    </a:lnTo>
                    <a:lnTo>
                      <a:pt x="1863" y="356"/>
                    </a:lnTo>
                    <a:lnTo>
                      <a:pt x="1967" y="377"/>
                    </a:lnTo>
                    <a:lnTo>
                      <a:pt x="2072" y="461"/>
                    </a:lnTo>
                    <a:lnTo>
                      <a:pt x="2030" y="544"/>
                    </a:lnTo>
                    <a:lnTo>
                      <a:pt x="1925" y="565"/>
                    </a:lnTo>
                    <a:lnTo>
                      <a:pt x="1821" y="523"/>
                    </a:lnTo>
                    <a:lnTo>
                      <a:pt x="1779" y="482"/>
                    </a:lnTo>
                    <a:lnTo>
                      <a:pt x="1758" y="523"/>
                    </a:lnTo>
                    <a:lnTo>
                      <a:pt x="1758" y="565"/>
                    </a:lnTo>
                    <a:lnTo>
                      <a:pt x="1611" y="649"/>
                    </a:lnTo>
                    <a:lnTo>
                      <a:pt x="1360" y="670"/>
                    </a:lnTo>
                    <a:lnTo>
                      <a:pt x="1088" y="774"/>
                    </a:lnTo>
                    <a:lnTo>
                      <a:pt x="1026" y="879"/>
                    </a:lnTo>
                    <a:lnTo>
                      <a:pt x="1026" y="984"/>
                    </a:lnTo>
                    <a:lnTo>
                      <a:pt x="1088" y="1088"/>
                    </a:lnTo>
                    <a:lnTo>
                      <a:pt x="1088" y="1318"/>
                    </a:lnTo>
                    <a:lnTo>
                      <a:pt x="1130" y="1486"/>
                    </a:lnTo>
                    <a:lnTo>
                      <a:pt x="1151" y="1611"/>
                    </a:lnTo>
                    <a:lnTo>
                      <a:pt x="1067" y="1800"/>
                    </a:lnTo>
                    <a:lnTo>
                      <a:pt x="879" y="1925"/>
                    </a:lnTo>
                    <a:lnTo>
                      <a:pt x="775" y="1904"/>
                    </a:lnTo>
                    <a:lnTo>
                      <a:pt x="775" y="1737"/>
                    </a:lnTo>
                    <a:lnTo>
                      <a:pt x="649" y="1611"/>
                    </a:lnTo>
                    <a:lnTo>
                      <a:pt x="628" y="1486"/>
                    </a:lnTo>
                    <a:lnTo>
                      <a:pt x="733" y="1402"/>
                    </a:lnTo>
                    <a:lnTo>
                      <a:pt x="754" y="1318"/>
                    </a:lnTo>
                    <a:lnTo>
                      <a:pt x="963" y="1109"/>
                    </a:lnTo>
                    <a:lnTo>
                      <a:pt x="963" y="942"/>
                    </a:lnTo>
                    <a:lnTo>
                      <a:pt x="879" y="795"/>
                    </a:lnTo>
                    <a:lnTo>
                      <a:pt x="921" y="754"/>
                    </a:lnTo>
                    <a:lnTo>
                      <a:pt x="879" y="670"/>
                    </a:lnTo>
                    <a:lnTo>
                      <a:pt x="816" y="628"/>
                    </a:lnTo>
                    <a:lnTo>
                      <a:pt x="754" y="523"/>
                    </a:lnTo>
                    <a:lnTo>
                      <a:pt x="775" y="440"/>
                    </a:lnTo>
                    <a:lnTo>
                      <a:pt x="921" y="377"/>
                    </a:lnTo>
                    <a:lnTo>
                      <a:pt x="1067" y="356"/>
                    </a:lnTo>
                    <a:lnTo>
                      <a:pt x="1172" y="210"/>
                    </a:lnTo>
                    <a:lnTo>
                      <a:pt x="1130" y="210"/>
                    </a:lnTo>
                    <a:lnTo>
                      <a:pt x="1088" y="230"/>
                    </a:lnTo>
                    <a:lnTo>
                      <a:pt x="775" y="356"/>
                    </a:lnTo>
                    <a:lnTo>
                      <a:pt x="628" y="628"/>
                    </a:lnTo>
                    <a:lnTo>
                      <a:pt x="565" y="670"/>
                    </a:lnTo>
                    <a:lnTo>
                      <a:pt x="461" y="691"/>
                    </a:lnTo>
                    <a:lnTo>
                      <a:pt x="356" y="837"/>
                    </a:lnTo>
                    <a:lnTo>
                      <a:pt x="293" y="900"/>
                    </a:lnTo>
                    <a:lnTo>
                      <a:pt x="105" y="1172"/>
                    </a:lnTo>
                    <a:lnTo>
                      <a:pt x="84" y="1298"/>
                    </a:lnTo>
                    <a:lnTo>
                      <a:pt x="105" y="1402"/>
                    </a:lnTo>
                    <a:lnTo>
                      <a:pt x="84" y="1590"/>
                    </a:lnTo>
                    <a:lnTo>
                      <a:pt x="0" y="1779"/>
                    </a:lnTo>
                    <a:lnTo>
                      <a:pt x="0" y="1821"/>
                    </a:lnTo>
                    <a:lnTo>
                      <a:pt x="147" y="1821"/>
                    </a:lnTo>
                    <a:lnTo>
                      <a:pt x="398" y="2239"/>
                    </a:lnTo>
                    <a:lnTo>
                      <a:pt x="503" y="2407"/>
                    </a:lnTo>
                    <a:lnTo>
                      <a:pt x="523" y="2511"/>
                    </a:lnTo>
                    <a:lnTo>
                      <a:pt x="461" y="2637"/>
                    </a:lnTo>
                    <a:lnTo>
                      <a:pt x="461" y="2720"/>
                    </a:lnTo>
                    <a:lnTo>
                      <a:pt x="440" y="2762"/>
                    </a:lnTo>
                    <a:lnTo>
                      <a:pt x="440" y="2867"/>
                    </a:lnTo>
                    <a:lnTo>
                      <a:pt x="565" y="2971"/>
                    </a:lnTo>
                    <a:lnTo>
                      <a:pt x="733" y="3034"/>
                    </a:lnTo>
                    <a:lnTo>
                      <a:pt x="837" y="3055"/>
                    </a:lnTo>
                    <a:lnTo>
                      <a:pt x="963" y="3097"/>
                    </a:lnTo>
                    <a:lnTo>
                      <a:pt x="1047" y="3055"/>
                    </a:lnTo>
                    <a:lnTo>
                      <a:pt x="1193" y="3055"/>
                    </a:lnTo>
                    <a:lnTo>
                      <a:pt x="1339" y="3097"/>
                    </a:lnTo>
                    <a:lnTo>
                      <a:pt x="1381" y="3076"/>
                    </a:lnTo>
                    <a:lnTo>
                      <a:pt x="1549" y="3055"/>
                    </a:lnTo>
                    <a:lnTo>
                      <a:pt x="1716" y="3076"/>
                    </a:lnTo>
                    <a:lnTo>
                      <a:pt x="1821" y="3139"/>
                    </a:lnTo>
                    <a:lnTo>
                      <a:pt x="2281" y="3557"/>
                    </a:lnTo>
                    <a:lnTo>
                      <a:pt x="2427" y="3515"/>
                    </a:lnTo>
                    <a:lnTo>
                      <a:pt x="2448" y="3557"/>
                    </a:lnTo>
                    <a:lnTo>
                      <a:pt x="2511" y="3515"/>
                    </a:lnTo>
                    <a:lnTo>
                      <a:pt x="2637" y="3578"/>
                    </a:lnTo>
                    <a:lnTo>
                      <a:pt x="2699" y="3599"/>
                    </a:lnTo>
                    <a:lnTo>
                      <a:pt x="2825" y="3557"/>
                    </a:lnTo>
                    <a:lnTo>
                      <a:pt x="2930" y="3557"/>
                    </a:lnTo>
                    <a:lnTo>
                      <a:pt x="3076" y="3578"/>
                    </a:lnTo>
                    <a:lnTo>
                      <a:pt x="3118" y="3515"/>
                    </a:lnTo>
                    <a:lnTo>
                      <a:pt x="3223" y="3515"/>
                    </a:lnTo>
                    <a:lnTo>
                      <a:pt x="3285" y="3578"/>
                    </a:lnTo>
                    <a:lnTo>
                      <a:pt x="3348" y="3808"/>
                    </a:lnTo>
                    <a:lnTo>
                      <a:pt x="3285" y="3892"/>
                    </a:lnTo>
                    <a:lnTo>
                      <a:pt x="3285" y="3997"/>
                    </a:lnTo>
                    <a:lnTo>
                      <a:pt x="3264" y="4080"/>
                    </a:lnTo>
                    <a:lnTo>
                      <a:pt x="3118" y="4101"/>
                    </a:lnTo>
                    <a:lnTo>
                      <a:pt x="3055" y="4185"/>
                    </a:lnTo>
                    <a:lnTo>
                      <a:pt x="3076" y="4394"/>
                    </a:lnTo>
                    <a:lnTo>
                      <a:pt x="3118" y="4457"/>
                    </a:lnTo>
                    <a:lnTo>
                      <a:pt x="3055" y="4624"/>
                    </a:lnTo>
                    <a:lnTo>
                      <a:pt x="3055" y="4813"/>
                    </a:lnTo>
                    <a:lnTo>
                      <a:pt x="3139" y="4875"/>
                    </a:lnTo>
                    <a:lnTo>
                      <a:pt x="3139" y="4959"/>
                    </a:lnTo>
                    <a:lnTo>
                      <a:pt x="3244" y="5252"/>
                    </a:lnTo>
                    <a:lnTo>
                      <a:pt x="3055" y="5587"/>
                    </a:lnTo>
                    <a:lnTo>
                      <a:pt x="3076" y="5692"/>
                    </a:lnTo>
                    <a:lnTo>
                      <a:pt x="3139" y="5692"/>
                    </a:lnTo>
                    <a:lnTo>
                      <a:pt x="3223" y="5671"/>
                    </a:lnTo>
                    <a:lnTo>
                      <a:pt x="3223" y="5692"/>
                    </a:lnTo>
                    <a:lnTo>
                      <a:pt x="3244" y="5775"/>
                    </a:lnTo>
                    <a:lnTo>
                      <a:pt x="3327" y="5817"/>
                    </a:lnTo>
                    <a:lnTo>
                      <a:pt x="3369" y="5922"/>
                    </a:lnTo>
                    <a:lnTo>
                      <a:pt x="3348" y="5984"/>
                    </a:lnTo>
                    <a:lnTo>
                      <a:pt x="3390" y="6131"/>
                    </a:lnTo>
                    <a:lnTo>
                      <a:pt x="3536" y="6424"/>
                    </a:lnTo>
                    <a:lnTo>
                      <a:pt x="3536" y="6528"/>
                    </a:lnTo>
                    <a:lnTo>
                      <a:pt x="3746" y="6696"/>
                    </a:lnTo>
                    <a:lnTo>
                      <a:pt x="3976" y="6863"/>
                    </a:lnTo>
                    <a:lnTo>
                      <a:pt x="4101" y="6905"/>
                    </a:lnTo>
                    <a:lnTo>
                      <a:pt x="4332" y="6863"/>
                    </a:lnTo>
                    <a:lnTo>
                      <a:pt x="4478" y="6717"/>
                    </a:lnTo>
                    <a:lnTo>
                      <a:pt x="4687" y="6591"/>
                    </a:lnTo>
                    <a:lnTo>
                      <a:pt x="4750" y="6487"/>
                    </a:lnTo>
                    <a:lnTo>
                      <a:pt x="5064" y="6319"/>
                    </a:lnTo>
                    <a:lnTo>
                      <a:pt x="5127" y="6173"/>
                    </a:lnTo>
                    <a:lnTo>
                      <a:pt x="5168" y="6110"/>
                    </a:lnTo>
                    <a:lnTo>
                      <a:pt x="5210" y="6068"/>
                    </a:lnTo>
                    <a:lnTo>
                      <a:pt x="5482" y="6005"/>
                    </a:lnTo>
                    <a:lnTo>
                      <a:pt x="5629" y="5964"/>
                    </a:lnTo>
                    <a:lnTo>
                      <a:pt x="5587" y="5817"/>
                    </a:lnTo>
                    <a:lnTo>
                      <a:pt x="5440" y="5796"/>
                    </a:lnTo>
                    <a:lnTo>
                      <a:pt x="5252" y="5817"/>
                    </a:lnTo>
                    <a:lnTo>
                      <a:pt x="4959" y="5712"/>
                    </a:lnTo>
                    <a:lnTo>
                      <a:pt x="5022" y="5545"/>
                    </a:lnTo>
                    <a:lnTo>
                      <a:pt x="5001" y="5482"/>
                    </a:lnTo>
                    <a:lnTo>
                      <a:pt x="4938" y="5440"/>
                    </a:lnTo>
                    <a:lnTo>
                      <a:pt x="5127" y="5168"/>
                    </a:lnTo>
                    <a:lnTo>
                      <a:pt x="5064" y="5064"/>
                    </a:lnTo>
                    <a:lnTo>
                      <a:pt x="4938" y="4938"/>
                    </a:lnTo>
                    <a:lnTo>
                      <a:pt x="4834" y="4917"/>
                    </a:lnTo>
                    <a:lnTo>
                      <a:pt x="4750" y="4750"/>
                    </a:lnTo>
                    <a:lnTo>
                      <a:pt x="4917" y="4813"/>
                    </a:lnTo>
                    <a:lnTo>
                      <a:pt x="5106" y="4834"/>
                    </a:lnTo>
                    <a:lnTo>
                      <a:pt x="5273" y="4938"/>
                    </a:lnTo>
                    <a:lnTo>
                      <a:pt x="5461" y="4938"/>
                    </a:lnTo>
                    <a:lnTo>
                      <a:pt x="5733" y="4875"/>
                    </a:lnTo>
                    <a:lnTo>
                      <a:pt x="5796" y="4938"/>
                    </a:lnTo>
                    <a:lnTo>
                      <a:pt x="5985" y="4875"/>
                    </a:lnTo>
                    <a:lnTo>
                      <a:pt x="6173" y="4708"/>
                    </a:lnTo>
                    <a:lnTo>
                      <a:pt x="6319" y="4708"/>
                    </a:lnTo>
                    <a:lnTo>
                      <a:pt x="6424" y="4729"/>
                    </a:lnTo>
                    <a:lnTo>
                      <a:pt x="6675" y="4624"/>
                    </a:lnTo>
                    <a:lnTo>
                      <a:pt x="6884" y="4624"/>
                    </a:lnTo>
                    <a:lnTo>
                      <a:pt x="7156" y="4394"/>
                    </a:lnTo>
                    <a:lnTo>
                      <a:pt x="7219" y="4248"/>
                    </a:lnTo>
                    <a:lnTo>
                      <a:pt x="7219" y="4143"/>
                    </a:lnTo>
                    <a:lnTo>
                      <a:pt x="7219" y="4122"/>
                    </a:lnTo>
                    <a:lnTo>
                      <a:pt x="6989" y="3934"/>
                    </a:lnTo>
                    <a:lnTo>
                      <a:pt x="6842" y="3725"/>
                    </a:lnTo>
                    <a:lnTo>
                      <a:pt x="6801" y="3599"/>
                    </a:lnTo>
                    <a:lnTo>
                      <a:pt x="6905" y="3495"/>
                    </a:lnTo>
                    <a:lnTo>
                      <a:pt x="6926" y="3306"/>
                    </a:lnTo>
                    <a:lnTo>
                      <a:pt x="7010" y="3243"/>
                    </a:lnTo>
                    <a:lnTo>
                      <a:pt x="7093" y="3264"/>
                    </a:lnTo>
                    <a:lnTo>
                      <a:pt x="7198" y="3243"/>
                    </a:lnTo>
                    <a:lnTo>
                      <a:pt x="7261" y="3264"/>
                    </a:lnTo>
                    <a:lnTo>
                      <a:pt x="7449" y="3181"/>
                    </a:lnTo>
                    <a:lnTo>
                      <a:pt x="7449" y="3055"/>
                    </a:lnTo>
                    <a:lnTo>
                      <a:pt x="7365" y="2971"/>
                    </a:lnTo>
                    <a:lnTo>
                      <a:pt x="7219" y="2951"/>
                    </a:lnTo>
                    <a:lnTo>
                      <a:pt x="7156" y="2846"/>
                    </a:lnTo>
                    <a:lnTo>
                      <a:pt x="7135" y="2762"/>
                    </a:lnTo>
                    <a:lnTo>
                      <a:pt x="7303" y="2553"/>
                    </a:lnTo>
                    <a:lnTo>
                      <a:pt x="7365" y="2574"/>
                    </a:lnTo>
                    <a:lnTo>
                      <a:pt x="7512" y="2469"/>
                    </a:lnTo>
                    <a:lnTo>
                      <a:pt x="7658" y="2302"/>
                    </a:lnTo>
                    <a:lnTo>
                      <a:pt x="7679" y="2218"/>
                    </a:lnTo>
                    <a:lnTo>
                      <a:pt x="7658" y="2218"/>
                    </a:lnTo>
                    <a:lnTo>
                      <a:pt x="7428" y="2114"/>
                    </a:lnTo>
                    <a:lnTo>
                      <a:pt x="7345" y="2114"/>
                    </a:lnTo>
                    <a:lnTo>
                      <a:pt x="7261" y="2135"/>
                    </a:lnTo>
                    <a:lnTo>
                      <a:pt x="7156" y="2114"/>
                    </a:lnTo>
                    <a:lnTo>
                      <a:pt x="7093" y="2114"/>
                    </a:lnTo>
                    <a:lnTo>
                      <a:pt x="7010" y="2155"/>
                    </a:lnTo>
                    <a:lnTo>
                      <a:pt x="6821" y="2197"/>
                    </a:lnTo>
                    <a:lnTo>
                      <a:pt x="6675" y="2155"/>
                    </a:lnTo>
                    <a:lnTo>
                      <a:pt x="6612" y="2155"/>
                    </a:lnTo>
                    <a:lnTo>
                      <a:pt x="6717" y="2135"/>
                    </a:lnTo>
                    <a:lnTo>
                      <a:pt x="6801" y="2135"/>
                    </a:lnTo>
                    <a:lnTo>
                      <a:pt x="6884" y="2093"/>
                    </a:lnTo>
                    <a:lnTo>
                      <a:pt x="6926" y="2009"/>
                    </a:lnTo>
                    <a:lnTo>
                      <a:pt x="7052" y="1904"/>
                    </a:lnTo>
                    <a:lnTo>
                      <a:pt x="7093" y="1842"/>
                    </a:lnTo>
                    <a:lnTo>
                      <a:pt x="7010" y="1800"/>
                    </a:lnTo>
                    <a:lnTo>
                      <a:pt x="7010" y="1779"/>
                    </a:lnTo>
                    <a:lnTo>
                      <a:pt x="6989" y="1674"/>
                    </a:lnTo>
                    <a:lnTo>
                      <a:pt x="6821" y="1590"/>
                    </a:lnTo>
                    <a:lnTo>
                      <a:pt x="6612" y="1528"/>
                    </a:lnTo>
                    <a:lnTo>
                      <a:pt x="6570" y="1486"/>
                    </a:lnTo>
                    <a:lnTo>
                      <a:pt x="6487" y="1423"/>
                    </a:lnTo>
                    <a:lnTo>
                      <a:pt x="6382" y="1423"/>
                    </a:lnTo>
                    <a:lnTo>
                      <a:pt x="6361" y="1381"/>
                    </a:lnTo>
                    <a:lnTo>
                      <a:pt x="6215" y="1318"/>
                    </a:lnTo>
                    <a:lnTo>
                      <a:pt x="6173" y="1318"/>
                    </a:lnTo>
                    <a:lnTo>
                      <a:pt x="6173" y="1423"/>
                    </a:lnTo>
                    <a:lnTo>
                      <a:pt x="6089" y="1318"/>
                    </a:lnTo>
                    <a:lnTo>
                      <a:pt x="6047" y="1214"/>
                    </a:lnTo>
                    <a:lnTo>
                      <a:pt x="5943" y="1172"/>
                    </a:lnTo>
                    <a:lnTo>
                      <a:pt x="5901" y="1088"/>
                    </a:lnTo>
                    <a:lnTo>
                      <a:pt x="5964" y="1046"/>
                    </a:lnTo>
                    <a:lnTo>
                      <a:pt x="6215" y="1067"/>
                    </a:lnTo>
                    <a:lnTo>
                      <a:pt x="6319" y="984"/>
                    </a:lnTo>
                    <a:lnTo>
                      <a:pt x="6487" y="984"/>
                    </a:lnTo>
                    <a:lnTo>
                      <a:pt x="6487" y="879"/>
                    </a:lnTo>
                    <a:lnTo>
                      <a:pt x="6361" y="900"/>
                    </a:lnTo>
                    <a:lnTo>
                      <a:pt x="6089" y="858"/>
                    </a:lnTo>
                    <a:lnTo>
                      <a:pt x="5901" y="879"/>
                    </a:lnTo>
                    <a:lnTo>
                      <a:pt x="5775" y="879"/>
                    </a:lnTo>
                    <a:lnTo>
                      <a:pt x="5524" y="963"/>
                    </a:lnTo>
                    <a:lnTo>
                      <a:pt x="5440" y="942"/>
                    </a:lnTo>
                    <a:lnTo>
                      <a:pt x="5336" y="942"/>
                    </a:lnTo>
                    <a:lnTo>
                      <a:pt x="5127" y="1088"/>
                    </a:lnTo>
                    <a:lnTo>
                      <a:pt x="5022" y="1109"/>
                    </a:lnTo>
                    <a:lnTo>
                      <a:pt x="4896" y="1172"/>
                    </a:lnTo>
                    <a:lnTo>
                      <a:pt x="4834" y="1256"/>
                    </a:lnTo>
                    <a:lnTo>
                      <a:pt x="4645" y="1277"/>
                    </a:lnTo>
                    <a:lnTo>
                      <a:pt x="4604" y="1298"/>
                    </a:lnTo>
                    <a:lnTo>
                      <a:pt x="4520" y="1277"/>
                    </a:lnTo>
                    <a:lnTo>
                      <a:pt x="4269" y="1088"/>
                    </a:lnTo>
                    <a:lnTo>
                      <a:pt x="4206" y="984"/>
                    </a:lnTo>
                    <a:lnTo>
                      <a:pt x="3871" y="984"/>
                    </a:lnTo>
                    <a:lnTo>
                      <a:pt x="3327" y="1088"/>
                    </a:lnTo>
                    <a:lnTo>
                      <a:pt x="3055" y="1088"/>
                    </a:lnTo>
                    <a:lnTo>
                      <a:pt x="2951" y="1046"/>
                    </a:lnTo>
                    <a:lnTo>
                      <a:pt x="2909" y="963"/>
                    </a:lnTo>
                    <a:lnTo>
                      <a:pt x="2909" y="858"/>
                    </a:lnTo>
                    <a:lnTo>
                      <a:pt x="2972" y="858"/>
                    </a:lnTo>
                    <a:lnTo>
                      <a:pt x="2951" y="733"/>
                    </a:lnTo>
                    <a:lnTo>
                      <a:pt x="2846" y="565"/>
                    </a:lnTo>
                    <a:lnTo>
                      <a:pt x="2741" y="544"/>
                    </a:lnTo>
                    <a:lnTo>
                      <a:pt x="2448" y="565"/>
                    </a:lnTo>
                    <a:lnTo>
                      <a:pt x="2323" y="482"/>
                    </a:lnTo>
                    <a:lnTo>
                      <a:pt x="2239" y="482"/>
                    </a:lnTo>
                    <a:lnTo>
                      <a:pt x="2176" y="523"/>
                    </a:lnTo>
                    <a:lnTo>
                      <a:pt x="2072" y="356"/>
                    </a:lnTo>
                    <a:lnTo>
                      <a:pt x="2072" y="210"/>
                    </a:lnTo>
                    <a:lnTo>
                      <a:pt x="2030" y="21"/>
                    </a:lnTo>
                    <a:lnTo>
                      <a:pt x="1988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5" name="Google Shape;2765;p73"/>
              <p:cNvSpPr/>
              <p:nvPr/>
            </p:nvSpPr>
            <p:spPr>
              <a:xfrm>
                <a:off x="6542492" y="3070304"/>
                <a:ext cx="90463" cy="123057"/>
              </a:xfrm>
              <a:custGeom>
                <a:avLst/>
                <a:gdLst/>
                <a:ahLst/>
                <a:cxnLst/>
                <a:rect l="l" t="t" r="r" b="b"/>
                <a:pathLst>
                  <a:path w="6948" h="9898" extrusionOk="0">
                    <a:moveTo>
                      <a:pt x="4353" y="1"/>
                    </a:moveTo>
                    <a:lnTo>
                      <a:pt x="4332" y="64"/>
                    </a:lnTo>
                    <a:lnTo>
                      <a:pt x="4290" y="105"/>
                    </a:lnTo>
                    <a:lnTo>
                      <a:pt x="4227" y="147"/>
                    </a:lnTo>
                    <a:lnTo>
                      <a:pt x="4165" y="168"/>
                    </a:lnTo>
                    <a:lnTo>
                      <a:pt x="4060" y="168"/>
                    </a:lnTo>
                    <a:lnTo>
                      <a:pt x="3976" y="189"/>
                    </a:lnTo>
                    <a:lnTo>
                      <a:pt x="3955" y="252"/>
                    </a:lnTo>
                    <a:lnTo>
                      <a:pt x="3976" y="294"/>
                    </a:lnTo>
                    <a:lnTo>
                      <a:pt x="3955" y="357"/>
                    </a:lnTo>
                    <a:lnTo>
                      <a:pt x="3809" y="419"/>
                    </a:lnTo>
                    <a:lnTo>
                      <a:pt x="3621" y="566"/>
                    </a:lnTo>
                    <a:lnTo>
                      <a:pt x="3495" y="670"/>
                    </a:lnTo>
                    <a:lnTo>
                      <a:pt x="3328" y="691"/>
                    </a:lnTo>
                    <a:lnTo>
                      <a:pt x="2972" y="691"/>
                    </a:lnTo>
                    <a:lnTo>
                      <a:pt x="2867" y="733"/>
                    </a:lnTo>
                    <a:lnTo>
                      <a:pt x="2867" y="817"/>
                    </a:lnTo>
                    <a:lnTo>
                      <a:pt x="2888" y="901"/>
                    </a:lnTo>
                    <a:lnTo>
                      <a:pt x="2888" y="1005"/>
                    </a:lnTo>
                    <a:lnTo>
                      <a:pt x="2805" y="1089"/>
                    </a:lnTo>
                    <a:lnTo>
                      <a:pt x="2721" y="1047"/>
                    </a:lnTo>
                    <a:lnTo>
                      <a:pt x="2763" y="942"/>
                    </a:lnTo>
                    <a:lnTo>
                      <a:pt x="2763" y="921"/>
                    </a:lnTo>
                    <a:lnTo>
                      <a:pt x="2825" y="901"/>
                    </a:lnTo>
                    <a:lnTo>
                      <a:pt x="2700" y="880"/>
                    </a:lnTo>
                    <a:lnTo>
                      <a:pt x="2574" y="817"/>
                    </a:lnTo>
                    <a:lnTo>
                      <a:pt x="2491" y="817"/>
                    </a:lnTo>
                    <a:lnTo>
                      <a:pt x="2302" y="942"/>
                    </a:lnTo>
                    <a:lnTo>
                      <a:pt x="2261" y="1026"/>
                    </a:lnTo>
                    <a:lnTo>
                      <a:pt x="2135" y="1152"/>
                    </a:lnTo>
                    <a:lnTo>
                      <a:pt x="1968" y="1465"/>
                    </a:lnTo>
                    <a:lnTo>
                      <a:pt x="1947" y="1549"/>
                    </a:lnTo>
                    <a:lnTo>
                      <a:pt x="1947" y="1549"/>
                    </a:lnTo>
                    <a:lnTo>
                      <a:pt x="1989" y="1528"/>
                    </a:lnTo>
                    <a:lnTo>
                      <a:pt x="2051" y="1570"/>
                    </a:lnTo>
                    <a:lnTo>
                      <a:pt x="2051" y="1654"/>
                    </a:lnTo>
                    <a:lnTo>
                      <a:pt x="2030" y="1758"/>
                    </a:lnTo>
                    <a:lnTo>
                      <a:pt x="1947" y="1821"/>
                    </a:lnTo>
                    <a:lnTo>
                      <a:pt x="1842" y="1821"/>
                    </a:lnTo>
                    <a:lnTo>
                      <a:pt x="1737" y="1863"/>
                    </a:lnTo>
                    <a:lnTo>
                      <a:pt x="1612" y="1989"/>
                    </a:lnTo>
                    <a:lnTo>
                      <a:pt x="1528" y="2051"/>
                    </a:lnTo>
                    <a:lnTo>
                      <a:pt x="1424" y="2198"/>
                    </a:lnTo>
                    <a:lnTo>
                      <a:pt x="1340" y="2198"/>
                    </a:lnTo>
                    <a:lnTo>
                      <a:pt x="1256" y="2240"/>
                    </a:lnTo>
                    <a:lnTo>
                      <a:pt x="1298" y="2344"/>
                    </a:lnTo>
                    <a:lnTo>
                      <a:pt x="1403" y="2449"/>
                    </a:lnTo>
                    <a:lnTo>
                      <a:pt x="1403" y="2574"/>
                    </a:lnTo>
                    <a:lnTo>
                      <a:pt x="1340" y="2700"/>
                    </a:lnTo>
                    <a:lnTo>
                      <a:pt x="1256" y="2700"/>
                    </a:lnTo>
                    <a:lnTo>
                      <a:pt x="1152" y="2616"/>
                    </a:lnTo>
                    <a:lnTo>
                      <a:pt x="1193" y="2574"/>
                    </a:lnTo>
                    <a:lnTo>
                      <a:pt x="1214" y="2512"/>
                    </a:lnTo>
                    <a:lnTo>
                      <a:pt x="1131" y="2470"/>
                    </a:lnTo>
                    <a:lnTo>
                      <a:pt x="1089" y="2365"/>
                    </a:lnTo>
                    <a:lnTo>
                      <a:pt x="984" y="2261"/>
                    </a:lnTo>
                    <a:lnTo>
                      <a:pt x="942" y="2365"/>
                    </a:lnTo>
                    <a:lnTo>
                      <a:pt x="942" y="2407"/>
                    </a:lnTo>
                    <a:lnTo>
                      <a:pt x="1005" y="2574"/>
                    </a:lnTo>
                    <a:lnTo>
                      <a:pt x="921" y="2721"/>
                    </a:lnTo>
                    <a:lnTo>
                      <a:pt x="901" y="2867"/>
                    </a:lnTo>
                    <a:lnTo>
                      <a:pt x="817" y="2909"/>
                    </a:lnTo>
                    <a:lnTo>
                      <a:pt x="775" y="2909"/>
                    </a:lnTo>
                    <a:lnTo>
                      <a:pt x="691" y="3098"/>
                    </a:lnTo>
                    <a:lnTo>
                      <a:pt x="712" y="3118"/>
                    </a:lnTo>
                    <a:lnTo>
                      <a:pt x="733" y="3244"/>
                    </a:lnTo>
                    <a:lnTo>
                      <a:pt x="733" y="3390"/>
                    </a:lnTo>
                    <a:lnTo>
                      <a:pt x="880" y="3516"/>
                    </a:lnTo>
                    <a:lnTo>
                      <a:pt x="901" y="3516"/>
                    </a:lnTo>
                    <a:lnTo>
                      <a:pt x="942" y="3495"/>
                    </a:lnTo>
                    <a:lnTo>
                      <a:pt x="1005" y="3537"/>
                    </a:lnTo>
                    <a:lnTo>
                      <a:pt x="1005" y="3662"/>
                    </a:lnTo>
                    <a:lnTo>
                      <a:pt x="921" y="3746"/>
                    </a:lnTo>
                    <a:lnTo>
                      <a:pt x="921" y="3809"/>
                    </a:lnTo>
                    <a:lnTo>
                      <a:pt x="1005" y="3872"/>
                    </a:lnTo>
                    <a:lnTo>
                      <a:pt x="1005" y="4039"/>
                    </a:lnTo>
                    <a:lnTo>
                      <a:pt x="921" y="4081"/>
                    </a:lnTo>
                    <a:lnTo>
                      <a:pt x="880" y="4165"/>
                    </a:lnTo>
                    <a:lnTo>
                      <a:pt x="921" y="4186"/>
                    </a:lnTo>
                    <a:lnTo>
                      <a:pt x="984" y="4290"/>
                    </a:lnTo>
                    <a:lnTo>
                      <a:pt x="942" y="4478"/>
                    </a:lnTo>
                    <a:lnTo>
                      <a:pt x="984" y="4771"/>
                    </a:lnTo>
                    <a:lnTo>
                      <a:pt x="901" y="4855"/>
                    </a:lnTo>
                    <a:lnTo>
                      <a:pt x="880" y="4918"/>
                    </a:lnTo>
                    <a:lnTo>
                      <a:pt x="942" y="5022"/>
                    </a:lnTo>
                    <a:lnTo>
                      <a:pt x="1047" y="4981"/>
                    </a:lnTo>
                    <a:lnTo>
                      <a:pt x="1047" y="4981"/>
                    </a:lnTo>
                    <a:lnTo>
                      <a:pt x="1026" y="5064"/>
                    </a:lnTo>
                    <a:lnTo>
                      <a:pt x="1089" y="5127"/>
                    </a:lnTo>
                    <a:lnTo>
                      <a:pt x="1152" y="5127"/>
                    </a:lnTo>
                    <a:lnTo>
                      <a:pt x="1152" y="5190"/>
                    </a:lnTo>
                    <a:lnTo>
                      <a:pt x="1110" y="5274"/>
                    </a:lnTo>
                    <a:lnTo>
                      <a:pt x="1047" y="5378"/>
                    </a:lnTo>
                    <a:lnTo>
                      <a:pt x="817" y="5608"/>
                    </a:lnTo>
                    <a:lnTo>
                      <a:pt x="775" y="5713"/>
                    </a:lnTo>
                    <a:lnTo>
                      <a:pt x="608" y="5859"/>
                    </a:lnTo>
                    <a:lnTo>
                      <a:pt x="398" y="5922"/>
                    </a:lnTo>
                    <a:lnTo>
                      <a:pt x="210" y="6048"/>
                    </a:lnTo>
                    <a:lnTo>
                      <a:pt x="64" y="6278"/>
                    </a:lnTo>
                    <a:lnTo>
                      <a:pt x="43" y="6466"/>
                    </a:lnTo>
                    <a:lnTo>
                      <a:pt x="1" y="6571"/>
                    </a:lnTo>
                    <a:lnTo>
                      <a:pt x="189" y="6655"/>
                    </a:lnTo>
                    <a:lnTo>
                      <a:pt x="377" y="6780"/>
                    </a:lnTo>
                    <a:lnTo>
                      <a:pt x="629" y="6947"/>
                    </a:lnTo>
                    <a:lnTo>
                      <a:pt x="733" y="6947"/>
                    </a:lnTo>
                    <a:lnTo>
                      <a:pt x="880" y="7094"/>
                    </a:lnTo>
                    <a:lnTo>
                      <a:pt x="838" y="7178"/>
                    </a:lnTo>
                    <a:lnTo>
                      <a:pt x="880" y="7261"/>
                    </a:lnTo>
                    <a:lnTo>
                      <a:pt x="1047" y="7282"/>
                    </a:lnTo>
                    <a:lnTo>
                      <a:pt x="1256" y="7366"/>
                    </a:lnTo>
                    <a:lnTo>
                      <a:pt x="1319" y="7408"/>
                    </a:lnTo>
                    <a:lnTo>
                      <a:pt x="1507" y="7471"/>
                    </a:lnTo>
                    <a:lnTo>
                      <a:pt x="1570" y="7387"/>
                    </a:lnTo>
                    <a:lnTo>
                      <a:pt x="1570" y="7282"/>
                    </a:lnTo>
                    <a:lnTo>
                      <a:pt x="1654" y="7199"/>
                    </a:lnTo>
                    <a:lnTo>
                      <a:pt x="1717" y="7199"/>
                    </a:lnTo>
                    <a:lnTo>
                      <a:pt x="1863" y="7282"/>
                    </a:lnTo>
                    <a:lnTo>
                      <a:pt x="1968" y="7303"/>
                    </a:lnTo>
                    <a:lnTo>
                      <a:pt x="1989" y="7387"/>
                    </a:lnTo>
                    <a:lnTo>
                      <a:pt x="2072" y="7429"/>
                    </a:lnTo>
                    <a:lnTo>
                      <a:pt x="2135" y="7429"/>
                    </a:lnTo>
                    <a:lnTo>
                      <a:pt x="2177" y="7512"/>
                    </a:lnTo>
                    <a:lnTo>
                      <a:pt x="2386" y="7575"/>
                    </a:lnTo>
                    <a:lnTo>
                      <a:pt x="2512" y="7596"/>
                    </a:lnTo>
                    <a:lnTo>
                      <a:pt x="2553" y="7638"/>
                    </a:lnTo>
                    <a:lnTo>
                      <a:pt x="2700" y="7805"/>
                    </a:lnTo>
                    <a:lnTo>
                      <a:pt x="2700" y="7910"/>
                    </a:lnTo>
                    <a:lnTo>
                      <a:pt x="2805" y="8098"/>
                    </a:lnTo>
                    <a:lnTo>
                      <a:pt x="2888" y="8098"/>
                    </a:lnTo>
                    <a:lnTo>
                      <a:pt x="3139" y="8203"/>
                    </a:lnTo>
                    <a:lnTo>
                      <a:pt x="3244" y="8349"/>
                    </a:lnTo>
                    <a:lnTo>
                      <a:pt x="3244" y="8517"/>
                    </a:lnTo>
                    <a:lnTo>
                      <a:pt x="3307" y="8517"/>
                    </a:lnTo>
                    <a:lnTo>
                      <a:pt x="3411" y="8559"/>
                    </a:lnTo>
                    <a:lnTo>
                      <a:pt x="3432" y="8684"/>
                    </a:lnTo>
                    <a:lnTo>
                      <a:pt x="3411" y="8768"/>
                    </a:lnTo>
                    <a:lnTo>
                      <a:pt x="3432" y="8852"/>
                    </a:lnTo>
                    <a:lnTo>
                      <a:pt x="3537" y="8872"/>
                    </a:lnTo>
                    <a:lnTo>
                      <a:pt x="3662" y="8852"/>
                    </a:lnTo>
                    <a:lnTo>
                      <a:pt x="3767" y="8872"/>
                    </a:lnTo>
                    <a:lnTo>
                      <a:pt x="3914" y="8872"/>
                    </a:lnTo>
                    <a:lnTo>
                      <a:pt x="3955" y="8831"/>
                    </a:lnTo>
                    <a:lnTo>
                      <a:pt x="4144" y="8747"/>
                    </a:lnTo>
                    <a:lnTo>
                      <a:pt x="4290" y="8768"/>
                    </a:lnTo>
                    <a:lnTo>
                      <a:pt x="4458" y="8852"/>
                    </a:lnTo>
                    <a:lnTo>
                      <a:pt x="4646" y="8747"/>
                    </a:lnTo>
                    <a:lnTo>
                      <a:pt x="4750" y="8747"/>
                    </a:lnTo>
                    <a:lnTo>
                      <a:pt x="4792" y="8831"/>
                    </a:lnTo>
                    <a:lnTo>
                      <a:pt x="4876" y="8831"/>
                    </a:lnTo>
                    <a:lnTo>
                      <a:pt x="4981" y="8872"/>
                    </a:lnTo>
                    <a:lnTo>
                      <a:pt x="5064" y="8956"/>
                    </a:lnTo>
                    <a:lnTo>
                      <a:pt x="5169" y="8935"/>
                    </a:lnTo>
                    <a:lnTo>
                      <a:pt x="5169" y="8998"/>
                    </a:lnTo>
                    <a:lnTo>
                      <a:pt x="4792" y="9626"/>
                    </a:lnTo>
                    <a:lnTo>
                      <a:pt x="4813" y="9709"/>
                    </a:lnTo>
                    <a:lnTo>
                      <a:pt x="4960" y="9688"/>
                    </a:lnTo>
                    <a:lnTo>
                      <a:pt x="5085" y="9688"/>
                    </a:lnTo>
                    <a:lnTo>
                      <a:pt x="5190" y="9772"/>
                    </a:lnTo>
                    <a:lnTo>
                      <a:pt x="5211" y="9898"/>
                    </a:lnTo>
                    <a:lnTo>
                      <a:pt x="5294" y="9584"/>
                    </a:lnTo>
                    <a:lnTo>
                      <a:pt x="5629" y="8370"/>
                    </a:lnTo>
                    <a:lnTo>
                      <a:pt x="5629" y="8308"/>
                    </a:lnTo>
                    <a:lnTo>
                      <a:pt x="5629" y="8098"/>
                    </a:lnTo>
                    <a:lnTo>
                      <a:pt x="5504" y="7847"/>
                    </a:lnTo>
                    <a:lnTo>
                      <a:pt x="5294" y="7680"/>
                    </a:lnTo>
                    <a:lnTo>
                      <a:pt x="5190" y="7533"/>
                    </a:lnTo>
                    <a:lnTo>
                      <a:pt x="5169" y="7219"/>
                    </a:lnTo>
                    <a:lnTo>
                      <a:pt x="5546" y="7094"/>
                    </a:lnTo>
                    <a:lnTo>
                      <a:pt x="5692" y="7199"/>
                    </a:lnTo>
                    <a:lnTo>
                      <a:pt x="5713" y="7094"/>
                    </a:lnTo>
                    <a:lnTo>
                      <a:pt x="5650" y="7010"/>
                    </a:lnTo>
                    <a:lnTo>
                      <a:pt x="5713" y="6968"/>
                    </a:lnTo>
                    <a:lnTo>
                      <a:pt x="5629" y="6801"/>
                    </a:lnTo>
                    <a:lnTo>
                      <a:pt x="5420" y="6738"/>
                    </a:lnTo>
                    <a:lnTo>
                      <a:pt x="5336" y="6592"/>
                    </a:lnTo>
                    <a:lnTo>
                      <a:pt x="5399" y="6424"/>
                    </a:lnTo>
                    <a:lnTo>
                      <a:pt x="6048" y="6424"/>
                    </a:lnTo>
                    <a:lnTo>
                      <a:pt x="6131" y="6341"/>
                    </a:lnTo>
                    <a:lnTo>
                      <a:pt x="6236" y="6341"/>
                    </a:lnTo>
                    <a:lnTo>
                      <a:pt x="6278" y="6383"/>
                    </a:lnTo>
                    <a:lnTo>
                      <a:pt x="6362" y="6383"/>
                    </a:lnTo>
                    <a:lnTo>
                      <a:pt x="6466" y="6257"/>
                    </a:lnTo>
                    <a:lnTo>
                      <a:pt x="6634" y="6215"/>
                    </a:lnTo>
                    <a:lnTo>
                      <a:pt x="6675" y="6320"/>
                    </a:lnTo>
                    <a:lnTo>
                      <a:pt x="6759" y="6424"/>
                    </a:lnTo>
                    <a:lnTo>
                      <a:pt x="6780" y="6550"/>
                    </a:lnTo>
                    <a:lnTo>
                      <a:pt x="6780" y="6696"/>
                    </a:lnTo>
                    <a:lnTo>
                      <a:pt x="6947" y="6675"/>
                    </a:lnTo>
                    <a:lnTo>
                      <a:pt x="6947" y="6571"/>
                    </a:lnTo>
                    <a:lnTo>
                      <a:pt x="6801" y="6278"/>
                    </a:lnTo>
                    <a:lnTo>
                      <a:pt x="6759" y="6131"/>
                    </a:lnTo>
                    <a:lnTo>
                      <a:pt x="6780" y="6069"/>
                    </a:lnTo>
                    <a:lnTo>
                      <a:pt x="6738" y="5964"/>
                    </a:lnTo>
                    <a:lnTo>
                      <a:pt x="6655" y="5922"/>
                    </a:lnTo>
                    <a:lnTo>
                      <a:pt x="6634" y="5839"/>
                    </a:lnTo>
                    <a:lnTo>
                      <a:pt x="6634" y="5818"/>
                    </a:lnTo>
                    <a:lnTo>
                      <a:pt x="6550" y="5839"/>
                    </a:lnTo>
                    <a:lnTo>
                      <a:pt x="6487" y="5839"/>
                    </a:lnTo>
                    <a:lnTo>
                      <a:pt x="6466" y="5734"/>
                    </a:lnTo>
                    <a:lnTo>
                      <a:pt x="6655" y="5399"/>
                    </a:lnTo>
                    <a:lnTo>
                      <a:pt x="6550" y="5106"/>
                    </a:lnTo>
                    <a:lnTo>
                      <a:pt x="6550" y="5022"/>
                    </a:lnTo>
                    <a:lnTo>
                      <a:pt x="6466" y="4960"/>
                    </a:lnTo>
                    <a:lnTo>
                      <a:pt x="6466" y="4771"/>
                    </a:lnTo>
                    <a:lnTo>
                      <a:pt x="6529" y="4604"/>
                    </a:lnTo>
                    <a:lnTo>
                      <a:pt x="6487" y="4541"/>
                    </a:lnTo>
                    <a:lnTo>
                      <a:pt x="6466" y="4332"/>
                    </a:lnTo>
                    <a:lnTo>
                      <a:pt x="6529" y="4248"/>
                    </a:lnTo>
                    <a:lnTo>
                      <a:pt x="6675" y="4227"/>
                    </a:lnTo>
                    <a:lnTo>
                      <a:pt x="6696" y="4144"/>
                    </a:lnTo>
                    <a:lnTo>
                      <a:pt x="6696" y="4039"/>
                    </a:lnTo>
                    <a:lnTo>
                      <a:pt x="6759" y="3955"/>
                    </a:lnTo>
                    <a:lnTo>
                      <a:pt x="6696" y="3725"/>
                    </a:lnTo>
                    <a:lnTo>
                      <a:pt x="6634" y="3662"/>
                    </a:lnTo>
                    <a:lnTo>
                      <a:pt x="6529" y="3662"/>
                    </a:lnTo>
                    <a:lnTo>
                      <a:pt x="6487" y="3725"/>
                    </a:lnTo>
                    <a:lnTo>
                      <a:pt x="6341" y="3704"/>
                    </a:lnTo>
                    <a:lnTo>
                      <a:pt x="6236" y="3704"/>
                    </a:lnTo>
                    <a:lnTo>
                      <a:pt x="6110" y="3746"/>
                    </a:lnTo>
                    <a:lnTo>
                      <a:pt x="6048" y="3725"/>
                    </a:lnTo>
                    <a:lnTo>
                      <a:pt x="5922" y="3662"/>
                    </a:lnTo>
                    <a:lnTo>
                      <a:pt x="5859" y="3704"/>
                    </a:lnTo>
                    <a:lnTo>
                      <a:pt x="5838" y="3662"/>
                    </a:lnTo>
                    <a:lnTo>
                      <a:pt x="5692" y="3704"/>
                    </a:lnTo>
                    <a:lnTo>
                      <a:pt x="5232" y="3286"/>
                    </a:lnTo>
                    <a:lnTo>
                      <a:pt x="5127" y="3223"/>
                    </a:lnTo>
                    <a:lnTo>
                      <a:pt x="4960" y="3202"/>
                    </a:lnTo>
                    <a:lnTo>
                      <a:pt x="4792" y="3223"/>
                    </a:lnTo>
                    <a:lnTo>
                      <a:pt x="4750" y="3244"/>
                    </a:lnTo>
                    <a:lnTo>
                      <a:pt x="4604" y="3202"/>
                    </a:lnTo>
                    <a:lnTo>
                      <a:pt x="4458" y="3202"/>
                    </a:lnTo>
                    <a:lnTo>
                      <a:pt x="4374" y="3244"/>
                    </a:lnTo>
                    <a:lnTo>
                      <a:pt x="4248" y="3202"/>
                    </a:lnTo>
                    <a:lnTo>
                      <a:pt x="4144" y="3181"/>
                    </a:lnTo>
                    <a:lnTo>
                      <a:pt x="3976" y="3118"/>
                    </a:lnTo>
                    <a:lnTo>
                      <a:pt x="3851" y="3014"/>
                    </a:lnTo>
                    <a:lnTo>
                      <a:pt x="3851" y="2909"/>
                    </a:lnTo>
                    <a:lnTo>
                      <a:pt x="3872" y="2867"/>
                    </a:lnTo>
                    <a:lnTo>
                      <a:pt x="3872" y="2784"/>
                    </a:lnTo>
                    <a:lnTo>
                      <a:pt x="3934" y="2658"/>
                    </a:lnTo>
                    <a:lnTo>
                      <a:pt x="3914" y="2554"/>
                    </a:lnTo>
                    <a:lnTo>
                      <a:pt x="3809" y="2386"/>
                    </a:lnTo>
                    <a:lnTo>
                      <a:pt x="3558" y="1968"/>
                    </a:lnTo>
                    <a:lnTo>
                      <a:pt x="3411" y="1968"/>
                    </a:lnTo>
                    <a:lnTo>
                      <a:pt x="3411" y="1926"/>
                    </a:lnTo>
                    <a:lnTo>
                      <a:pt x="3495" y="1737"/>
                    </a:lnTo>
                    <a:lnTo>
                      <a:pt x="3516" y="1549"/>
                    </a:lnTo>
                    <a:lnTo>
                      <a:pt x="3495" y="1445"/>
                    </a:lnTo>
                    <a:lnTo>
                      <a:pt x="3516" y="1319"/>
                    </a:lnTo>
                    <a:lnTo>
                      <a:pt x="3704" y="1047"/>
                    </a:lnTo>
                    <a:lnTo>
                      <a:pt x="3767" y="984"/>
                    </a:lnTo>
                    <a:lnTo>
                      <a:pt x="3872" y="838"/>
                    </a:lnTo>
                    <a:lnTo>
                      <a:pt x="3976" y="817"/>
                    </a:lnTo>
                    <a:lnTo>
                      <a:pt x="4039" y="775"/>
                    </a:lnTo>
                    <a:lnTo>
                      <a:pt x="4186" y="503"/>
                    </a:lnTo>
                    <a:lnTo>
                      <a:pt x="4499" y="377"/>
                    </a:lnTo>
                    <a:lnTo>
                      <a:pt x="4541" y="357"/>
                    </a:lnTo>
                    <a:lnTo>
                      <a:pt x="4604" y="357"/>
                    </a:lnTo>
                    <a:lnTo>
                      <a:pt x="4667" y="294"/>
                    </a:lnTo>
                    <a:lnTo>
                      <a:pt x="4688" y="210"/>
                    </a:lnTo>
                    <a:lnTo>
                      <a:pt x="4646" y="147"/>
                    </a:lnTo>
                    <a:lnTo>
                      <a:pt x="4437" y="43"/>
                    </a:lnTo>
                    <a:lnTo>
                      <a:pt x="435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6" name="Google Shape;2766;p73"/>
              <p:cNvSpPr/>
              <p:nvPr/>
            </p:nvSpPr>
            <p:spPr>
              <a:xfrm>
                <a:off x="6526971" y="3151993"/>
                <a:ext cx="44685" cy="46846"/>
              </a:xfrm>
              <a:custGeom>
                <a:avLst/>
                <a:gdLst/>
                <a:ahLst/>
                <a:cxnLst/>
                <a:rect l="l" t="t" r="r" b="b"/>
                <a:pathLst>
                  <a:path w="3432" h="3768" extrusionOk="0">
                    <a:moveTo>
                      <a:pt x="1193" y="1"/>
                    </a:moveTo>
                    <a:lnTo>
                      <a:pt x="1172" y="168"/>
                    </a:lnTo>
                    <a:lnTo>
                      <a:pt x="1025" y="168"/>
                    </a:lnTo>
                    <a:lnTo>
                      <a:pt x="732" y="336"/>
                    </a:lnTo>
                    <a:lnTo>
                      <a:pt x="607" y="377"/>
                    </a:lnTo>
                    <a:lnTo>
                      <a:pt x="440" y="440"/>
                    </a:lnTo>
                    <a:lnTo>
                      <a:pt x="523" y="587"/>
                    </a:lnTo>
                    <a:lnTo>
                      <a:pt x="523" y="649"/>
                    </a:lnTo>
                    <a:lnTo>
                      <a:pt x="565" y="733"/>
                    </a:lnTo>
                    <a:lnTo>
                      <a:pt x="544" y="901"/>
                    </a:lnTo>
                    <a:lnTo>
                      <a:pt x="335" y="1131"/>
                    </a:lnTo>
                    <a:lnTo>
                      <a:pt x="314" y="1235"/>
                    </a:lnTo>
                    <a:lnTo>
                      <a:pt x="356" y="1277"/>
                    </a:lnTo>
                    <a:lnTo>
                      <a:pt x="251" y="1445"/>
                    </a:lnTo>
                    <a:lnTo>
                      <a:pt x="126" y="1465"/>
                    </a:lnTo>
                    <a:lnTo>
                      <a:pt x="21" y="1591"/>
                    </a:lnTo>
                    <a:lnTo>
                      <a:pt x="84" y="1696"/>
                    </a:lnTo>
                    <a:lnTo>
                      <a:pt x="126" y="1800"/>
                    </a:lnTo>
                    <a:lnTo>
                      <a:pt x="105" y="1905"/>
                    </a:lnTo>
                    <a:lnTo>
                      <a:pt x="126" y="2072"/>
                    </a:lnTo>
                    <a:lnTo>
                      <a:pt x="84" y="2198"/>
                    </a:lnTo>
                    <a:lnTo>
                      <a:pt x="0" y="2261"/>
                    </a:lnTo>
                    <a:lnTo>
                      <a:pt x="84" y="2323"/>
                    </a:lnTo>
                    <a:lnTo>
                      <a:pt x="209" y="2386"/>
                    </a:lnTo>
                    <a:lnTo>
                      <a:pt x="314" y="2491"/>
                    </a:lnTo>
                    <a:lnTo>
                      <a:pt x="419" y="2574"/>
                    </a:lnTo>
                    <a:lnTo>
                      <a:pt x="440" y="2533"/>
                    </a:lnTo>
                    <a:lnTo>
                      <a:pt x="502" y="2386"/>
                    </a:lnTo>
                    <a:lnTo>
                      <a:pt x="544" y="2323"/>
                    </a:lnTo>
                    <a:lnTo>
                      <a:pt x="628" y="2219"/>
                    </a:lnTo>
                    <a:lnTo>
                      <a:pt x="628" y="2323"/>
                    </a:lnTo>
                    <a:lnTo>
                      <a:pt x="649" y="2428"/>
                    </a:lnTo>
                    <a:lnTo>
                      <a:pt x="649" y="2365"/>
                    </a:lnTo>
                    <a:lnTo>
                      <a:pt x="649" y="2282"/>
                    </a:lnTo>
                    <a:lnTo>
                      <a:pt x="712" y="2282"/>
                    </a:lnTo>
                    <a:lnTo>
                      <a:pt x="732" y="2428"/>
                    </a:lnTo>
                    <a:lnTo>
                      <a:pt x="712" y="2595"/>
                    </a:lnTo>
                    <a:lnTo>
                      <a:pt x="712" y="2700"/>
                    </a:lnTo>
                    <a:lnTo>
                      <a:pt x="649" y="2826"/>
                    </a:lnTo>
                    <a:lnTo>
                      <a:pt x="502" y="2951"/>
                    </a:lnTo>
                    <a:lnTo>
                      <a:pt x="544" y="2993"/>
                    </a:lnTo>
                    <a:lnTo>
                      <a:pt x="607" y="3139"/>
                    </a:lnTo>
                    <a:lnTo>
                      <a:pt x="502" y="3202"/>
                    </a:lnTo>
                    <a:lnTo>
                      <a:pt x="398" y="3328"/>
                    </a:lnTo>
                    <a:lnTo>
                      <a:pt x="419" y="3432"/>
                    </a:lnTo>
                    <a:lnTo>
                      <a:pt x="523" y="3432"/>
                    </a:lnTo>
                    <a:lnTo>
                      <a:pt x="649" y="3370"/>
                    </a:lnTo>
                    <a:lnTo>
                      <a:pt x="712" y="3453"/>
                    </a:lnTo>
                    <a:lnTo>
                      <a:pt x="879" y="3516"/>
                    </a:lnTo>
                    <a:lnTo>
                      <a:pt x="984" y="3537"/>
                    </a:lnTo>
                    <a:lnTo>
                      <a:pt x="1151" y="3767"/>
                    </a:lnTo>
                    <a:lnTo>
                      <a:pt x="1235" y="3767"/>
                    </a:lnTo>
                    <a:lnTo>
                      <a:pt x="1339" y="3662"/>
                    </a:lnTo>
                    <a:lnTo>
                      <a:pt x="1779" y="2721"/>
                    </a:lnTo>
                    <a:lnTo>
                      <a:pt x="1883" y="2637"/>
                    </a:lnTo>
                    <a:lnTo>
                      <a:pt x="2448" y="2470"/>
                    </a:lnTo>
                    <a:lnTo>
                      <a:pt x="2720" y="2282"/>
                    </a:lnTo>
                    <a:lnTo>
                      <a:pt x="3118" y="1905"/>
                    </a:lnTo>
                    <a:lnTo>
                      <a:pt x="3264" y="1549"/>
                    </a:lnTo>
                    <a:lnTo>
                      <a:pt x="3369" y="1549"/>
                    </a:lnTo>
                    <a:lnTo>
                      <a:pt x="3390" y="1486"/>
                    </a:lnTo>
                    <a:lnTo>
                      <a:pt x="3432" y="1361"/>
                    </a:lnTo>
                    <a:lnTo>
                      <a:pt x="3390" y="1235"/>
                    </a:lnTo>
                    <a:lnTo>
                      <a:pt x="3285" y="1026"/>
                    </a:lnTo>
                    <a:lnTo>
                      <a:pt x="3285" y="963"/>
                    </a:lnTo>
                    <a:lnTo>
                      <a:pt x="3264" y="859"/>
                    </a:lnTo>
                    <a:lnTo>
                      <a:pt x="3181" y="817"/>
                    </a:lnTo>
                    <a:lnTo>
                      <a:pt x="3160" y="733"/>
                    </a:lnTo>
                    <a:lnTo>
                      <a:pt x="3055" y="712"/>
                    </a:lnTo>
                    <a:lnTo>
                      <a:pt x="2909" y="629"/>
                    </a:lnTo>
                    <a:lnTo>
                      <a:pt x="2846" y="629"/>
                    </a:lnTo>
                    <a:lnTo>
                      <a:pt x="2762" y="712"/>
                    </a:lnTo>
                    <a:lnTo>
                      <a:pt x="2762" y="817"/>
                    </a:lnTo>
                    <a:lnTo>
                      <a:pt x="2699" y="901"/>
                    </a:lnTo>
                    <a:lnTo>
                      <a:pt x="2511" y="838"/>
                    </a:lnTo>
                    <a:lnTo>
                      <a:pt x="2448" y="796"/>
                    </a:lnTo>
                    <a:lnTo>
                      <a:pt x="2239" y="712"/>
                    </a:lnTo>
                    <a:lnTo>
                      <a:pt x="2072" y="691"/>
                    </a:lnTo>
                    <a:lnTo>
                      <a:pt x="2030" y="608"/>
                    </a:lnTo>
                    <a:lnTo>
                      <a:pt x="2072" y="524"/>
                    </a:lnTo>
                    <a:lnTo>
                      <a:pt x="1925" y="377"/>
                    </a:lnTo>
                    <a:lnTo>
                      <a:pt x="1821" y="377"/>
                    </a:lnTo>
                    <a:lnTo>
                      <a:pt x="1569" y="210"/>
                    </a:lnTo>
                    <a:lnTo>
                      <a:pt x="1381" y="85"/>
                    </a:lnTo>
                    <a:lnTo>
                      <a:pt x="119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7" name="Google Shape;2767;p73"/>
              <p:cNvSpPr/>
              <p:nvPr/>
            </p:nvSpPr>
            <p:spPr>
              <a:xfrm>
                <a:off x="6524510" y="3162661"/>
                <a:ext cx="96999" cy="136583"/>
              </a:xfrm>
              <a:custGeom>
                <a:avLst/>
                <a:gdLst/>
                <a:ahLst/>
                <a:cxnLst/>
                <a:rect l="l" t="t" r="r" b="b"/>
                <a:pathLst>
                  <a:path w="7450" h="10986" extrusionOk="0">
                    <a:moveTo>
                      <a:pt x="3453" y="1"/>
                    </a:moveTo>
                    <a:lnTo>
                      <a:pt x="3474" y="105"/>
                    </a:lnTo>
                    <a:lnTo>
                      <a:pt x="3474" y="168"/>
                    </a:lnTo>
                    <a:lnTo>
                      <a:pt x="3579" y="377"/>
                    </a:lnTo>
                    <a:lnTo>
                      <a:pt x="3621" y="503"/>
                    </a:lnTo>
                    <a:lnTo>
                      <a:pt x="3579" y="628"/>
                    </a:lnTo>
                    <a:lnTo>
                      <a:pt x="3558" y="691"/>
                    </a:lnTo>
                    <a:lnTo>
                      <a:pt x="3453" y="691"/>
                    </a:lnTo>
                    <a:lnTo>
                      <a:pt x="3307" y="1047"/>
                    </a:lnTo>
                    <a:lnTo>
                      <a:pt x="2909" y="1424"/>
                    </a:lnTo>
                    <a:lnTo>
                      <a:pt x="2637" y="1612"/>
                    </a:lnTo>
                    <a:lnTo>
                      <a:pt x="2072" y="1779"/>
                    </a:lnTo>
                    <a:lnTo>
                      <a:pt x="1968" y="1863"/>
                    </a:lnTo>
                    <a:lnTo>
                      <a:pt x="1528" y="2804"/>
                    </a:lnTo>
                    <a:lnTo>
                      <a:pt x="1424" y="2909"/>
                    </a:lnTo>
                    <a:lnTo>
                      <a:pt x="1340" y="2909"/>
                    </a:lnTo>
                    <a:lnTo>
                      <a:pt x="1173" y="2679"/>
                    </a:lnTo>
                    <a:lnTo>
                      <a:pt x="1068" y="2658"/>
                    </a:lnTo>
                    <a:lnTo>
                      <a:pt x="901" y="2595"/>
                    </a:lnTo>
                    <a:lnTo>
                      <a:pt x="838" y="2512"/>
                    </a:lnTo>
                    <a:lnTo>
                      <a:pt x="712" y="2574"/>
                    </a:lnTo>
                    <a:lnTo>
                      <a:pt x="608" y="2574"/>
                    </a:lnTo>
                    <a:lnTo>
                      <a:pt x="587" y="2470"/>
                    </a:lnTo>
                    <a:lnTo>
                      <a:pt x="691" y="2344"/>
                    </a:lnTo>
                    <a:lnTo>
                      <a:pt x="796" y="2281"/>
                    </a:lnTo>
                    <a:lnTo>
                      <a:pt x="733" y="2135"/>
                    </a:lnTo>
                    <a:lnTo>
                      <a:pt x="691" y="2093"/>
                    </a:lnTo>
                    <a:lnTo>
                      <a:pt x="398" y="2240"/>
                    </a:lnTo>
                    <a:lnTo>
                      <a:pt x="294" y="2344"/>
                    </a:lnTo>
                    <a:lnTo>
                      <a:pt x="105" y="2512"/>
                    </a:lnTo>
                    <a:lnTo>
                      <a:pt x="64" y="2679"/>
                    </a:lnTo>
                    <a:lnTo>
                      <a:pt x="1" y="2784"/>
                    </a:lnTo>
                    <a:lnTo>
                      <a:pt x="22" y="2825"/>
                    </a:lnTo>
                    <a:lnTo>
                      <a:pt x="105" y="2909"/>
                    </a:lnTo>
                    <a:lnTo>
                      <a:pt x="126" y="2993"/>
                    </a:lnTo>
                    <a:lnTo>
                      <a:pt x="64" y="3035"/>
                    </a:lnTo>
                    <a:lnTo>
                      <a:pt x="64" y="3097"/>
                    </a:lnTo>
                    <a:lnTo>
                      <a:pt x="189" y="3202"/>
                    </a:lnTo>
                    <a:lnTo>
                      <a:pt x="273" y="3348"/>
                    </a:lnTo>
                    <a:lnTo>
                      <a:pt x="231" y="3495"/>
                    </a:lnTo>
                    <a:lnTo>
                      <a:pt x="168" y="3495"/>
                    </a:lnTo>
                    <a:lnTo>
                      <a:pt x="85" y="3516"/>
                    </a:lnTo>
                    <a:lnTo>
                      <a:pt x="22" y="3621"/>
                    </a:lnTo>
                    <a:lnTo>
                      <a:pt x="126" y="3704"/>
                    </a:lnTo>
                    <a:lnTo>
                      <a:pt x="231" y="3746"/>
                    </a:lnTo>
                    <a:lnTo>
                      <a:pt x="419" y="3872"/>
                    </a:lnTo>
                    <a:lnTo>
                      <a:pt x="587" y="3913"/>
                    </a:lnTo>
                    <a:lnTo>
                      <a:pt x="817" y="4060"/>
                    </a:lnTo>
                    <a:lnTo>
                      <a:pt x="921" y="4081"/>
                    </a:lnTo>
                    <a:lnTo>
                      <a:pt x="963" y="4185"/>
                    </a:lnTo>
                    <a:lnTo>
                      <a:pt x="1068" y="4374"/>
                    </a:lnTo>
                    <a:lnTo>
                      <a:pt x="1110" y="4541"/>
                    </a:lnTo>
                    <a:lnTo>
                      <a:pt x="1173" y="4667"/>
                    </a:lnTo>
                    <a:lnTo>
                      <a:pt x="1424" y="4771"/>
                    </a:lnTo>
                    <a:lnTo>
                      <a:pt x="1486" y="4960"/>
                    </a:lnTo>
                    <a:lnTo>
                      <a:pt x="1549" y="5106"/>
                    </a:lnTo>
                    <a:lnTo>
                      <a:pt x="1591" y="5211"/>
                    </a:lnTo>
                    <a:lnTo>
                      <a:pt x="1633" y="5399"/>
                    </a:lnTo>
                    <a:lnTo>
                      <a:pt x="1696" y="5525"/>
                    </a:lnTo>
                    <a:lnTo>
                      <a:pt x="1800" y="5587"/>
                    </a:lnTo>
                    <a:lnTo>
                      <a:pt x="1905" y="5797"/>
                    </a:lnTo>
                    <a:lnTo>
                      <a:pt x="1905" y="5922"/>
                    </a:lnTo>
                    <a:lnTo>
                      <a:pt x="1884" y="5964"/>
                    </a:lnTo>
                    <a:lnTo>
                      <a:pt x="1989" y="6152"/>
                    </a:lnTo>
                    <a:lnTo>
                      <a:pt x="2177" y="6382"/>
                    </a:lnTo>
                    <a:lnTo>
                      <a:pt x="2219" y="6487"/>
                    </a:lnTo>
                    <a:lnTo>
                      <a:pt x="2198" y="6592"/>
                    </a:lnTo>
                    <a:lnTo>
                      <a:pt x="2219" y="6675"/>
                    </a:lnTo>
                    <a:lnTo>
                      <a:pt x="2302" y="6696"/>
                    </a:lnTo>
                    <a:lnTo>
                      <a:pt x="2491" y="6885"/>
                    </a:lnTo>
                    <a:lnTo>
                      <a:pt x="2533" y="6989"/>
                    </a:lnTo>
                    <a:lnTo>
                      <a:pt x="2574" y="7157"/>
                    </a:lnTo>
                    <a:lnTo>
                      <a:pt x="2616" y="7219"/>
                    </a:lnTo>
                    <a:lnTo>
                      <a:pt x="2784" y="7282"/>
                    </a:lnTo>
                    <a:lnTo>
                      <a:pt x="2805" y="7408"/>
                    </a:lnTo>
                    <a:lnTo>
                      <a:pt x="2951" y="7680"/>
                    </a:lnTo>
                    <a:lnTo>
                      <a:pt x="3014" y="7805"/>
                    </a:lnTo>
                    <a:lnTo>
                      <a:pt x="3202" y="8056"/>
                    </a:lnTo>
                    <a:lnTo>
                      <a:pt x="3202" y="8203"/>
                    </a:lnTo>
                    <a:lnTo>
                      <a:pt x="3139" y="8203"/>
                    </a:lnTo>
                    <a:lnTo>
                      <a:pt x="3098" y="8161"/>
                    </a:lnTo>
                    <a:lnTo>
                      <a:pt x="3098" y="8224"/>
                    </a:lnTo>
                    <a:lnTo>
                      <a:pt x="3118" y="8328"/>
                    </a:lnTo>
                    <a:lnTo>
                      <a:pt x="3118" y="8412"/>
                    </a:lnTo>
                    <a:lnTo>
                      <a:pt x="3160" y="8412"/>
                    </a:lnTo>
                    <a:lnTo>
                      <a:pt x="3244" y="8454"/>
                    </a:lnTo>
                    <a:lnTo>
                      <a:pt x="3265" y="8538"/>
                    </a:lnTo>
                    <a:lnTo>
                      <a:pt x="3244" y="8579"/>
                    </a:lnTo>
                    <a:lnTo>
                      <a:pt x="3432" y="8726"/>
                    </a:lnTo>
                    <a:lnTo>
                      <a:pt x="3621" y="8789"/>
                    </a:lnTo>
                    <a:lnTo>
                      <a:pt x="3642" y="8872"/>
                    </a:lnTo>
                    <a:lnTo>
                      <a:pt x="3725" y="8977"/>
                    </a:lnTo>
                    <a:lnTo>
                      <a:pt x="3830" y="8998"/>
                    </a:lnTo>
                    <a:lnTo>
                      <a:pt x="3872" y="9061"/>
                    </a:lnTo>
                    <a:lnTo>
                      <a:pt x="3893" y="9165"/>
                    </a:lnTo>
                    <a:lnTo>
                      <a:pt x="3976" y="9207"/>
                    </a:lnTo>
                    <a:lnTo>
                      <a:pt x="4165" y="9186"/>
                    </a:lnTo>
                    <a:lnTo>
                      <a:pt x="4206" y="9144"/>
                    </a:lnTo>
                    <a:lnTo>
                      <a:pt x="4186" y="9207"/>
                    </a:lnTo>
                    <a:lnTo>
                      <a:pt x="4269" y="9354"/>
                    </a:lnTo>
                    <a:lnTo>
                      <a:pt x="4458" y="9416"/>
                    </a:lnTo>
                    <a:lnTo>
                      <a:pt x="4562" y="9500"/>
                    </a:lnTo>
                    <a:lnTo>
                      <a:pt x="4562" y="9605"/>
                    </a:lnTo>
                    <a:lnTo>
                      <a:pt x="4667" y="9667"/>
                    </a:lnTo>
                    <a:lnTo>
                      <a:pt x="4792" y="9709"/>
                    </a:lnTo>
                    <a:lnTo>
                      <a:pt x="4834" y="9688"/>
                    </a:lnTo>
                    <a:lnTo>
                      <a:pt x="4939" y="9709"/>
                    </a:lnTo>
                    <a:lnTo>
                      <a:pt x="5148" y="9835"/>
                    </a:lnTo>
                    <a:lnTo>
                      <a:pt x="5315" y="9919"/>
                    </a:lnTo>
                    <a:lnTo>
                      <a:pt x="5420" y="9919"/>
                    </a:lnTo>
                    <a:lnTo>
                      <a:pt x="5462" y="9939"/>
                    </a:lnTo>
                    <a:lnTo>
                      <a:pt x="5504" y="10023"/>
                    </a:lnTo>
                    <a:lnTo>
                      <a:pt x="5650" y="10128"/>
                    </a:lnTo>
                    <a:lnTo>
                      <a:pt x="5755" y="10191"/>
                    </a:lnTo>
                    <a:lnTo>
                      <a:pt x="5859" y="10316"/>
                    </a:lnTo>
                    <a:lnTo>
                      <a:pt x="5943" y="10337"/>
                    </a:lnTo>
                    <a:lnTo>
                      <a:pt x="5985" y="10421"/>
                    </a:lnTo>
                    <a:lnTo>
                      <a:pt x="5964" y="10463"/>
                    </a:lnTo>
                    <a:lnTo>
                      <a:pt x="5964" y="10546"/>
                    </a:lnTo>
                    <a:lnTo>
                      <a:pt x="6090" y="10567"/>
                    </a:lnTo>
                    <a:lnTo>
                      <a:pt x="6236" y="10630"/>
                    </a:lnTo>
                    <a:lnTo>
                      <a:pt x="6403" y="10776"/>
                    </a:lnTo>
                    <a:lnTo>
                      <a:pt x="6550" y="10944"/>
                    </a:lnTo>
                    <a:lnTo>
                      <a:pt x="6655" y="10965"/>
                    </a:lnTo>
                    <a:lnTo>
                      <a:pt x="6675" y="10986"/>
                    </a:lnTo>
                    <a:lnTo>
                      <a:pt x="6801" y="10923"/>
                    </a:lnTo>
                    <a:lnTo>
                      <a:pt x="6927" y="10839"/>
                    </a:lnTo>
                    <a:lnTo>
                      <a:pt x="7010" y="10839"/>
                    </a:lnTo>
                    <a:lnTo>
                      <a:pt x="7115" y="10776"/>
                    </a:lnTo>
                    <a:lnTo>
                      <a:pt x="7178" y="10672"/>
                    </a:lnTo>
                    <a:lnTo>
                      <a:pt x="7073" y="10567"/>
                    </a:lnTo>
                    <a:lnTo>
                      <a:pt x="7094" y="10463"/>
                    </a:lnTo>
                    <a:lnTo>
                      <a:pt x="7136" y="10400"/>
                    </a:lnTo>
                    <a:lnTo>
                      <a:pt x="7240" y="10421"/>
                    </a:lnTo>
                    <a:lnTo>
                      <a:pt x="7219" y="10337"/>
                    </a:lnTo>
                    <a:lnTo>
                      <a:pt x="7136" y="10316"/>
                    </a:lnTo>
                    <a:lnTo>
                      <a:pt x="7094" y="10253"/>
                    </a:lnTo>
                    <a:lnTo>
                      <a:pt x="7199" y="10086"/>
                    </a:lnTo>
                    <a:lnTo>
                      <a:pt x="7324" y="10002"/>
                    </a:lnTo>
                    <a:lnTo>
                      <a:pt x="7429" y="9835"/>
                    </a:lnTo>
                    <a:lnTo>
                      <a:pt x="7450" y="9709"/>
                    </a:lnTo>
                    <a:lnTo>
                      <a:pt x="7282" y="9312"/>
                    </a:lnTo>
                    <a:lnTo>
                      <a:pt x="7324" y="9207"/>
                    </a:lnTo>
                    <a:lnTo>
                      <a:pt x="7324" y="9082"/>
                    </a:lnTo>
                    <a:lnTo>
                      <a:pt x="7303" y="8998"/>
                    </a:lnTo>
                    <a:lnTo>
                      <a:pt x="7282" y="8872"/>
                    </a:lnTo>
                    <a:lnTo>
                      <a:pt x="7324" y="8789"/>
                    </a:lnTo>
                    <a:lnTo>
                      <a:pt x="7387" y="8621"/>
                    </a:lnTo>
                    <a:lnTo>
                      <a:pt x="7345" y="8245"/>
                    </a:lnTo>
                    <a:lnTo>
                      <a:pt x="7303" y="8098"/>
                    </a:lnTo>
                    <a:lnTo>
                      <a:pt x="7387" y="7910"/>
                    </a:lnTo>
                    <a:lnTo>
                      <a:pt x="7387" y="7491"/>
                    </a:lnTo>
                    <a:lnTo>
                      <a:pt x="7450" y="7324"/>
                    </a:lnTo>
                    <a:lnTo>
                      <a:pt x="7450" y="7261"/>
                    </a:lnTo>
                    <a:lnTo>
                      <a:pt x="6927" y="6487"/>
                    </a:lnTo>
                    <a:lnTo>
                      <a:pt x="6906" y="6487"/>
                    </a:lnTo>
                    <a:lnTo>
                      <a:pt x="6864" y="6466"/>
                    </a:lnTo>
                    <a:lnTo>
                      <a:pt x="6675" y="6466"/>
                    </a:lnTo>
                    <a:lnTo>
                      <a:pt x="6571" y="6529"/>
                    </a:lnTo>
                    <a:lnTo>
                      <a:pt x="6445" y="6529"/>
                    </a:lnTo>
                    <a:lnTo>
                      <a:pt x="6383" y="6466"/>
                    </a:lnTo>
                    <a:lnTo>
                      <a:pt x="6362" y="6341"/>
                    </a:lnTo>
                    <a:lnTo>
                      <a:pt x="6341" y="6006"/>
                    </a:lnTo>
                    <a:lnTo>
                      <a:pt x="6341" y="5797"/>
                    </a:lnTo>
                    <a:lnTo>
                      <a:pt x="6383" y="5734"/>
                    </a:lnTo>
                    <a:lnTo>
                      <a:pt x="6403" y="5608"/>
                    </a:lnTo>
                    <a:lnTo>
                      <a:pt x="6362" y="5545"/>
                    </a:lnTo>
                    <a:lnTo>
                      <a:pt x="6152" y="5650"/>
                    </a:lnTo>
                    <a:lnTo>
                      <a:pt x="5922" y="5901"/>
                    </a:lnTo>
                    <a:lnTo>
                      <a:pt x="5608" y="5859"/>
                    </a:lnTo>
                    <a:lnTo>
                      <a:pt x="5357" y="5859"/>
                    </a:lnTo>
                    <a:lnTo>
                      <a:pt x="5315" y="5713"/>
                    </a:lnTo>
                    <a:lnTo>
                      <a:pt x="5211" y="5525"/>
                    </a:lnTo>
                    <a:lnTo>
                      <a:pt x="5023" y="5483"/>
                    </a:lnTo>
                    <a:lnTo>
                      <a:pt x="4688" y="5525"/>
                    </a:lnTo>
                    <a:lnTo>
                      <a:pt x="4813" y="5336"/>
                    </a:lnTo>
                    <a:lnTo>
                      <a:pt x="4520" y="4876"/>
                    </a:lnTo>
                    <a:lnTo>
                      <a:pt x="4374" y="4709"/>
                    </a:lnTo>
                    <a:lnTo>
                      <a:pt x="4395" y="4646"/>
                    </a:lnTo>
                    <a:lnTo>
                      <a:pt x="4374" y="4541"/>
                    </a:lnTo>
                    <a:lnTo>
                      <a:pt x="4416" y="4437"/>
                    </a:lnTo>
                    <a:lnTo>
                      <a:pt x="4416" y="4290"/>
                    </a:lnTo>
                    <a:lnTo>
                      <a:pt x="4395" y="4227"/>
                    </a:lnTo>
                    <a:lnTo>
                      <a:pt x="4458" y="4165"/>
                    </a:lnTo>
                    <a:lnTo>
                      <a:pt x="4458" y="4039"/>
                    </a:lnTo>
                    <a:lnTo>
                      <a:pt x="4625" y="3934"/>
                    </a:lnTo>
                    <a:lnTo>
                      <a:pt x="4709" y="3955"/>
                    </a:lnTo>
                    <a:lnTo>
                      <a:pt x="4792" y="3851"/>
                    </a:lnTo>
                    <a:lnTo>
                      <a:pt x="4730" y="3746"/>
                    </a:lnTo>
                    <a:lnTo>
                      <a:pt x="4688" y="3558"/>
                    </a:lnTo>
                    <a:lnTo>
                      <a:pt x="4834" y="3411"/>
                    </a:lnTo>
                    <a:lnTo>
                      <a:pt x="4813" y="3307"/>
                    </a:lnTo>
                    <a:lnTo>
                      <a:pt x="4897" y="3223"/>
                    </a:lnTo>
                    <a:lnTo>
                      <a:pt x="4876" y="3076"/>
                    </a:lnTo>
                    <a:lnTo>
                      <a:pt x="4981" y="3014"/>
                    </a:lnTo>
                    <a:lnTo>
                      <a:pt x="5106" y="2930"/>
                    </a:lnTo>
                    <a:lnTo>
                      <a:pt x="5232" y="2825"/>
                    </a:lnTo>
                    <a:lnTo>
                      <a:pt x="5295" y="2804"/>
                    </a:lnTo>
                    <a:lnTo>
                      <a:pt x="5357" y="2721"/>
                    </a:lnTo>
                    <a:lnTo>
                      <a:pt x="5650" y="2679"/>
                    </a:lnTo>
                    <a:lnTo>
                      <a:pt x="6069" y="2553"/>
                    </a:lnTo>
                    <a:lnTo>
                      <a:pt x="6090" y="2449"/>
                    </a:lnTo>
                    <a:lnTo>
                      <a:pt x="6152" y="2470"/>
                    </a:lnTo>
                    <a:lnTo>
                      <a:pt x="6299" y="2470"/>
                    </a:lnTo>
                    <a:lnTo>
                      <a:pt x="6445" y="2553"/>
                    </a:lnTo>
                    <a:lnTo>
                      <a:pt x="6445" y="2574"/>
                    </a:lnTo>
                    <a:lnTo>
                      <a:pt x="6550" y="2595"/>
                    </a:lnTo>
                    <a:lnTo>
                      <a:pt x="6592" y="2512"/>
                    </a:lnTo>
                    <a:lnTo>
                      <a:pt x="6592" y="2470"/>
                    </a:lnTo>
                    <a:lnTo>
                      <a:pt x="6571" y="2344"/>
                    </a:lnTo>
                    <a:lnTo>
                      <a:pt x="6466" y="2260"/>
                    </a:lnTo>
                    <a:lnTo>
                      <a:pt x="6341" y="2260"/>
                    </a:lnTo>
                    <a:lnTo>
                      <a:pt x="6194" y="2281"/>
                    </a:lnTo>
                    <a:lnTo>
                      <a:pt x="6173" y="2198"/>
                    </a:lnTo>
                    <a:lnTo>
                      <a:pt x="6550" y="1570"/>
                    </a:lnTo>
                    <a:lnTo>
                      <a:pt x="6550" y="1507"/>
                    </a:lnTo>
                    <a:lnTo>
                      <a:pt x="6445" y="1528"/>
                    </a:lnTo>
                    <a:lnTo>
                      <a:pt x="6362" y="1444"/>
                    </a:lnTo>
                    <a:lnTo>
                      <a:pt x="6257" y="1403"/>
                    </a:lnTo>
                    <a:lnTo>
                      <a:pt x="6173" y="1403"/>
                    </a:lnTo>
                    <a:lnTo>
                      <a:pt x="6131" y="1319"/>
                    </a:lnTo>
                    <a:lnTo>
                      <a:pt x="6027" y="1319"/>
                    </a:lnTo>
                    <a:lnTo>
                      <a:pt x="5839" y="1424"/>
                    </a:lnTo>
                    <a:lnTo>
                      <a:pt x="5671" y="1340"/>
                    </a:lnTo>
                    <a:lnTo>
                      <a:pt x="5525" y="1319"/>
                    </a:lnTo>
                    <a:lnTo>
                      <a:pt x="5336" y="1403"/>
                    </a:lnTo>
                    <a:lnTo>
                      <a:pt x="5295" y="1444"/>
                    </a:lnTo>
                    <a:lnTo>
                      <a:pt x="5148" y="1444"/>
                    </a:lnTo>
                    <a:lnTo>
                      <a:pt x="5043" y="1424"/>
                    </a:lnTo>
                    <a:lnTo>
                      <a:pt x="4918" y="1444"/>
                    </a:lnTo>
                    <a:lnTo>
                      <a:pt x="4813" y="1424"/>
                    </a:lnTo>
                    <a:lnTo>
                      <a:pt x="4792" y="1340"/>
                    </a:lnTo>
                    <a:lnTo>
                      <a:pt x="4813" y="1256"/>
                    </a:lnTo>
                    <a:lnTo>
                      <a:pt x="4792" y="1131"/>
                    </a:lnTo>
                    <a:lnTo>
                      <a:pt x="4688" y="1089"/>
                    </a:lnTo>
                    <a:lnTo>
                      <a:pt x="4625" y="1089"/>
                    </a:lnTo>
                    <a:lnTo>
                      <a:pt x="4625" y="921"/>
                    </a:lnTo>
                    <a:lnTo>
                      <a:pt x="4520" y="775"/>
                    </a:lnTo>
                    <a:lnTo>
                      <a:pt x="4269" y="670"/>
                    </a:lnTo>
                    <a:lnTo>
                      <a:pt x="4186" y="670"/>
                    </a:lnTo>
                    <a:lnTo>
                      <a:pt x="4081" y="482"/>
                    </a:lnTo>
                    <a:lnTo>
                      <a:pt x="4081" y="377"/>
                    </a:lnTo>
                    <a:lnTo>
                      <a:pt x="3934" y="210"/>
                    </a:lnTo>
                    <a:lnTo>
                      <a:pt x="3893" y="168"/>
                    </a:lnTo>
                    <a:lnTo>
                      <a:pt x="3767" y="147"/>
                    </a:lnTo>
                    <a:lnTo>
                      <a:pt x="3558" y="84"/>
                    </a:lnTo>
                    <a:lnTo>
                      <a:pt x="3516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8" name="Google Shape;2768;p73"/>
              <p:cNvSpPr/>
              <p:nvPr/>
            </p:nvSpPr>
            <p:spPr>
              <a:xfrm>
                <a:off x="6613467" y="3231630"/>
                <a:ext cx="93731" cy="99908"/>
              </a:xfrm>
              <a:custGeom>
                <a:avLst/>
                <a:gdLst/>
                <a:ahLst/>
                <a:cxnLst/>
                <a:rect l="l" t="t" r="r" b="b"/>
                <a:pathLst>
                  <a:path w="7199" h="8036" extrusionOk="0">
                    <a:moveTo>
                      <a:pt x="1967" y="1"/>
                    </a:moveTo>
                    <a:lnTo>
                      <a:pt x="1779" y="85"/>
                    </a:lnTo>
                    <a:lnTo>
                      <a:pt x="1612" y="126"/>
                    </a:lnTo>
                    <a:lnTo>
                      <a:pt x="1319" y="294"/>
                    </a:lnTo>
                    <a:lnTo>
                      <a:pt x="1235" y="545"/>
                    </a:lnTo>
                    <a:lnTo>
                      <a:pt x="1047" y="608"/>
                    </a:lnTo>
                    <a:lnTo>
                      <a:pt x="921" y="608"/>
                    </a:lnTo>
                    <a:lnTo>
                      <a:pt x="796" y="712"/>
                    </a:lnTo>
                    <a:lnTo>
                      <a:pt x="712" y="712"/>
                    </a:lnTo>
                    <a:lnTo>
                      <a:pt x="524" y="775"/>
                    </a:lnTo>
                    <a:lnTo>
                      <a:pt x="1" y="775"/>
                    </a:lnTo>
                    <a:lnTo>
                      <a:pt x="524" y="1549"/>
                    </a:lnTo>
                    <a:lnTo>
                      <a:pt x="524" y="1612"/>
                    </a:lnTo>
                    <a:lnTo>
                      <a:pt x="461" y="1779"/>
                    </a:lnTo>
                    <a:lnTo>
                      <a:pt x="461" y="2198"/>
                    </a:lnTo>
                    <a:lnTo>
                      <a:pt x="377" y="2386"/>
                    </a:lnTo>
                    <a:lnTo>
                      <a:pt x="419" y="2533"/>
                    </a:lnTo>
                    <a:lnTo>
                      <a:pt x="461" y="2909"/>
                    </a:lnTo>
                    <a:lnTo>
                      <a:pt x="398" y="3077"/>
                    </a:lnTo>
                    <a:lnTo>
                      <a:pt x="356" y="3160"/>
                    </a:lnTo>
                    <a:lnTo>
                      <a:pt x="377" y="3286"/>
                    </a:lnTo>
                    <a:lnTo>
                      <a:pt x="398" y="3370"/>
                    </a:lnTo>
                    <a:lnTo>
                      <a:pt x="398" y="3495"/>
                    </a:lnTo>
                    <a:lnTo>
                      <a:pt x="356" y="3600"/>
                    </a:lnTo>
                    <a:lnTo>
                      <a:pt x="524" y="3997"/>
                    </a:lnTo>
                    <a:lnTo>
                      <a:pt x="503" y="4123"/>
                    </a:lnTo>
                    <a:lnTo>
                      <a:pt x="398" y="4290"/>
                    </a:lnTo>
                    <a:lnTo>
                      <a:pt x="273" y="4374"/>
                    </a:lnTo>
                    <a:lnTo>
                      <a:pt x="168" y="4541"/>
                    </a:lnTo>
                    <a:lnTo>
                      <a:pt x="210" y="4604"/>
                    </a:lnTo>
                    <a:lnTo>
                      <a:pt x="293" y="4625"/>
                    </a:lnTo>
                    <a:lnTo>
                      <a:pt x="314" y="4709"/>
                    </a:lnTo>
                    <a:lnTo>
                      <a:pt x="356" y="4709"/>
                    </a:lnTo>
                    <a:lnTo>
                      <a:pt x="356" y="4834"/>
                    </a:lnTo>
                    <a:lnTo>
                      <a:pt x="482" y="4939"/>
                    </a:lnTo>
                    <a:lnTo>
                      <a:pt x="524" y="5002"/>
                    </a:lnTo>
                    <a:lnTo>
                      <a:pt x="565" y="5127"/>
                    </a:lnTo>
                    <a:lnTo>
                      <a:pt x="524" y="5232"/>
                    </a:lnTo>
                    <a:lnTo>
                      <a:pt x="524" y="5274"/>
                    </a:lnTo>
                    <a:lnTo>
                      <a:pt x="586" y="5483"/>
                    </a:lnTo>
                    <a:lnTo>
                      <a:pt x="670" y="5629"/>
                    </a:lnTo>
                    <a:lnTo>
                      <a:pt x="921" y="5839"/>
                    </a:lnTo>
                    <a:lnTo>
                      <a:pt x="942" y="5901"/>
                    </a:lnTo>
                    <a:lnTo>
                      <a:pt x="879" y="6090"/>
                    </a:lnTo>
                    <a:lnTo>
                      <a:pt x="921" y="6194"/>
                    </a:lnTo>
                    <a:lnTo>
                      <a:pt x="775" y="6508"/>
                    </a:lnTo>
                    <a:lnTo>
                      <a:pt x="879" y="6613"/>
                    </a:lnTo>
                    <a:lnTo>
                      <a:pt x="1130" y="6885"/>
                    </a:lnTo>
                    <a:lnTo>
                      <a:pt x="1570" y="8036"/>
                    </a:lnTo>
                    <a:lnTo>
                      <a:pt x="1737" y="8036"/>
                    </a:lnTo>
                    <a:lnTo>
                      <a:pt x="1758" y="7952"/>
                    </a:lnTo>
                    <a:lnTo>
                      <a:pt x="1863" y="7931"/>
                    </a:lnTo>
                    <a:lnTo>
                      <a:pt x="1863" y="7952"/>
                    </a:lnTo>
                    <a:lnTo>
                      <a:pt x="1946" y="7847"/>
                    </a:lnTo>
                    <a:lnTo>
                      <a:pt x="2051" y="7638"/>
                    </a:lnTo>
                    <a:lnTo>
                      <a:pt x="2260" y="7408"/>
                    </a:lnTo>
                    <a:lnTo>
                      <a:pt x="2407" y="7345"/>
                    </a:lnTo>
                    <a:lnTo>
                      <a:pt x="2553" y="7471"/>
                    </a:lnTo>
                    <a:lnTo>
                      <a:pt x="2721" y="7450"/>
                    </a:lnTo>
                    <a:lnTo>
                      <a:pt x="2804" y="7429"/>
                    </a:lnTo>
                    <a:lnTo>
                      <a:pt x="2930" y="7471"/>
                    </a:lnTo>
                    <a:lnTo>
                      <a:pt x="3139" y="7429"/>
                    </a:lnTo>
                    <a:lnTo>
                      <a:pt x="3244" y="7450"/>
                    </a:lnTo>
                    <a:lnTo>
                      <a:pt x="3286" y="7575"/>
                    </a:lnTo>
                    <a:lnTo>
                      <a:pt x="3348" y="7847"/>
                    </a:lnTo>
                    <a:lnTo>
                      <a:pt x="3411" y="7889"/>
                    </a:lnTo>
                    <a:lnTo>
                      <a:pt x="3453" y="7847"/>
                    </a:lnTo>
                    <a:lnTo>
                      <a:pt x="3453" y="7743"/>
                    </a:lnTo>
                    <a:lnTo>
                      <a:pt x="3516" y="7617"/>
                    </a:lnTo>
                    <a:lnTo>
                      <a:pt x="3516" y="7512"/>
                    </a:lnTo>
                    <a:lnTo>
                      <a:pt x="3620" y="7366"/>
                    </a:lnTo>
                    <a:lnTo>
                      <a:pt x="4227" y="7366"/>
                    </a:lnTo>
                    <a:lnTo>
                      <a:pt x="4353" y="7471"/>
                    </a:lnTo>
                    <a:lnTo>
                      <a:pt x="4374" y="7303"/>
                    </a:lnTo>
                    <a:lnTo>
                      <a:pt x="4541" y="6989"/>
                    </a:lnTo>
                    <a:lnTo>
                      <a:pt x="4562" y="6822"/>
                    </a:lnTo>
                    <a:lnTo>
                      <a:pt x="4541" y="6675"/>
                    </a:lnTo>
                    <a:lnTo>
                      <a:pt x="4478" y="6592"/>
                    </a:lnTo>
                    <a:lnTo>
                      <a:pt x="4667" y="6299"/>
                    </a:lnTo>
                    <a:lnTo>
                      <a:pt x="4750" y="6090"/>
                    </a:lnTo>
                    <a:lnTo>
                      <a:pt x="4750" y="5985"/>
                    </a:lnTo>
                    <a:lnTo>
                      <a:pt x="4876" y="5901"/>
                    </a:lnTo>
                    <a:lnTo>
                      <a:pt x="5650" y="5692"/>
                    </a:lnTo>
                    <a:lnTo>
                      <a:pt x="6319" y="5692"/>
                    </a:lnTo>
                    <a:lnTo>
                      <a:pt x="6696" y="5985"/>
                    </a:lnTo>
                    <a:lnTo>
                      <a:pt x="6780" y="5985"/>
                    </a:lnTo>
                    <a:lnTo>
                      <a:pt x="6864" y="6069"/>
                    </a:lnTo>
                    <a:lnTo>
                      <a:pt x="6926" y="5964"/>
                    </a:lnTo>
                    <a:lnTo>
                      <a:pt x="6905" y="5880"/>
                    </a:lnTo>
                    <a:lnTo>
                      <a:pt x="7198" y="5315"/>
                    </a:lnTo>
                    <a:lnTo>
                      <a:pt x="7177" y="5043"/>
                    </a:lnTo>
                    <a:lnTo>
                      <a:pt x="6884" y="4499"/>
                    </a:lnTo>
                    <a:lnTo>
                      <a:pt x="6571" y="4437"/>
                    </a:lnTo>
                    <a:lnTo>
                      <a:pt x="6591" y="4207"/>
                    </a:lnTo>
                    <a:lnTo>
                      <a:pt x="6550" y="3851"/>
                    </a:lnTo>
                    <a:lnTo>
                      <a:pt x="5524" y="3809"/>
                    </a:lnTo>
                    <a:lnTo>
                      <a:pt x="5545" y="3558"/>
                    </a:lnTo>
                    <a:lnTo>
                      <a:pt x="5315" y="3181"/>
                    </a:lnTo>
                    <a:lnTo>
                      <a:pt x="5399" y="3056"/>
                    </a:lnTo>
                    <a:lnTo>
                      <a:pt x="5336" y="2846"/>
                    </a:lnTo>
                    <a:lnTo>
                      <a:pt x="5378" y="2554"/>
                    </a:lnTo>
                    <a:lnTo>
                      <a:pt x="5315" y="2491"/>
                    </a:lnTo>
                    <a:lnTo>
                      <a:pt x="5106" y="2323"/>
                    </a:lnTo>
                    <a:lnTo>
                      <a:pt x="4771" y="2386"/>
                    </a:lnTo>
                    <a:lnTo>
                      <a:pt x="4604" y="2302"/>
                    </a:lnTo>
                    <a:lnTo>
                      <a:pt x="4499" y="2240"/>
                    </a:lnTo>
                    <a:lnTo>
                      <a:pt x="4457" y="2093"/>
                    </a:lnTo>
                    <a:lnTo>
                      <a:pt x="4290" y="2030"/>
                    </a:lnTo>
                    <a:lnTo>
                      <a:pt x="4060" y="1968"/>
                    </a:lnTo>
                    <a:lnTo>
                      <a:pt x="3955" y="1968"/>
                    </a:lnTo>
                    <a:lnTo>
                      <a:pt x="3746" y="1717"/>
                    </a:lnTo>
                    <a:lnTo>
                      <a:pt x="3620" y="1779"/>
                    </a:lnTo>
                    <a:lnTo>
                      <a:pt x="3411" y="1570"/>
                    </a:lnTo>
                    <a:lnTo>
                      <a:pt x="3181" y="1612"/>
                    </a:lnTo>
                    <a:lnTo>
                      <a:pt x="3118" y="1696"/>
                    </a:lnTo>
                    <a:lnTo>
                      <a:pt x="2993" y="1570"/>
                    </a:lnTo>
                    <a:lnTo>
                      <a:pt x="2804" y="1466"/>
                    </a:lnTo>
                    <a:lnTo>
                      <a:pt x="2679" y="1382"/>
                    </a:lnTo>
                    <a:lnTo>
                      <a:pt x="2616" y="1235"/>
                    </a:lnTo>
                    <a:lnTo>
                      <a:pt x="2490" y="1152"/>
                    </a:lnTo>
                    <a:lnTo>
                      <a:pt x="2407" y="942"/>
                    </a:lnTo>
                    <a:lnTo>
                      <a:pt x="2449" y="838"/>
                    </a:lnTo>
                    <a:lnTo>
                      <a:pt x="2386" y="545"/>
                    </a:lnTo>
                    <a:lnTo>
                      <a:pt x="2470" y="398"/>
                    </a:lnTo>
                    <a:lnTo>
                      <a:pt x="2407" y="189"/>
                    </a:lnTo>
                    <a:lnTo>
                      <a:pt x="2407" y="43"/>
                    </a:lnTo>
                    <a:lnTo>
                      <a:pt x="2365" y="1"/>
                    </a:lnTo>
                    <a:lnTo>
                      <a:pt x="2239" y="85"/>
                    </a:ln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6B65"/>
                  </a:solidFill>
                </a:endParaRPr>
              </a:p>
            </p:txBody>
          </p:sp>
          <p:sp>
            <p:nvSpPr>
              <p:cNvPr id="2769" name="Google Shape;2769;p73"/>
              <p:cNvSpPr/>
              <p:nvPr/>
            </p:nvSpPr>
            <p:spPr>
              <a:xfrm>
                <a:off x="6670546" y="3303640"/>
                <a:ext cx="64306" cy="64786"/>
              </a:xfrm>
              <a:custGeom>
                <a:avLst/>
                <a:gdLst/>
                <a:ahLst/>
                <a:cxnLst/>
                <a:rect l="l" t="t" r="r" b="b"/>
                <a:pathLst>
                  <a:path w="4939" h="5211" extrusionOk="0">
                    <a:moveTo>
                      <a:pt x="1298" y="0"/>
                    </a:moveTo>
                    <a:lnTo>
                      <a:pt x="524" y="209"/>
                    </a:lnTo>
                    <a:lnTo>
                      <a:pt x="398" y="293"/>
                    </a:lnTo>
                    <a:lnTo>
                      <a:pt x="398" y="398"/>
                    </a:lnTo>
                    <a:lnTo>
                      <a:pt x="315" y="607"/>
                    </a:lnTo>
                    <a:lnTo>
                      <a:pt x="126" y="900"/>
                    </a:lnTo>
                    <a:lnTo>
                      <a:pt x="189" y="983"/>
                    </a:lnTo>
                    <a:lnTo>
                      <a:pt x="210" y="1130"/>
                    </a:lnTo>
                    <a:lnTo>
                      <a:pt x="189" y="1297"/>
                    </a:lnTo>
                    <a:lnTo>
                      <a:pt x="22" y="1611"/>
                    </a:lnTo>
                    <a:lnTo>
                      <a:pt x="1" y="1779"/>
                    </a:lnTo>
                    <a:lnTo>
                      <a:pt x="1" y="1820"/>
                    </a:lnTo>
                    <a:lnTo>
                      <a:pt x="126" y="1946"/>
                    </a:lnTo>
                    <a:lnTo>
                      <a:pt x="231" y="1967"/>
                    </a:lnTo>
                    <a:lnTo>
                      <a:pt x="398" y="2239"/>
                    </a:lnTo>
                    <a:lnTo>
                      <a:pt x="754" y="2595"/>
                    </a:lnTo>
                    <a:lnTo>
                      <a:pt x="879" y="2595"/>
                    </a:lnTo>
                    <a:lnTo>
                      <a:pt x="1026" y="2720"/>
                    </a:lnTo>
                    <a:lnTo>
                      <a:pt x="1131" y="2888"/>
                    </a:lnTo>
                    <a:lnTo>
                      <a:pt x="1465" y="2971"/>
                    </a:lnTo>
                    <a:lnTo>
                      <a:pt x="1695" y="3097"/>
                    </a:lnTo>
                    <a:lnTo>
                      <a:pt x="1800" y="3097"/>
                    </a:lnTo>
                    <a:lnTo>
                      <a:pt x="2030" y="3327"/>
                    </a:lnTo>
                    <a:lnTo>
                      <a:pt x="2302" y="3452"/>
                    </a:lnTo>
                    <a:lnTo>
                      <a:pt x="2637" y="3515"/>
                    </a:lnTo>
                    <a:lnTo>
                      <a:pt x="2804" y="3641"/>
                    </a:lnTo>
                    <a:lnTo>
                      <a:pt x="2951" y="3808"/>
                    </a:lnTo>
                    <a:lnTo>
                      <a:pt x="3035" y="3934"/>
                    </a:lnTo>
                    <a:lnTo>
                      <a:pt x="2972" y="4059"/>
                    </a:lnTo>
                    <a:lnTo>
                      <a:pt x="2909" y="4185"/>
                    </a:lnTo>
                    <a:lnTo>
                      <a:pt x="2804" y="4269"/>
                    </a:lnTo>
                    <a:lnTo>
                      <a:pt x="2742" y="4373"/>
                    </a:lnTo>
                    <a:lnTo>
                      <a:pt x="2763" y="4478"/>
                    </a:lnTo>
                    <a:lnTo>
                      <a:pt x="2700" y="4708"/>
                    </a:lnTo>
                    <a:lnTo>
                      <a:pt x="2512" y="4896"/>
                    </a:lnTo>
                    <a:lnTo>
                      <a:pt x="2491" y="5022"/>
                    </a:lnTo>
                    <a:lnTo>
                      <a:pt x="2574" y="5022"/>
                    </a:lnTo>
                    <a:lnTo>
                      <a:pt x="2972" y="4959"/>
                    </a:lnTo>
                    <a:lnTo>
                      <a:pt x="3328" y="5064"/>
                    </a:lnTo>
                    <a:lnTo>
                      <a:pt x="3579" y="5210"/>
                    </a:lnTo>
                    <a:lnTo>
                      <a:pt x="3704" y="5168"/>
                    </a:lnTo>
                    <a:lnTo>
                      <a:pt x="3788" y="5168"/>
                    </a:lnTo>
                    <a:lnTo>
                      <a:pt x="3851" y="5210"/>
                    </a:lnTo>
                    <a:lnTo>
                      <a:pt x="3955" y="5064"/>
                    </a:lnTo>
                    <a:lnTo>
                      <a:pt x="3997" y="5022"/>
                    </a:lnTo>
                    <a:lnTo>
                      <a:pt x="4123" y="5085"/>
                    </a:lnTo>
                    <a:lnTo>
                      <a:pt x="4227" y="4959"/>
                    </a:lnTo>
                    <a:lnTo>
                      <a:pt x="4290" y="4792"/>
                    </a:lnTo>
                    <a:lnTo>
                      <a:pt x="4541" y="4603"/>
                    </a:lnTo>
                    <a:lnTo>
                      <a:pt x="4583" y="4478"/>
                    </a:lnTo>
                    <a:lnTo>
                      <a:pt x="4646" y="4352"/>
                    </a:lnTo>
                    <a:lnTo>
                      <a:pt x="4750" y="4248"/>
                    </a:lnTo>
                    <a:lnTo>
                      <a:pt x="4792" y="4038"/>
                    </a:lnTo>
                    <a:lnTo>
                      <a:pt x="4750" y="3976"/>
                    </a:lnTo>
                    <a:lnTo>
                      <a:pt x="4750" y="3829"/>
                    </a:lnTo>
                    <a:lnTo>
                      <a:pt x="4813" y="3808"/>
                    </a:lnTo>
                    <a:lnTo>
                      <a:pt x="4813" y="3724"/>
                    </a:lnTo>
                    <a:lnTo>
                      <a:pt x="4813" y="3662"/>
                    </a:lnTo>
                    <a:lnTo>
                      <a:pt x="4813" y="3599"/>
                    </a:lnTo>
                    <a:lnTo>
                      <a:pt x="4834" y="3599"/>
                    </a:lnTo>
                    <a:lnTo>
                      <a:pt x="4855" y="3515"/>
                    </a:lnTo>
                    <a:lnTo>
                      <a:pt x="4855" y="2971"/>
                    </a:lnTo>
                    <a:lnTo>
                      <a:pt x="4939" y="2888"/>
                    </a:lnTo>
                    <a:lnTo>
                      <a:pt x="4834" y="2867"/>
                    </a:lnTo>
                    <a:lnTo>
                      <a:pt x="4750" y="2783"/>
                    </a:lnTo>
                    <a:lnTo>
                      <a:pt x="4625" y="2720"/>
                    </a:lnTo>
                    <a:lnTo>
                      <a:pt x="4395" y="2867"/>
                    </a:lnTo>
                    <a:lnTo>
                      <a:pt x="4290" y="2825"/>
                    </a:lnTo>
                    <a:lnTo>
                      <a:pt x="4206" y="2616"/>
                    </a:lnTo>
                    <a:lnTo>
                      <a:pt x="4060" y="1988"/>
                    </a:lnTo>
                    <a:lnTo>
                      <a:pt x="4018" y="1862"/>
                    </a:lnTo>
                    <a:lnTo>
                      <a:pt x="3892" y="1820"/>
                    </a:lnTo>
                    <a:lnTo>
                      <a:pt x="3767" y="1716"/>
                    </a:lnTo>
                    <a:lnTo>
                      <a:pt x="3495" y="1841"/>
                    </a:lnTo>
                    <a:lnTo>
                      <a:pt x="3328" y="1758"/>
                    </a:lnTo>
                    <a:lnTo>
                      <a:pt x="3056" y="1779"/>
                    </a:lnTo>
                    <a:lnTo>
                      <a:pt x="2972" y="1737"/>
                    </a:lnTo>
                    <a:lnTo>
                      <a:pt x="2763" y="1758"/>
                    </a:lnTo>
                    <a:lnTo>
                      <a:pt x="2721" y="1632"/>
                    </a:lnTo>
                    <a:lnTo>
                      <a:pt x="2763" y="1528"/>
                    </a:lnTo>
                    <a:lnTo>
                      <a:pt x="2721" y="1360"/>
                    </a:lnTo>
                    <a:lnTo>
                      <a:pt x="2763" y="1025"/>
                    </a:lnTo>
                    <a:lnTo>
                      <a:pt x="2658" y="837"/>
                    </a:lnTo>
                    <a:lnTo>
                      <a:pt x="2658" y="670"/>
                    </a:lnTo>
                    <a:lnTo>
                      <a:pt x="2512" y="565"/>
                    </a:lnTo>
                    <a:lnTo>
                      <a:pt x="2553" y="419"/>
                    </a:lnTo>
                    <a:lnTo>
                      <a:pt x="2428" y="293"/>
                    </a:lnTo>
                    <a:lnTo>
                      <a:pt x="2344" y="293"/>
                    </a:lnTo>
                    <a:lnTo>
                      <a:pt x="1967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A6CBC2"/>
                  </a:solidFill>
                </a:endParaRPr>
              </a:p>
            </p:txBody>
          </p:sp>
          <p:sp>
            <p:nvSpPr>
              <p:cNvPr id="2770" name="Google Shape;2770;p73"/>
              <p:cNvSpPr/>
              <p:nvPr/>
            </p:nvSpPr>
            <p:spPr>
              <a:xfrm>
                <a:off x="6709778" y="3387666"/>
                <a:ext cx="38149" cy="41375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3328" extrusionOk="0">
                    <a:moveTo>
                      <a:pt x="754" y="0"/>
                    </a:moveTo>
                    <a:lnTo>
                      <a:pt x="440" y="63"/>
                    </a:lnTo>
                    <a:lnTo>
                      <a:pt x="377" y="42"/>
                    </a:lnTo>
                    <a:lnTo>
                      <a:pt x="315" y="42"/>
                    </a:lnTo>
                    <a:lnTo>
                      <a:pt x="273" y="63"/>
                    </a:lnTo>
                    <a:lnTo>
                      <a:pt x="231" y="210"/>
                    </a:lnTo>
                    <a:lnTo>
                      <a:pt x="126" y="335"/>
                    </a:lnTo>
                    <a:lnTo>
                      <a:pt x="168" y="524"/>
                    </a:lnTo>
                    <a:lnTo>
                      <a:pt x="126" y="586"/>
                    </a:lnTo>
                    <a:lnTo>
                      <a:pt x="147" y="712"/>
                    </a:lnTo>
                    <a:lnTo>
                      <a:pt x="147" y="963"/>
                    </a:lnTo>
                    <a:lnTo>
                      <a:pt x="84" y="1047"/>
                    </a:lnTo>
                    <a:lnTo>
                      <a:pt x="84" y="1151"/>
                    </a:lnTo>
                    <a:lnTo>
                      <a:pt x="43" y="1277"/>
                    </a:lnTo>
                    <a:lnTo>
                      <a:pt x="84" y="1465"/>
                    </a:lnTo>
                    <a:lnTo>
                      <a:pt x="43" y="1507"/>
                    </a:lnTo>
                    <a:lnTo>
                      <a:pt x="63" y="1779"/>
                    </a:lnTo>
                    <a:lnTo>
                      <a:pt x="126" y="1967"/>
                    </a:lnTo>
                    <a:lnTo>
                      <a:pt x="84" y="2030"/>
                    </a:lnTo>
                    <a:lnTo>
                      <a:pt x="22" y="2114"/>
                    </a:lnTo>
                    <a:lnTo>
                      <a:pt x="1" y="2156"/>
                    </a:lnTo>
                    <a:lnTo>
                      <a:pt x="1" y="2428"/>
                    </a:lnTo>
                    <a:lnTo>
                      <a:pt x="63" y="2637"/>
                    </a:lnTo>
                    <a:lnTo>
                      <a:pt x="231" y="2867"/>
                    </a:lnTo>
                    <a:lnTo>
                      <a:pt x="315" y="2867"/>
                    </a:lnTo>
                    <a:lnTo>
                      <a:pt x="461" y="3034"/>
                    </a:lnTo>
                    <a:lnTo>
                      <a:pt x="545" y="3055"/>
                    </a:lnTo>
                    <a:lnTo>
                      <a:pt x="796" y="3034"/>
                    </a:lnTo>
                    <a:lnTo>
                      <a:pt x="963" y="3055"/>
                    </a:lnTo>
                    <a:lnTo>
                      <a:pt x="1089" y="3139"/>
                    </a:lnTo>
                    <a:lnTo>
                      <a:pt x="1172" y="3160"/>
                    </a:lnTo>
                    <a:lnTo>
                      <a:pt x="1277" y="3160"/>
                    </a:lnTo>
                    <a:lnTo>
                      <a:pt x="1298" y="3181"/>
                    </a:lnTo>
                    <a:lnTo>
                      <a:pt x="1277" y="3244"/>
                    </a:lnTo>
                    <a:lnTo>
                      <a:pt x="1277" y="3285"/>
                    </a:lnTo>
                    <a:lnTo>
                      <a:pt x="1382" y="3285"/>
                    </a:lnTo>
                    <a:lnTo>
                      <a:pt x="1507" y="3202"/>
                    </a:lnTo>
                    <a:lnTo>
                      <a:pt x="1654" y="3181"/>
                    </a:lnTo>
                    <a:lnTo>
                      <a:pt x="1800" y="3244"/>
                    </a:lnTo>
                    <a:lnTo>
                      <a:pt x="1842" y="3264"/>
                    </a:lnTo>
                    <a:lnTo>
                      <a:pt x="1926" y="3264"/>
                    </a:lnTo>
                    <a:lnTo>
                      <a:pt x="2009" y="3285"/>
                    </a:lnTo>
                    <a:lnTo>
                      <a:pt x="2093" y="3327"/>
                    </a:lnTo>
                    <a:lnTo>
                      <a:pt x="2135" y="3264"/>
                    </a:lnTo>
                    <a:lnTo>
                      <a:pt x="2156" y="3181"/>
                    </a:lnTo>
                    <a:lnTo>
                      <a:pt x="2177" y="3181"/>
                    </a:lnTo>
                    <a:lnTo>
                      <a:pt x="2239" y="3202"/>
                    </a:lnTo>
                    <a:lnTo>
                      <a:pt x="2449" y="3139"/>
                    </a:lnTo>
                    <a:lnTo>
                      <a:pt x="2574" y="2972"/>
                    </a:lnTo>
                    <a:lnTo>
                      <a:pt x="2637" y="2930"/>
                    </a:lnTo>
                    <a:lnTo>
                      <a:pt x="2616" y="2909"/>
                    </a:lnTo>
                    <a:lnTo>
                      <a:pt x="2658" y="2804"/>
                    </a:lnTo>
                    <a:lnTo>
                      <a:pt x="2784" y="2720"/>
                    </a:lnTo>
                    <a:lnTo>
                      <a:pt x="2784" y="2532"/>
                    </a:lnTo>
                    <a:lnTo>
                      <a:pt x="2867" y="2428"/>
                    </a:lnTo>
                    <a:lnTo>
                      <a:pt x="2930" y="2407"/>
                    </a:lnTo>
                    <a:lnTo>
                      <a:pt x="2888" y="2386"/>
                    </a:lnTo>
                    <a:lnTo>
                      <a:pt x="2825" y="2281"/>
                    </a:lnTo>
                    <a:lnTo>
                      <a:pt x="2784" y="2239"/>
                    </a:lnTo>
                    <a:lnTo>
                      <a:pt x="2784" y="2218"/>
                    </a:lnTo>
                    <a:lnTo>
                      <a:pt x="2742" y="2030"/>
                    </a:lnTo>
                    <a:lnTo>
                      <a:pt x="2846" y="1884"/>
                    </a:lnTo>
                    <a:lnTo>
                      <a:pt x="2867" y="1716"/>
                    </a:lnTo>
                    <a:lnTo>
                      <a:pt x="2742" y="1612"/>
                    </a:lnTo>
                    <a:lnTo>
                      <a:pt x="2574" y="1402"/>
                    </a:lnTo>
                    <a:lnTo>
                      <a:pt x="2449" y="1256"/>
                    </a:lnTo>
                    <a:lnTo>
                      <a:pt x="2239" y="1151"/>
                    </a:lnTo>
                    <a:lnTo>
                      <a:pt x="2114" y="1172"/>
                    </a:lnTo>
                    <a:lnTo>
                      <a:pt x="2114" y="1026"/>
                    </a:lnTo>
                    <a:lnTo>
                      <a:pt x="1988" y="879"/>
                    </a:lnTo>
                    <a:lnTo>
                      <a:pt x="1842" y="858"/>
                    </a:lnTo>
                    <a:lnTo>
                      <a:pt x="1695" y="775"/>
                    </a:lnTo>
                    <a:lnTo>
                      <a:pt x="1570" y="565"/>
                    </a:lnTo>
                    <a:lnTo>
                      <a:pt x="1486" y="565"/>
                    </a:lnTo>
                    <a:lnTo>
                      <a:pt x="1382" y="670"/>
                    </a:lnTo>
                    <a:lnTo>
                      <a:pt x="1319" y="670"/>
                    </a:lnTo>
                    <a:lnTo>
                      <a:pt x="1172" y="461"/>
                    </a:lnTo>
                    <a:lnTo>
                      <a:pt x="1110" y="314"/>
                    </a:lnTo>
                    <a:lnTo>
                      <a:pt x="984" y="251"/>
                    </a:lnTo>
                    <a:lnTo>
                      <a:pt x="859" y="6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71" name="Google Shape;2771;p73"/>
              <p:cNvGrpSpPr/>
              <p:nvPr/>
            </p:nvGrpSpPr>
            <p:grpSpPr>
              <a:xfrm>
                <a:off x="6619777" y="3323781"/>
                <a:ext cx="120162" cy="298410"/>
                <a:chOff x="2710188" y="3570665"/>
                <a:chExt cx="230725" cy="600060"/>
              </a:xfrm>
            </p:grpSpPr>
            <p:sp>
              <p:nvSpPr>
                <p:cNvPr id="2772" name="Google Shape;2772;p73"/>
                <p:cNvSpPr/>
                <p:nvPr/>
              </p:nvSpPr>
              <p:spPr>
                <a:xfrm>
                  <a:off x="2710188" y="3570665"/>
                  <a:ext cx="230725" cy="53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9" h="21552" extrusionOk="0">
                      <a:moveTo>
                        <a:pt x="1947" y="0"/>
                      </a:moveTo>
                      <a:lnTo>
                        <a:pt x="1800" y="42"/>
                      </a:lnTo>
                      <a:lnTo>
                        <a:pt x="1570" y="293"/>
                      </a:lnTo>
                      <a:lnTo>
                        <a:pt x="1466" y="502"/>
                      </a:lnTo>
                      <a:lnTo>
                        <a:pt x="1382" y="607"/>
                      </a:lnTo>
                      <a:lnTo>
                        <a:pt x="1466" y="753"/>
                      </a:lnTo>
                      <a:lnTo>
                        <a:pt x="1298" y="1402"/>
                      </a:lnTo>
                      <a:lnTo>
                        <a:pt x="629" y="1779"/>
                      </a:lnTo>
                      <a:lnTo>
                        <a:pt x="566" y="1925"/>
                      </a:lnTo>
                      <a:lnTo>
                        <a:pt x="691" y="2030"/>
                      </a:lnTo>
                      <a:lnTo>
                        <a:pt x="733" y="2134"/>
                      </a:lnTo>
                      <a:lnTo>
                        <a:pt x="650" y="2281"/>
                      </a:lnTo>
                      <a:lnTo>
                        <a:pt x="670" y="2448"/>
                      </a:lnTo>
                      <a:lnTo>
                        <a:pt x="796" y="2616"/>
                      </a:lnTo>
                      <a:lnTo>
                        <a:pt x="796" y="2762"/>
                      </a:lnTo>
                      <a:lnTo>
                        <a:pt x="691" y="2846"/>
                      </a:lnTo>
                      <a:lnTo>
                        <a:pt x="670" y="2950"/>
                      </a:lnTo>
                      <a:lnTo>
                        <a:pt x="754" y="3013"/>
                      </a:lnTo>
                      <a:lnTo>
                        <a:pt x="796" y="3076"/>
                      </a:lnTo>
                      <a:lnTo>
                        <a:pt x="796" y="3243"/>
                      </a:lnTo>
                      <a:lnTo>
                        <a:pt x="859" y="3285"/>
                      </a:lnTo>
                      <a:lnTo>
                        <a:pt x="775" y="3390"/>
                      </a:lnTo>
                      <a:lnTo>
                        <a:pt x="670" y="3453"/>
                      </a:lnTo>
                      <a:lnTo>
                        <a:pt x="524" y="3599"/>
                      </a:lnTo>
                      <a:lnTo>
                        <a:pt x="357" y="3997"/>
                      </a:lnTo>
                      <a:lnTo>
                        <a:pt x="252" y="4164"/>
                      </a:lnTo>
                      <a:lnTo>
                        <a:pt x="210" y="4582"/>
                      </a:lnTo>
                      <a:lnTo>
                        <a:pt x="126" y="4645"/>
                      </a:lnTo>
                      <a:lnTo>
                        <a:pt x="147" y="5022"/>
                      </a:lnTo>
                      <a:lnTo>
                        <a:pt x="252" y="5210"/>
                      </a:lnTo>
                      <a:lnTo>
                        <a:pt x="252" y="5461"/>
                      </a:lnTo>
                      <a:lnTo>
                        <a:pt x="168" y="5566"/>
                      </a:lnTo>
                      <a:lnTo>
                        <a:pt x="168" y="5859"/>
                      </a:lnTo>
                      <a:lnTo>
                        <a:pt x="22" y="5942"/>
                      </a:lnTo>
                      <a:lnTo>
                        <a:pt x="1" y="6152"/>
                      </a:lnTo>
                      <a:lnTo>
                        <a:pt x="43" y="6424"/>
                      </a:lnTo>
                      <a:lnTo>
                        <a:pt x="147" y="6570"/>
                      </a:lnTo>
                      <a:lnTo>
                        <a:pt x="168" y="6675"/>
                      </a:lnTo>
                      <a:lnTo>
                        <a:pt x="315" y="6884"/>
                      </a:lnTo>
                      <a:lnTo>
                        <a:pt x="378" y="7051"/>
                      </a:lnTo>
                      <a:lnTo>
                        <a:pt x="461" y="7407"/>
                      </a:lnTo>
                      <a:lnTo>
                        <a:pt x="545" y="7470"/>
                      </a:lnTo>
                      <a:lnTo>
                        <a:pt x="587" y="7930"/>
                      </a:lnTo>
                      <a:lnTo>
                        <a:pt x="566" y="8181"/>
                      </a:lnTo>
                      <a:lnTo>
                        <a:pt x="461" y="8202"/>
                      </a:lnTo>
                      <a:lnTo>
                        <a:pt x="357" y="8453"/>
                      </a:lnTo>
                      <a:lnTo>
                        <a:pt x="378" y="8683"/>
                      </a:lnTo>
                      <a:lnTo>
                        <a:pt x="252" y="8872"/>
                      </a:lnTo>
                      <a:lnTo>
                        <a:pt x="336" y="8935"/>
                      </a:lnTo>
                      <a:lnTo>
                        <a:pt x="440" y="9123"/>
                      </a:lnTo>
                      <a:lnTo>
                        <a:pt x="461" y="9332"/>
                      </a:lnTo>
                      <a:lnTo>
                        <a:pt x="336" y="9458"/>
                      </a:lnTo>
                      <a:lnTo>
                        <a:pt x="210" y="9709"/>
                      </a:lnTo>
                      <a:lnTo>
                        <a:pt x="210" y="10085"/>
                      </a:lnTo>
                      <a:lnTo>
                        <a:pt x="210" y="10253"/>
                      </a:lnTo>
                      <a:lnTo>
                        <a:pt x="147" y="10483"/>
                      </a:lnTo>
                      <a:lnTo>
                        <a:pt x="482" y="11173"/>
                      </a:lnTo>
                      <a:lnTo>
                        <a:pt x="419" y="11278"/>
                      </a:lnTo>
                      <a:lnTo>
                        <a:pt x="252" y="11341"/>
                      </a:lnTo>
                      <a:lnTo>
                        <a:pt x="231" y="11655"/>
                      </a:lnTo>
                      <a:lnTo>
                        <a:pt x="22" y="11948"/>
                      </a:lnTo>
                      <a:lnTo>
                        <a:pt x="43" y="12157"/>
                      </a:lnTo>
                      <a:lnTo>
                        <a:pt x="147" y="12345"/>
                      </a:lnTo>
                      <a:lnTo>
                        <a:pt x="126" y="12764"/>
                      </a:lnTo>
                      <a:lnTo>
                        <a:pt x="147" y="13119"/>
                      </a:lnTo>
                      <a:lnTo>
                        <a:pt x="210" y="13391"/>
                      </a:lnTo>
                      <a:lnTo>
                        <a:pt x="315" y="13433"/>
                      </a:lnTo>
                      <a:lnTo>
                        <a:pt x="357" y="13538"/>
                      </a:lnTo>
                      <a:lnTo>
                        <a:pt x="336" y="13705"/>
                      </a:lnTo>
                      <a:lnTo>
                        <a:pt x="210" y="13789"/>
                      </a:lnTo>
                      <a:lnTo>
                        <a:pt x="231" y="14103"/>
                      </a:lnTo>
                      <a:cubicBezTo>
                        <a:pt x="252" y="14165"/>
                        <a:pt x="252" y="14270"/>
                        <a:pt x="273" y="14354"/>
                      </a:cubicBezTo>
                      <a:lnTo>
                        <a:pt x="273" y="14375"/>
                      </a:lnTo>
                      <a:lnTo>
                        <a:pt x="461" y="14437"/>
                      </a:lnTo>
                      <a:lnTo>
                        <a:pt x="461" y="14626"/>
                      </a:lnTo>
                      <a:lnTo>
                        <a:pt x="461" y="14772"/>
                      </a:lnTo>
                      <a:lnTo>
                        <a:pt x="566" y="15002"/>
                      </a:lnTo>
                      <a:lnTo>
                        <a:pt x="608" y="15274"/>
                      </a:lnTo>
                      <a:lnTo>
                        <a:pt x="712" y="15295"/>
                      </a:lnTo>
                      <a:lnTo>
                        <a:pt x="796" y="15253"/>
                      </a:lnTo>
                      <a:lnTo>
                        <a:pt x="880" y="15274"/>
                      </a:lnTo>
                      <a:lnTo>
                        <a:pt x="880" y="15400"/>
                      </a:lnTo>
                      <a:lnTo>
                        <a:pt x="754" y="15567"/>
                      </a:lnTo>
                      <a:lnTo>
                        <a:pt x="482" y="15567"/>
                      </a:lnTo>
                      <a:lnTo>
                        <a:pt x="440" y="15672"/>
                      </a:lnTo>
                      <a:lnTo>
                        <a:pt x="524" y="15735"/>
                      </a:lnTo>
                      <a:lnTo>
                        <a:pt x="545" y="15714"/>
                      </a:lnTo>
                      <a:lnTo>
                        <a:pt x="670" y="15714"/>
                      </a:lnTo>
                      <a:lnTo>
                        <a:pt x="859" y="15839"/>
                      </a:lnTo>
                      <a:lnTo>
                        <a:pt x="984" y="16049"/>
                      </a:lnTo>
                      <a:lnTo>
                        <a:pt x="984" y="16195"/>
                      </a:lnTo>
                      <a:lnTo>
                        <a:pt x="838" y="16321"/>
                      </a:lnTo>
                      <a:lnTo>
                        <a:pt x="838" y="16425"/>
                      </a:lnTo>
                      <a:lnTo>
                        <a:pt x="901" y="16572"/>
                      </a:lnTo>
                      <a:lnTo>
                        <a:pt x="963" y="16885"/>
                      </a:lnTo>
                      <a:lnTo>
                        <a:pt x="1047" y="17137"/>
                      </a:lnTo>
                      <a:lnTo>
                        <a:pt x="942" y="17241"/>
                      </a:lnTo>
                      <a:lnTo>
                        <a:pt x="901" y="17367"/>
                      </a:lnTo>
                      <a:lnTo>
                        <a:pt x="1005" y="17618"/>
                      </a:lnTo>
                      <a:lnTo>
                        <a:pt x="901" y="17764"/>
                      </a:lnTo>
                      <a:lnTo>
                        <a:pt x="859" y="18015"/>
                      </a:lnTo>
                      <a:lnTo>
                        <a:pt x="942" y="18246"/>
                      </a:lnTo>
                      <a:lnTo>
                        <a:pt x="984" y="18559"/>
                      </a:lnTo>
                      <a:lnTo>
                        <a:pt x="942" y="18852"/>
                      </a:lnTo>
                      <a:lnTo>
                        <a:pt x="733" y="19062"/>
                      </a:lnTo>
                      <a:lnTo>
                        <a:pt x="587" y="19250"/>
                      </a:lnTo>
                      <a:lnTo>
                        <a:pt x="524" y="19752"/>
                      </a:lnTo>
                      <a:cubicBezTo>
                        <a:pt x="545" y="19815"/>
                        <a:pt x="545" y="19898"/>
                        <a:pt x="566" y="19982"/>
                      </a:cubicBezTo>
                      <a:lnTo>
                        <a:pt x="796" y="20422"/>
                      </a:lnTo>
                      <a:lnTo>
                        <a:pt x="942" y="20422"/>
                      </a:lnTo>
                      <a:lnTo>
                        <a:pt x="1047" y="20317"/>
                      </a:lnTo>
                      <a:lnTo>
                        <a:pt x="1214" y="20233"/>
                      </a:lnTo>
                      <a:lnTo>
                        <a:pt x="1361" y="20233"/>
                      </a:lnTo>
                      <a:lnTo>
                        <a:pt x="1361" y="20401"/>
                      </a:lnTo>
                      <a:lnTo>
                        <a:pt x="1382" y="20735"/>
                      </a:lnTo>
                      <a:lnTo>
                        <a:pt x="1507" y="20840"/>
                      </a:lnTo>
                      <a:lnTo>
                        <a:pt x="1570" y="21049"/>
                      </a:lnTo>
                      <a:lnTo>
                        <a:pt x="1633" y="21279"/>
                      </a:lnTo>
                      <a:lnTo>
                        <a:pt x="1926" y="21321"/>
                      </a:lnTo>
                      <a:lnTo>
                        <a:pt x="2030" y="21363"/>
                      </a:lnTo>
                      <a:lnTo>
                        <a:pt x="2449" y="21279"/>
                      </a:lnTo>
                      <a:lnTo>
                        <a:pt x="3181" y="21279"/>
                      </a:lnTo>
                      <a:lnTo>
                        <a:pt x="3244" y="21342"/>
                      </a:lnTo>
                      <a:lnTo>
                        <a:pt x="3370" y="21363"/>
                      </a:lnTo>
                      <a:lnTo>
                        <a:pt x="3516" y="21489"/>
                      </a:lnTo>
                      <a:lnTo>
                        <a:pt x="3663" y="21551"/>
                      </a:lnTo>
                      <a:lnTo>
                        <a:pt x="3704" y="21551"/>
                      </a:lnTo>
                      <a:lnTo>
                        <a:pt x="3704" y="21447"/>
                      </a:lnTo>
                      <a:lnTo>
                        <a:pt x="3600" y="21363"/>
                      </a:lnTo>
                      <a:lnTo>
                        <a:pt x="3411" y="21238"/>
                      </a:lnTo>
                      <a:lnTo>
                        <a:pt x="3391" y="21133"/>
                      </a:lnTo>
                      <a:lnTo>
                        <a:pt x="3286" y="21028"/>
                      </a:lnTo>
                      <a:lnTo>
                        <a:pt x="3202" y="21049"/>
                      </a:lnTo>
                      <a:lnTo>
                        <a:pt x="3160" y="21007"/>
                      </a:lnTo>
                      <a:lnTo>
                        <a:pt x="3244" y="20945"/>
                      </a:lnTo>
                      <a:lnTo>
                        <a:pt x="3265" y="20861"/>
                      </a:lnTo>
                      <a:lnTo>
                        <a:pt x="3244" y="20840"/>
                      </a:lnTo>
                      <a:lnTo>
                        <a:pt x="3244" y="20756"/>
                      </a:lnTo>
                      <a:lnTo>
                        <a:pt x="3139" y="20505"/>
                      </a:lnTo>
                      <a:lnTo>
                        <a:pt x="3035" y="20317"/>
                      </a:lnTo>
                      <a:lnTo>
                        <a:pt x="2993" y="20129"/>
                      </a:lnTo>
                      <a:lnTo>
                        <a:pt x="3077" y="19961"/>
                      </a:lnTo>
                      <a:lnTo>
                        <a:pt x="3202" y="19857"/>
                      </a:lnTo>
                      <a:lnTo>
                        <a:pt x="3265" y="19752"/>
                      </a:lnTo>
                      <a:lnTo>
                        <a:pt x="3202" y="19689"/>
                      </a:lnTo>
                      <a:lnTo>
                        <a:pt x="3202" y="19585"/>
                      </a:lnTo>
                      <a:lnTo>
                        <a:pt x="3160" y="19501"/>
                      </a:lnTo>
                      <a:lnTo>
                        <a:pt x="3244" y="19564"/>
                      </a:lnTo>
                      <a:lnTo>
                        <a:pt x="3307" y="19647"/>
                      </a:lnTo>
                      <a:lnTo>
                        <a:pt x="3391" y="19668"/>
                      </a:lnTo>
                      <a:lnTo>
                        <a:pt x="3516" y="19564"/>
                      </a:lnTo>
                      <a:lnTo>
                        <a:pt x="3558" y="19480"/>
                      </a:lnTo>
                      <a:lnTo>
                        <a:pt x="3663" y="19354"/>
                      </a:lnTo>
                      <a:lnTo>
                        <a:pt x="3683" y="19250"/>
                      </a:lnTo>
                      <a:lnTo>
                        <a:pt x="3663" y="19062"/>
                      </a:lnTo>
                      <a:lnTo>
                        <a:pt x="3579" y="19041"/>
                      </a:lnTo>
                      <a:lnTo>
                        <a:pt x="3516" y="19082"/>
                      </a:lnTo>
                      <a:lnTo>
                        <a:pt x="3516" y="19082"/>
                      </a:lnTo>
                      <a:lnTo>
                        <a:pt x="3558" y="19020"/>
                      </a:lnTo>
                      <a:lnTo>
                        <a:pt x="3663" y="18915"/>
                      </a:lnTo>
                      <a:lnTo>
                        <a:pt x="3704" y="18769"/>
                      </a:lnTo>
                      <a:lnTo>
                        <a:pt x="3725" y="18643"/>
                      </a:lnTo>
                      <a:lnTo>
                        <a:pt x="3872" y="18518"/>
                      </a:lnTo>
                      <a:lnTo>
                        <a:pt x="3976" y="18518"/>
                      </a:lnTo>
                      <a:lnTo>
                        <a:pt x="4018" y="18392"/>
                      </a:lnTo>
                      <a:lnTo>
                        <a:pt x="4102" y="18287"/>
                      </a:lnTo>
                      <a:lnTo>
                        <a:pt x="4144" y="18246"/>
                      </a:lnTo>
                      <a:lnTo>
                        <a:pt x="4186" y="18141"/>
                      </a:lnTo>
                      <a:lnTo>
                        <a:pt x="4248" y="18099"/>
                      </a:lnTo>
                      <a:lnTo>
                        <a:pt x="4332" y="17994"/>
                      </a:lnTo>
                      <a:lnTo>
                        <a:pt x="4311" y="17932"/>
                      </a:lnTo>
                      <a:lnTo>
                        <a:pt x="4311" y="17869"/>
                      </a:lnTo>
                      <a:lnTo>
                        <a:pt x="4395" y="17806"/>
                      </a:lnTo>
                      <a:lnTo>
                        <a:pt x="4290" y="17702"/>
                      </a:lnTo>
                      <a:lnTo>
                        <a:pt x="4207" y="17702"/>
                      </a:lnTo>
                      <a:lnTo>
                        <a:pt x="4311" y="17597"/>
                      </a:lnTo>
                      <a:lnTo>
                        <a:pt x="4311" y="17492"/>
                      </a:lnTo>
                      <a:lnTo>
                        <a:pt x="4227" y="17367"/>
                      </a:lnTo>
                      <a:lnTo>
                        <a:pt x="4227" y="17423"/>
                      </a:lnTo>
                      <a:lnTo>
                        <a:pt x="4186" y="17409"/>
                      </a:lnTo>
                      <a:lnTo>
                        <a:pt x="4123" y="17429"/>
                      </a:lnTo>
                      <a:lnTo>
                        <a:pt x="4018" y="17429"/>
                      </a:lnTo>
                      <a:lnTo>
                        <a:pt x="3830" y="17471"/>
                      </a:lnTo>
                      <a:lnTo>
                        <a:pt x="3600" y="17262"/>
                      </a:lnTo>
                      <a:lnTo>
                        <a:pt x="3453" y="17137"/>
                      </a:lnTo>
                      <a:lnTo>
                        <a:pt x="3370" y="17095"/>
                      </a:lnTo>
                      <a:lnTo>
                        <a:pt x="3265" y="16990"/>
                      </a:lnTo>
                      <a:lnTo>
                        <a:pt x="3139" y="16781"/>
                      </a:lnTo>
                      <a:lnTo>
                        <a:pt x="3139" y="16655"/>
                      </a:lnTo>
                      <a:lnTo>
                        <a:pt x="3056" y="16551"/>
                      </a:lnTo>
                      <a:lnTo>
                        <a:pt x="3056" y="16467"/>
                      </a:lnTo>
                      <a:lnTo>
                        <a:pt x="3181" y="16362"/>
                      </a:lnTo>
                      <a:lnTo>
                        <a:pt x="3244" y="16258"/>
                      </a:lnTo>
                      <a:lnTo>
                        <a:pt x="3286" y="16132"/>
                      </a:lnTo>
                      <a:lnTo>
                        <a:pt x="3370" y="16111"/>
                      </a:lnTo>
                      <a:lnTo>
                        <a:pt x="3474" y="16007"/>
                      </a:lnTo>
                      <a:lnTo>
                        <a:pt x="3600" y="15986"/>
                      </a:lnTo>
                      <a:lnTo>
                        <a:pt x="3704" y="15881"/>
                      </a:lnTo>
                      <a:lnTo>
                        <a:pt x="3872" y="15839"/>
                      </a:lnTo>
                      <a:lnTo>
                        <a:pt x="3976" y="15881"/>
                      </a:lnTo>
                      <a:lnTo>
                        <a:pt x="4144" y="15839"/>
                      </a:lnTo>
                      <a:lnTo>
                        <a:pt x="4144" y="15797"/>
                      </a:lnTo>
                      <a:lnTo>
                        <a:pt x="4102" y="15735"/>
                      </a:lnTo>
                      <a:lnTo>
                        <a:pt x="3997" y="15693"/>
                      </a:lnTo>
                      <a:lnTo>
                        <a:pt x="4018" y="15630"/>
                      </a:lnTo>
                      <a:lnTo>
                        <a:pt x="4039" y="15567"/>
                      </a:lnTo>
                      <a:lnTo>
                        <a:pt x="4207" y="15463"/>
                      </a:lnTo>
                      <a:lnTo>
                        <a:pt x="4186" y="15421"/>
                      </a:lnTo>
                      <a:lnTo>
                        <a:pt x="4227" y="15358"/>
                      </a:lnTo>
                      <a:lnTo>
                        <a:pt x="4227" y="15295"/>
                      </a:lnTo>
                      <a:lnTo>
                        <a:pt x="4102" y="15128"/>
                      </a:lnTo>
                      <a:lnTo>
                        <a:pt x="4123" y="15065"/>
                      </a:lnTo>
                      <a:lnTo>
                        <a:pt x="4123" y="14981"/>
                      </a:lnTo>
                      <a:lnTo>
                        <a:pt x="4018" y="14940"/>
                      </a:lnTo>
                      <a:lnTo>
                        <a:pt x="3997" y="14772"/>
                      </a:lnTo>
                      <a:lnTo>
                        <a:pt x="4081" y="14668"/>
                      </a:lnTo>
                      <a:lnTo>
                        <a:pt x="4123" y="14563"/>
                      </a:lnTo>
                      <a:lnTo>
                        <a:pt x="4081" y="14521"/>
                      </a:lnTo>
                      <a:lnTo>
                        <a:pt x="4144" y="14437"/>
                      </a:lnTo>
                      <a:lnTo>
                        <a:pt x="4332" y="14354"/>
                      </a:lnTo>
                      <a:lnTo>
                        <a:pt x="4458" y="14249"/>
                      </a:lnTo>
                      <a:lnTo>
                        <a:pt x="4458" y="14207"/>
                      </a:lnTo>
                      <a:lnTo>
                        <a:pt x="4311" y="14144"/>
                      </a:lnTo>
                      <a:lnTo>
                        <a:pt x="4207" y="14144"/>
                      </a:lnTo>
                      <a:lnTo>
                        <a:pt x="4144" y="14061"/>
                      </a:lnTo>
                      <a:lnTo>
                        <a:pt x="4186" y="14019"/>
                      </a:lnTo>
                      <a:lnTo>
                        <a:pt x="4290" y="13935"/>
                      </a:lnTo>
                      <a:lnTo>
                        <a:pt x="4437" y="13893"/>
                      </a:lnTo>
                      <a:lnTo>
                        <a:pt x="4562" y="13956"/>
                      </a:lnTo>
                      <a:lnTo>
                        <a:pt x="4562" y="14040"/>
                      </a:lnTo>
                      <a:lnTo>
                        <a:pt x="4541" y="14082"/>
                      </a:lnTo>
                      <a:lnTo>
                        <a:pt x="4604" y="14186"/>
                      </a:lnTo>
                      <a:lnTo>
                        <a:pt x="4667" y="14228"/>
                      </a:lnTo>
                      <a:lnTo>
                        <a:pt x="4918" y="14082"/>
                      </a:lnTo>
                      <a:lnTo>
                        <a:pt x="4939" y="13998"/>
                      </a:lnTo>
                      <a:lnTo>
                        <a:pt x="4876" y="13852"/>
                      </a:lnTo>
                      <a:lnTo>
                        <a:pt x="4813" y="13747"/>
                      </a:lnTo>
                      <a:lnTo>
                        <a:pt x="4855" y="13726"/>
                      </a:lnTo>
                      <a:lnTo>
                        <a:pt x="4876" y="13621"/>
                      </a:lnTo>
                      <a:lnTo>
                        <a:pt x="4813" y="13496"/>
                      </a:lnTo>
                      <a:lnTo>
                        <a:pt x="4730" y="13496"/>
                      </a:lnTo>
                      <a:lnTo>
                        <a:pt x="4625" y="13559"/>
                      </a:lnTo>
                      <a:lnTo>
                        <a:pt x="4541" y="13559"/>
                      </a:lnTo>
                      <a:lnTo>
                        <a:pt x="4499" y="13621"/>
                      </a:lnTo>
                      <a:lnTo>
                        <a:pt x="4520" y="13642"/>
                      </a:lnTo>
                      <a:lnTo>
                        <a:pt x="4625" y="13684"/>
                      </a:lnTo>
                      <a:lnTo>
                        <a:pt x="4625" y="13726"/>
                      </a:lnTo>
                      <a:lnTo>
                        <a:pt x="4437" y="13789"/>
                      </a:lnTo>
                      <a:lnTo>
                        <a:pt x="4353" y="13747"/>
                      </a:lnTo>
                      <a:lnTo>
                        <a:pt x="4416" y="13705"/>
                      </a:lnTo>
                      <a:lnTo>
                        <a:pt x="4499" y="13684"/>
                      </a:lnTo>
                      <a:lnTo>
                        <a:pt x="4437" y="13642"/>
                      </a:lnTo>
                      <a:lnTo>
                        <a:pt x="4248" y="13642"/>
                      </a:lnTo>
                      <a:lnTo>
                        <a:pt x="4123" y="13580"/>
                      </a:lnTo>
                      <a:lnTo>
                        <a:pt x="4102" y="13475"/>
                      </a:lnTo>
                      <a:lnTo>
                        <a:pt x="4102" y="13203"/>
                      </a:lnTo>
                      <a:lnTo>
                        <a:pt x="4039" y="12994"/>
                      </a:lnTo>
                      <a:lnTo>
                        <a:pt x="3914" y="12889"/>
                      </a:lnTo>
                      <a:lnTo>
                        <a:pt x="3914" y="12680"/>
                      </a:lnTo>
                      <a:lnTo>
                        <a:pt x="4018" y="12575"/>
                      </a:lnTo>
                      <a:lnTo>
                        <a:pt x="4102" y="12575"/>
                      </a:lnTo>
                      <a:lnTo>
                        <a:pt x="4081" y="12659"/>
                      </a:lnTo>
                      <a:lnTo>
                        <a:pt x="4102" y="12680"/>
                      </a:lnTo>
                      <a:lnTo>
                        <a:pt x="4227" y="12680"/>
                      </a:lnTo>
                      <a:lnTo>
                        <a:pt x="4437" y="12764"/>
                      </a:lnTo>
                      <a:lnTo>
                        <a:pt x="4646" y="12910"/>
                      </a:lnTo>
                      <a:lnTo>
                        <a:pt x="4834" y="12973"/>
                      </a:lnTo>
                      <a:lnTo>
                        <a:pt x="5148" y="12973"/>
                      </a:lnTo>
                      <a:lnTo>
                        <a:pt x="5336" y="12847"/>
                      </a:lnTo>
                      <a:lnTo>
                        <a:pt x="5295" y="12805"/>
                      </a:lnTo>
                      <a:lnTo>
                        <a:pt x="5441" y="12701"/>
                      </a:lnTo>
                      <a:lnTo>
                        <a:pt x="5462" y="12596"/>
                      </a:lnTo>
                      <a:lnTo>
                        <a:pt x="5441" y="12533"/>
                      </a:lnTo>
                      <a:lnTo>
                        <a:pt x="5462" y="12471"/>
                      </a:lnTo>
                      <a:lnTo>
                        <a:pt x="5483" y="12366"/>
                      </a:lnTo>
                      <a:lnTo>
                        <a:pt x="5378" y="12345"/>
                      </a:lnTo>
                      <a:lnTo>
                        <a:pt x="5295" y="12220"/>
                      </a:lnTo>
                      <a:lnTo>
                        <a:pt x="5295" y="12115"/>
                      </a:lnTo>
                      <a:lnTo>
                        <a:pt x="5357" y="12031"/>
                      </a:lnTo>
                      <a:lnTo>
                        <a:pt x="5336" y="11968"/>
                      </a:lnTo>
                      <a:lnTo>
                        <a:pt x="5441" y="11864"/>
                      </a:lnTo>
                      <a:lnTo>
                        <a:pt x="5441" y="11843"/>
                      </a:lnTo>
                      <a:lnTo>
                        <a:pt x="5483" y="11843"/>
                      </a:lnTo>
                      <a:lnTo>
                        <a:pt x="5504" y="11759"/>
                      </a:lnTo>
                      <a:lnTo>
                        <a:pt x="5483" y="11655"/>
                      </a:lnTo>
                      <a:lnTo>
                        <a:pt x="5378" y="11655"/>
                      </a:lnTo>
                      <a:lnTo>
                        <a:pt x="5378" y="11613"/>
                      </a:lnTo>
                      <a:lnTo>
                        <a:pt x="5336" y="11529"/>
                      </a:lnTo>
                      <a:lnTo>
                        <a:pt x="5336" y="11320"/>
                      </a:lnTo>
                      <a:lnTo>
                        <a:pt x="5295" y="11236"/>
                      </a:lnTo>
                      <a:lnTo>
                        <a:pt x="5295" y="11131"/>
                      </a:lnTo>
                      <a:lnTo>
                        <a:pt x="5336" y="11111"/>
                      </a:lnTo>
                      <a:lnTo>
                        <a:pt x="5378" y="11194"/>
                      </a:lnTo>
                      <a:lnTo>
                        <a:pt x="5462" y="11194"/>
                      </a:lnTo>
                      <a:lnTo>
                        <a:pt x="5608" y="11236"/>
                      </a:lnTo>
                      <a:lnTo>
                        <a:pt x="5755" y="11320"/>
                      </a:lnTo>
                      <a:lnTo>
                        <a:pt x="5859" y="11320"/>
                      </a:lnTo>
                      <a:lnTo>
                        <a:pt x="6027" y="11299"/>
                      </a:lnTo>
                      <a:lnTo>
                        <a:pt x="6215" y="11320"/>
                      </a:lnTo>
                      <a:lnTo>
                        <a:pt x="6445" y="11320"/>
                      </a:lnTo>
                      <a:lnTo>
                        <a:pt x="6843" y="11215"/>
                      </a:lnTo>
                      <a:lnTo>
                        <a:pt x="7178" y="11069"/>
                      </a:lnTo>
                      <a:lnTo>
                        <a:pt x="7220" y="10985"/>
                      </a:lnTo>
                      <a:lnTo>
                        <a:pt x="7261" y="11027"/>
                      </a:lnTo>
                      <a:lnTo>
                        <a:pt x="7492" y="10964"/>
                      </a:lnTo>
                      <a:lnTo>
                        <a:pt x="7805" y="10776"/>
                      </a:lnTo>
                      <a:lnTo>
                        <a:pt x="7868" y="10671"/>
                      </a:lnTo>
                      <a:lnTo>
                        <a:pt x="7826" y="10546"/>
                      </a:lnTo>
                      <a:lnTo>
                        <a:pt x="7889" y="10357"/>
                      </a:lnTo>
                      <a:lnTo>
                        <a:pt x="7931" y="10336"/>
                      </a:lnTo>
                      <a:lnTo>
                        <a:pt x="7973" y="10378"/>
                      </a:lnTo>
                      <a:lnTo>
                        <a:pt x="8015" y="10336"/>
                      </a:lnTo>
                      <a:lnTo>
                        <a:pt x="8077" y="10148"/>
                      </a:lnTo>
                      <a:lnTo>
                        <a:pt x="8182" y="9960"/>
                      </a:lnTo>
                      <a:lnTo>
                        <a:pt x="8203" y="9855"/>
                      </a:lnTo>
                      <a:lnTo>
                        <a:pt x="8203" y="9625"/>
                      </a:lnTo>
                      <a:lnTo>
                        <a:pt x="8182" y="9520"/>
                      </a:lnTo>
                      <a:lnTo>
                        <a:pt x="8140" y="9520"/>
                      </a:lnTo>
                      <a:lnTo>
                        <a:pt x="8077" y="9604"/>
                      </a:lnTo>
                      <a:lnTo>
                        <a:pt x="7931" y="9604"/>
                      </a:lnTo>
                      <a:lnTo>
                        <a:pt x="7784" y="9499"/>
                      </a:lnTo>
                      <a:lnTo>
                        <a:pt x="7701" y="9332"/>
                      </a:lnTo>
                      <a:lnTo>
                        <a:pt x="7701" y="9248"/>
                      </a:lnTo>
                      <a:lnTo>
                        <a:pt x="7826" y="8976"/>
                      </a:lnTo>
                      <a:lnTo>
                        <a:pt x="7826" y="8872"/>
                      </a:lnTo>
                      <a:lnTo>
                        <a:pt x="7764" y="8788"/>
                      </a:lnTo>
                      <a:lnTo>
                        <a:pt x="7471" y="8558"/>
                      </a:lnTo>
                      <a:lnTo>
                        <a:pt x="7240" y="8453"/>
                      </a:lnTo>
                      <a:lnTo>
                        <a:pt x="6989" y="8265"/>
                      </a:lnTo>
                      <a:lnTo>
                        <a:pt x="6948" y="8160"/>
                      </a:lnTo>
                      <a:lnTo>
                        <a:pt x="6968" y="8139"/>
                      </a:lnTo>
                      <a:lnTo>
                        <a:pt x="6968" y="8035"/>
                      </a:lnTo>
                      <a:lnTo>
                        <a:pt x="6885" y="7951"/>
                      </a:lnTo>
                      <a:lnTo>
                        <a:pt x="6927" y="7888"/>
                      </a:lnTo>
                      <a:lnTo>
                        <a:pt x="6864" y="7679"/>
                      </a:lnTo>
                      <a:lnTo>
                        <a:pt x="6885" y="7449"/>
                      </a:lnTo>
                      <a:lnTo>
                        <a:pt x="6927" y="7240"/>
                      </a:lnTo>
                      <a:lnTo>
                        <a:pt x="7010" y="7156"/>
                      </a:lnTo>
                      <a:lnTo>
                        <a:pt x="7031" y="7093"/>
                      </a:lnTo>
                      <a:lnTo>
                        <a:pt x="6968" y="6905"/>
                      </a:lnTo>
                      <a:lnTo>
                        <a:pt x="6948" y="6633"/>
                      </a:lnTo>
                      <a:lnTo>
                        <a:pt x="7010" y="6591"/>
                      </a:lnTo>
                      <a:lnTo>
                        <a:pt x="6948" y="6403"/>
                      </a:lnTo>
                      <a:lnTo>
                        <a:pt x="7031" y="6277"/>
                      </a:lnTo>
                      <a:lnTo>
                        <a:pt x="7031" y="6173"/>
                      </a:lnTo>
                      <a:lnTo>
                        <a:pt x="7073" y="6089"/>
                      </a:lnTo>
                      <a:lnTo>
                        <a:pt x="7115" y="5838"/>
                      </a:lnTo>
                      <a:lnTo>
                        <a:pt x="7073" y="5733"/>
                      </a:lnTo>
                      <a:lnTo>
                        <a:pt x="7136" y="5650"/>
                      </a:lnTo>
                      <a:lnTo>
                        <a:pt x="7115" y="5461"/>
                      </a:lnTo>
                      <a:lnTo>
                        <a:pt x="7220" y="5336"/>
                      </a:lnTo>
                      <a:lnTo>
                        <a:pt x="7261" y="5210"/>
                      </a:lnTo>
                      <a:lnTo>
                        <a:pt x="7261" y="5168"/>
                      </a:lnTo>
                      <a:lnTo>
                        <a:pt x="7282" y="5126"/>
                      </a:lnTo>
                      <a:lnTo>
                        <a:pt x="7387" y="5043"/>
                      </a:lnTo>
                      <a:lnTo>
                        <a:pt x="7387" y="5001"/>
                      </a:lnTo>
                      <a:lnTo>
                        <a:pt x="7492" y="4833"/>
                      </a:lnTo>
                      <a:lnTo>
                        <a:pt x="7575" y="4750"/>
                      </a:lnTo>
                      <a:lnTo>
                        <a:pt x="7680" y="4541"/>
                      </a:lnTo>
                      <a:lnTo>
                        <a:pt x="7722" y="4478"/>
                      </a:lnTo>
                      <a:lnTo>
                        <a:pt x="7805" y="4436"/>
                      </a:lnTo>
                      <a:lnTo>
                        <a:pt x="7805" y="4310"/>
                      </a:lnTo>
                      <a:lnTo>
                        <a:pt x="7826" y="4227"/>
                      </a:lnTo>
                      <a:lnTo>
                        <a:pt x="8015" y="3997"/>
                      </a:lnTo>
                      <a:lnTo>
                        <a:pt x="8098" y="3997"/>
                      </a:lnTo>
                      <a:lnTo>
                        <a:pt x="8182" y="3976"/>
                      </a:lnTo>
                      <a:lnTo>
                        <a:pt x="8182" y="3850"/>
                      </a:lnTo>
                      <a:lnTo>
                        <a:pt x="8266" y="3808"/>
                      </a:lnTo>
                      <a:lnTo>
                        <a:pt x="8475" y="3641"/>
                      </a:lnTo>
                      <a:lnTo>
                        <a:pt x="8538" y="3599"/>
                      </a:lnTo>
                      <a:lnTo>
                        <a:pt x="8600" y="3536"/>
                      </a:lnTo>
                      <a:lnTo>
                        <a:pt x="8831" y="3369"/>
                      </a:lnTo>
                      <a:lnTo>
                        <a:pt x="8852" y="3390"/>
                      </a:lnTo>
                      <a:lnTo>
                        <a:pt x="8935" y="3327"/>
                      </a:lnTo>
                      <a:lnTo>
                        <a:pt x="8956" y="3264"/>
                      </a:lnTo>
                      <a:lnTo>
                        <a:pt x="9103" y="3181"/>
                      </a:lnTo>
                      <a:lnTo>
                        <a:pt x="9207" y="3181"/>
                      </a:lnTo>
                      <a:lnTo>
                        <a:pt x="9228" y="3118"/>
                      </a:lnTo>
                      <a:lnTo>
                        <a:pt x="9207" y="2909"/>
                      </a:lnTo>
                      <a:lnTo>
                        <a:pt x="9165" y="2657"/>
                      </a:lnTo>
                      <a:lnTo>
                        <a:pt x="9165" y="2490"/>
                      </a:lnTo>
                      <a:lnTo>
                        <a:pt x="9061" y="2239"/>
                      </a:lnTo>
                      <a:lnTo>
                        <a:pt x="9061" y="2134"/>
                      </a:lnTo>
                      <a:lnTo>
                        <a:pt x="8810" y="2113"/>
                      </a:lnTo>
                      <a:lnTo>
                        <a:pt x="8705" y="2197"/>
                      </a:lnTo>
                      <a:lnTo>
                        <a:pt x="8684" y="2218"/>
                      </a:lnTo>
                      <a:lnTo>
                        <a:pt x="8684" y="2385"/>
                      </a:lnTo>
                      <a:lnTo>
                        <a:pt x="8705" y="2427"/>
                      </a:lnTo>
                      <a:lnTo>
                        <a:pt x="8705" y="2637"/>
                      </a:lnTo>
                      <a:lnTo>
                        <a:pt x="8600" y="2720"/>
                      </a:lnTo>
                      <a:lnTo>
                        <a:pt x="8517" y="2846"/>
                      </a:lnTo>
                      <a:lnTo>
                        <a:pt x="8496" y="2971"/>
                      </a:lnTo>
                      <a:lnTo>
                        <a:pt x="8224" y="3160"/>
                      </a:lnTo>
                      <a:lnTo>
                        <a:pt x="8182" y="3327"/>
                      </a:lnTo>
                      <a:lnTo>
                        <a:pt x="8077" y="3453"/>
                      </a:lnTo>
                      <a:lnTo>
                        <a:pt x="7952" y="3432"/>
                      </a:lnTo>
                      <a:lnTo>
                        <a:pt x="7889" y="3453"/>
                      </a:lnTo>
                      <a:lnTo>
                        <a:pt x="7784" y="3599"/>
                      </a:lnTo>
                      <a:lnTo>
                        <a:pt x="7743" y="3557"/>
                      </a:lnTo>
                      <a:lnTo>
                        <a:pt x="7659" y="3557"/>
                      </a:lnTo>
                      <a:lnTo>
                        <a:pt x="7533" y="3599"/>
                      </a:lnTo>
                      <a:lnTo>
                        <a:pt x="7282" y="3453"/>
                      </a:lnTo>
                      <a:lnTo>
                        <a:pt x="6948" y="3348"/>
                      </a:lnTo>
                      <a:lnTo>
                        <a:pt x="6529" y="3390"/>
                      </a:lnTo>
                      <a:lnTo>
                        <a:pt x="6424" y="3390"/>
                      </a:lnTo>
                      <a:lnTo>
                        <a:pt x="6445" y="3264"/>
                      </a:lnTo>
                      <a:lnTo>
                        <a:pt x="6634" y="3076"/>
                      </a:lnTo>
                      <a:lnTo>
                        <a:pt x="6717" y="2846"/>
                      </a:lnTo>
                      <a:lnTo>
                        <a:pt x="6696" y="2720"/>
                      </a:lnTo>
                      <a:lnTo>
                        <a:pt x="6738" y="2616"/>
                      </a:lnTo>
                      <a:lnTo>
                        <a:pt x="6843" y="2532"/>
                      </a:lnTo>
                      <a:lnTo>
                        <a:pt x="6927" y="2406"/>
                      </a:lnTo>
                      <a:lnTo>
                        <a:pt x="6948" y="2281"/>
                      </a:lnTo>
                      <a:lnTo>
                        <a:pt x="6864" y="2134"/>
                      </a:lnTo>
                      <a:lnTo>
                        <a:pt x="6696" y="2009"/>
                      </a:lnTo>
                      <a:lnTo>
                        <a:pt x="6550" y="1862"/>
                      </a:lnTo>
                      <a:lnTo>
                        <a:pt x="6215" y="1800"/>
                      </a:lnTo>
                      <a:lnTo>
                        <a:pt x="5964" y="1674"/>
                      </a:lnTo>
                      <a:lnTo>
                        <a:pt x="5692" y="1465"/>
                      </a:lnTo>
                      <a:lnTo>
                        <a:pt x="5587" y="1444"/>
                      </a:lnTo>
                      <a:lnTo>
                        <a:pt x="5357" y="1339"/>
                      </a:lnTo>
                      <a:lnTo>
                        <a:pt x="5023" y="1256"/>
                      </a:lnTo>
                      <a:lnTo>
                        <a:pt x="4939" y="1088"/>
                      </a:lnTo>
                      <a:lnTo>
                        <a:pt x="4813" y="963"/>
                      </a:lnTo>
                      <a:lnTo>
                        <a:pt x="4667" y="942"/>
                      </a:lnTo>
                      <a:lnTo>
                        <a:pt x="4311" y="565"/>
                      </a:lnTo>
                      <a:lnTo>
                        <a:pt x="4186" y="314"/>
                      </a:lnTo>
                      <a:lnTo>
                        <a:pt x="4081" y="293"/>
                      </a:lnTo>
                      <a:lnTo>
                        <a:pt x="3935" y="147"/>
                      </a:lnTo>
                      <a:lnTo>
                        <a:pt x="3914" y="126"/>
                      </a:lnTo>
                      <a:lnTo>
                        <a:pt x="3809" y="21"/>
                      </a:lnTo>
                      <a:lnTo>
                        <a:pt x="3181" y="21"/>
                      </a:lnTo>
                      <a:lnTo>
                        <a:pt x="3077" y="147"/>
                      </a:lnTo>
                      <a:lnTo>
                        <a:pt x="3077" y="251"/>
                      </a:lnTo>
                      <a:lnTo>
                        <a:pt x="2993" y="356"/>
                      </a:lnTo>
                      <a:lnTo>
                        <a:pt x="2993" y="460"/>
                      </a:lnTo>
                      <a:lnTo>
                        <a:pt x="2951" y="544"/>
                      </a:lnTo>
                      <a:lnTo>
                        <a:pt x="2888" y="460"/>
                      </a:lnTo>
                      <a:lnTo>
                        <a:pt x="2826" y="230"/>
                      </a:lnTo>
                      <a:lnTo>
                        <a:pt x="2784" y="84"/>
                      </a:lnTo>
                      <a:lnTo>
                        <a:pt x="2679" y="42"/>
                      </a:lnTo>
                      <a:lnTo>
                        <a:pt x="2470" y="105"/>
                      </a:lnTo>
                      <a:lnTo>
                        <a:pt x="2344" y="84"/>
                      </a:lnTo>
                      <a:lnTo>
                        <a:pt x="2240" y="105"/>
                      </a:lnTo>
                      <a:lnTo>
                        <a:pt x="2093" y="126"/>
                      </a:lnTo>
                      <a:lnTo>
                        <a:pt x="194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3" name="Google Shape;2773;p73"/>
                <p:cNvSpPr/>
                <p:nvPr/>
              </p:nvSpPr>
              <p:spPr>
                <a:xfrm>
                  <a:off x="2804875" y="4134625"/>
                  <a:ext cx="51800" cy="3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" h="1444" extrusionOk="0">
                      <a:moveTo>
                        <a:pt x="0" y="0"/>
                      </a:moveTo>
                      <a:lnTo>
                        <a:pt x="272" y="1067"/>
                      </a:lnTo>
                      <a:lnTo>
                        <a:pt x="314" y="1067"/>
                      </a:lnTo>
                      <a:lnTo>
                        <a:pt x="502" y="1046"/>
                      </a:lnTo>
                      <a:lnTo>
                        <a:pt x="670" y="1046"/>
                      </a:lnTo>
                      <a:lnTo>
                        <a:pt x="816" y="1004"/>
                      </a:lnTo>
                      <a:lnTo>
                        <a:pt x="816" y="1046"/>
                      </a:lnTo>
                      <a:lnTo>
                        <a:pt x="712" y="1067"/>
                      </a:lnTo>
                      <a:lnTo>
                        <a:pt x="565" y="1130"/>
                      </a:lnTo>
                      <a:lnTo>
                        <a:pt x="293" y="1130"/>
                      </a:lnTo>
                      <a:lnTo>
                        <a:pt x="356" y="1360"/>
                      </a:lnTo>
                      <a:lnTo>
                        <a:pt x="398" y="1360"/>
                      </a:lnTo>
                      <a:lnTo>
                        <a:pt x="607" y="1276"/>
                      </a:lnTo>
                      <a:lnTo>
                        <a:pt x="837" y="1297"/>
                      </a:lnTo>
                      <a:lnTo>
                        <a:pt x="1005" y="1276"/>
                      </a:lnTo>
                      <a:lnTo>
                        <a:pt x="1235" y="1297"/>
                      </a:lnTo>
                      <a:lnTo>
                        <a:pt x="1360" y="1381"/>
                      </a:lnTo>
                      <a:lnTo>
                        <a:pt x="1507" y="1444"/>
                      </a:lnTo>
                      <a:lnTo>
                        <a:pt x="1632" y="1402"/>
                      </a:lnTo>
                      <a:lnTo>
                        <a:pt x="1737" y="1297"/>
                      </a:lnTo>
                      <a:lnTo>
                        <a:pt x="1758" y="1193"/>
                      </a:lnTo>
                      <a:lnTo>
                        <a:pt x="1883" y="1151"/>
                      </a:lnTo>
                      <a:lnTo>
                        <a:pt x="1946" y="1193"/>
                      </a:lnTo>
                      <a:lnTo>
                        <a:pt x="2072" y="1130"/>
                      </a:lnTo>
                      <a:lnTo>
                        <a:pt x="2072" y="1004"/>
                      </a:lnTo>
                      <a:lnTo>
                        <a:pt x="1967" y="983"/>
                      </a:lnTo>
                      <a:lnTo>
                        <a:pt x="1758" y="1046"/>
                      </a:lnTo>
                      <a:lnTo>
                        <a:pt x="1632" y="1004"/>
                      </a:lnTo>
                      <a:lnTo>
                        <a:pt x="1507" y="879"/>
                      </a:lnTo>
                      <a:lnTo>
                        <a:pt x="1318" y="837"/>
                      </a:lnTo>
                      <a:lnTo>
                        <a:pt x="1256" y="774"/>
                      </a:lnTo>
                      <a:lnTo>
                        <a:pt x="816" y="628"/>
                      </a:lnTo>
                      <a:lnTo>
                        <a:pt x="691" y="607"/>
                      </a:lnTo>
                      <a:lnTo>
                        <a:pt x="691" y="460"/>
                      </a:lnTo>
                      <a:lnTo>
                        <a:pt x="565" y="335"/>
                      </a:lnTo>
                      <a:lnTo>
                        <a:pt x="398" y="314"/>
                      </a:lnTo>
                      <a:lnTo>
                        <a:pt x="314" y="126"/>
                      </a:lnTo>
                      <a:lnTo>
                        <a:pt x="272" y="21"/>
                      </a:lnTo>
                      <a:lnTo>
                        <a:pt x="105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774" name="Google Shape;2774;p73"/>
            <p:cNvGrpSpPr/>
            <p:nvPr/>
          </p:nvGrpSpPr>
          <p:grpSpPr>
            <a:xfrm>
              <a:off x="4811724" y="534974"/>
              <a:ext cx="1781878" cy="970438"/>
              <a:chOff x="34437" y="1051502"/>
              <a:chExt cx="1405488" cy="765450"/>
            </a:xfrm>
          </p:grpSpPr>
          <p:sp>
            <p:nvSpPr>
              <p:cNvPr id="2775" name="Google Shape;2775;p73"/>
              <p:cNvSpPr/>
              <p:nvPr/>
            </p:nvSpPr>
            <p:spPr>
              <a:xfrm>
                <a:off x="1363898" y="1503412"/>
                <a:ext cx="76027" cy="22289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82" extrusionOk="0">
                    <a:moveTo>
                      <a:pt x="189" y="0"/>
                    </a:moveTo>
                    <a:lnTo>
                      <a:pt x="126" y="84"/>
                    </a:lnTo>
                    <a:lnTo>
                      <a:pt x="21" y="147"/>
                    </a:lnTo>
                    <a:lnTo>
                      <a:pt x="21" y="209"/>
                    </a:lnTo>
                    <a:lnTo>
                      <a:pt x="0" y="272"/>
                    </a:lnTo>
                    <a:lnTo>
                      <a:pt x="42" y="377"/>
                    </a:lnTo>
                    <a:lnTo>
                      <a:pt x="314" y="377"/>
                    </a:lnTo>
                    <a:lnTo>
                      <a:pt x="398" y="398"/>
                    </a:lnTo>
                    <a:lnTo>
                      <a:pt x="607" y="356"/>
                    </a:lnTo>
                    <a:lnTo>
                      <a:pt x="691" y="377"/>
                    </a:lnTo>
                    <a:lnTo>
                      <a:pt x="837" y="293"/>
                    </a:lnTo>
                    <a:cubicBezTo>
                      <a:pt x="1026" y="398"/>
                      <a:pt x="1235" y="356"/>
                      <a:pt x="1423" y="481"/>
                    </a:cubicBezTo>
                    <a:lnTo>
                      <a:pt x="1570" y="460"/>
                    </a:lnTo>
                    <a:lnTo>
                      <a:pt x="1528" y="398"/>
                    </a:lnTo>
                    <a:lnTo>
                      <a:pt x="1444" y="460"/>
                    </a:lnTo>
                    <a:lnTo>
                      <a:pt x="1444" y="440"/>
                    </a:lnTo>
                    <a:cubicBezTo>
                      <a:pt x="1360" y="377"/>
                      <a:pt x="1318" y="356"/>
                      <a:pt x="1235" y="335"/>
                    </a:cubicBezTo>
                    <a:lnTo>
                      <a:pt x="1277" y="293"/>
                    </a:lnTo>
                    <a:lnTo>
                      <a:pt x="1130" y="251"/>
                    </a:lnTo>
                    <a:lnTo>
                      <a:pt x="1046" y="335"/>
                    </a:lnTo>
                    <a:cubicBezTo>
                      <a:pt x="1005" y="335"/>
                      <a:pt x="942" y="335"/>
                      <a:pt x="921" y="293"/>
                    </a:cubicBezTo>
                    <a:lnTo>
                      <a:pt x="921" y="272"/>
                    </a:lnTo>
                    <a:lnTo>
                      <a:pt x="1046" y="147"/>
                    </a:lnTo>
                    <a:lnTo>
                      <a:pt x="942" y="105"/>
                    </a:lnTo>
                    <a:lnTo>
                      <a:pt x="921" y="42"/>
                    </a:lnTo>
                    <a:lnTo>
                      <a:pt x="837" y="0"/>
                    </a:lnTo>
                    <a:lnTo>
                      <a:pt x="607" y="42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6" name="Google Shape;2776;p73"/>
              <p:cNvSpPr/>
              <p:nvPr/>
            </p:nvSpPr>
            <p:spPr>
              <a:xfrm>
                <a:off x="1232173" y="1463734"/>
                <a:ext cx="107455" cy="67745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1465" extrusionOk="0">
                    <a:moveTo>
                      <a:pt x="481" y="0"/>
                    </a:moveTo>
                    <a:lnTo>
                      <a:pt x="293" y="42"/>
                    </a:lnTo>
                    <a:lnTo>
                      <a:pt x="230" y="147"/>
                    </a:lnTo>
                    <a:lnTo>
                      <a:pt x="230" y="209"/>
                    </a:lnTo>
                    <a:lnTo>
                      <a:pt x="189" y="314"/>
                    </a:lnTo>
                    <a:lnTo>
                      <a:pt x="230" y="398"/>
                    </a:lnTo>
                    <a:lnTo>
                      <a:pt x="189" y="523"/>
                    </a:lnTo>
                    <a:lnTo>
                      <a:pt x="105" y="586"/>
                    </a:lnTo>
                    <a:lnTo>
                      <a:pt x="84" y="607"/>
                    </a:lnTo>
                    <a:lnTo>
                      <a:pt x="126" y="733"/>
                    </a:lnTo>
                    <a:lnTo>
                      <a:pt x="126" y="837"/>
                    </a:lnTo>
                    <a:lnTo>
                      <a:pt x="126" y="900"/>
                    </a:lnTo>
                    <a:lnTo>
                      <a:pt x="0" y="1046"/>
                    </a:lnTo>
                    <a:lnTo>
                      <a:pt x="0" y="1109"/>
                    </a:lnTo>
                    <a:lnTo>
                      <a:pt x="63" y="1130"/>
                    </a:lnTo>
                    <a:lnTo>
                      <a:pt x="126" y="1256"/>
                    </a:lnTo>
                    <a:lnTo>
                      <a:pt x="84" y="1339"/>
                    </a:lnTo>
                    <a:lnTo>
                      <a:pt x="189" y="1402"/>
                    </a:lnTo>
                    <a:lnTo>
                      <a:pt x="230" y="1444"/>
                    </a:lnTo>
                    <a:lnTo>
                      <a:pt x="293" y="1465"/>
                    </a:lnTo>
                    <a:lnTo>
                      <a:pt x="377" y="1318"/>
                    </a:lnTo>
                    <a:lnTo>
                      <a:pt x="502" y="1130"/>
                    </a:lnTo>
                    <a:lnTo>
                      <a:pt x="502" y="1088"/>
                    </a:lnTo>
                    <a:lnTo>
                      <a:pt x="544" y="984"/>
                    </a:lnTo>
                    <a:lnTo>
                      <a:pt x="607" y="1046"/>
                    </a:lnTo>
                    <a:lnTo>
                      <a:pt x="691" y="1046"/>
                    </a:lnTo>
                    <a:lnTo>
                      <a:pt x="753" y="921"/>
                    </a:lnTo>
                    <a:lnTo>
                      <a:pt x="837" y="984"/>
                    </a:lnTo>
                    <a:lnTo>
                      <a:pt x="837" y="1088"/>
                    </a:lnTo>
                    <a:lnTo>
                      <a:pt x="921" y="1130"/>
                    </a:lnTo>
                    <a:lnTo>
                      <a:pt x="1067" y="1088"/>
                    </a:lnTo>
                    <a:lnTo>
                      <a:pt x="1235" y="942"/>
                    </a:lnTo>
                    <a:lnTo>
                      <a:pt x="1381" y="900"/>
                    </a:lnTo>
                    <a:lnTo>
                      <a:pt x="1569" y="921"/>
                    </a:lnTo>
                    <a:lnTo>
                      <a:pt x="1674" y="900"/>
                    </a:lnTo>
                    <a:lnTo>
                      <a:pt x="1758" y="942"/>
                    </a:lnTo>
                    <a:lnTo>
                      <a:pt x="1883" y="984"/>
                    </a:lnTo>
                    <a:lnTo>
                      <a:pt x="2072" y="1005"/>
                    </a:lnTo>
                    <a:lnTo>
                      <a:pt x="2093" y="921"/>
                    </a:lnTo>
                    <a:lnTo>
                      <a:pt x="2176" y="921"/>
                    </a:lnTo>
                    <a:lnTo>
                      <a:pt x="2218" y="816"/>
                    </a:lnTo>
                    <a:lnTo>
                      <a:pt x="2176" y="733"/>
                    </a:lnTo>
                    <a:lnTo>
                      <a:pt x="1946" y="607"/>
                    </a:lnTo>
                    <a:lnTo>
                      <a:pt x="1862" y="607"/>
                    </a:lnTo>
                    <a:lnTo>
                      <a:pt x="1695" y="565"/>
                    </a:lnTo>
                    <a:lnTo>
                      <a:pt x="1632" y="565"/>
                    </a:lnTo>
                    <a:lnTo>
                      <a:pt x="1465" y="502"/>
                    </a:lnTo>
                    <a:lnTo>
                      <a:pt x="1277" y="398"/>
                    </a:lnTo>
                    <a:lnTo>
                      <a:pt x="1172" y="398"/>
                    </a:lnTo>
                    <a:lnTo>
                      <a:pt x="1256" y="377"/>
                    </a:lnTo>
                    <a:lnTo>
                      <a:pt x="1423" y="419"/>
                    </a:lnTo>
                    <a:lnTo>
                      <a:pt x="1674" y="419"/>
                    </a:lnTo>
                    <a:lnTo>
                      <a:pt x="1779" y="398"/>
                    </a:lnTo>
                    <a:lnTo>
                      <a:pt x="1695" y="356"/>
                    </a:lnTo>
                    <a:lnTo>
                      <a:pt x="1632" y="356"/>
                    </a:lnTo>
                    <a:lnTo>
                      <a:pt x="1444" y="314"/>
                    </a:lnTo>
                    <a:lnTo>
                      <a:pt x="1360" y="147"/>
                    </a:lnTo>
                    <a:lnTo>
                      <a:pt x="1256" y="147"/>
                    </a:lnTo>
                    <a:lnTo>
                      <a:pt x="1214" y="168"/>
                    </a:lnTo>
                    <a:lnTo>
                      <a:pt x="1130" y="105"/>
                    </a:lnTo>
                    <a:lnTo>
                      <a:pt x="649" y="0"/>
                    </a:lnTo>
                    <a:lnTo>
                      <a:pt x="586" y="42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7" name="Google Shape;2777;p73"/>
              <p:cNvSpPr/>
              <p:nvPr/>
            </p:nvSpPr>
            <p:spPr>
              <a:xfrm>
                <a:off x="1055844" y="1504384"/>
                <a:ext cx="62856" cy="24231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524" extrusionOk="0">
                    <a:moveTo>
                      <a:pt x="503" y="0"/>
                    </a:moveTo>
                    <a:lnTo>
                      <a:pt x="293" y="42"/>
                    </a:lnTo>
                    <a:lnTo>
                      <a:pt x="168" y="21"/>
                    </a:lnTo>
                    <a:lnTo>
                      <a:pt x="63" y="42"/>
                    </a:lnTo>
                    <a:lnTo>
                      <a:pt x="1" y="147"/>
                    </a:lnTo>
                    <a:lnTo>
                      <a:pt x="105" y="230"/>
                    </a:lnTo>
                    <a:lnTo>
                      <a:pt x="189" y="209"/>
                    </a:lnTo>
                    <a:lnTo>
                      <a:pt x="252" y="230"/>
                    </a:lnTo>
                    <a:lnTo>
                      <a:pt x="314" y="377"/>
                    </a:lnTo>
                    <a:lnTo>
                      <a:pt x="398" y="439"/>
                    </a:lnTo>
                    <a:lnTo>
                      <a:pt x="524" y="439"/>
                    </a:lnTo>
                    <a:lnTo>
                      <a:pt x="607" y="523"/>
                    </a:lnTo>
                    <a:lnTo>
                      <a:pt x="775" y="523"/>
                    </a:lnTo>
                    <a:lnTo>
                      <a:pt x="775" y="377"/>
                    </a:lnTo>
                    <a:lnTo>
                      <a:pt x="879" y="377"/>
                    </a:lnTo>
                    <a:lnTo>
                      <a:pt x="900" y="439"/>
                    </a:lnTo>
                    <a:lnTo>
                      <a:pt x="984" y="439"/>
                    </a:lnTo>
                    <a:lnTo>
                      <a:pt x="1005" y="335"/>
                    </a:lnTo>
                    <a:lnTo>
                      <a:pt x="1089" y="377"/>
                    </a:lnTo>
                    <a:lnTo>
                      <a:pt x="1298" y="377"/>
                    </a:lnTo>
                    <a:lnTo>
                      <a:pt x="1298" y="335"/>
                    </a:lnTo>
                    <a:lnTo>
                      <a:pt x="1193" y="230"/>
                    </a:lnTo>
                    <a:lnTo>
                      <a:pt x="1047" y="209"/>
                    </a:lnTo>
                    <a:lnTo>
                      <a:pt x="942" y="21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8" name="Google Shape;2778;p73"/>
              <p:cNvSpPr/>
              <p:nvPr/>
            </p:nvSpPr>
            <p:spPr>
              <a:xfrm>
                <a:off x="1162242" y="1462763"/>
                <a:ext cx="80095" cy="54242"/>
              </a:xfrm>
              <a:custGeom>
                <a:avLst/>
                <a:gdLst/>
                <a:ahLst/>
                <a:cxnLst/>
                <a:rect l="l" t="t" r="r" b="b"/>
                <a:pathLst>
                  <a:path w="1654" h="1173" extrusionOk="0">
                    <a:moveTo>
                      <a:pt x="1089" y="0"/>
                    </a:moveTo>
                    <a:lnTo>
                      <a:pt x="1005" y="63"/>
                    </a:lnTo>
                    <a:lnTo>
                      <a:pt x="900" y="21"/>
                    </a:lnTo>
                    <a:lnTo>
                      <a:pt x="691" y="21"/>
                    </a:lnTo>
                    <a:lnTo>
                      <a:pt x="649" y="84"/>
                    </a:lnTo>
                    <a:lnTo>
                      <a:pt x="754" y="168"/>
                    </a:lnTo>
                    <a:lnTo>
                      <a:pt x="1068" y="272"/>
                    </a:lnTo>
                    <a:lnTo>
                      <a:pt x="1047" y="314"/>
                    </a:lnTo>
                    <a:lnTo>
                      <a:pt x="1109" y="398"/>
                    </a:lnTo>
                    <a:lnTo>
                      <a:pt x="1047" y="544"/>
                    </a:lnTo>
                    <a:lnTo>
                      <a:pt x="1109" y="649"/>
                    </a:lnTo>
                    <a:lnTo>
                      <a:pt x="1214" y="691"/>
                    </a:lnTo>
                    <a:lnTo>
                      <a:pt x="1340" y="795"/>
                    </a:lnTo>
                    <a:lnTo>
                      <a:pt x="1319" y="858"/>
                    </a:lnTo>
                    <a:lnTo>
                      <a:pt x="1068" y="858"/>
                    </a:lnTo>
                    <a:lnTo>
                      <a:pt x="1026" y="900"/>
                    </a:lnTo>
                    <a:lnTo>
                      <a:pt x="921" y="858"/>
                    </a:lnTo>
                    <a:lnTo>
                      <a:pt x="796" y="858"/>
                    </a:lnTo>
                    <a:lnTo>
                      <a:pt x="649" y="816"/>
                    </a:lnTo>
                    <a:lnTo>
                      <a:pt x="524" y="858"/>
                    </a:lnTo>
                    <a:lnTo>
                      <a:pt x="524" y="816"/>
                    </a:lnTo>
                    <a:lnTo>
                      <a:pt x="482" y="795"/>
                    </a:lnTo>
                    <a:lnTo>
                      <a:pt x="293" y="837"/>
                    </a:lnTo>
                    <a:lnTo>
                      <a:pt x="189" y="733"/>
                    </a:lnTo>
                    <a:lnTo>
                      <a:pt x="63" y="795"/>
                    </a:lnTo>
                    <a:lnTo>
                      <a:pt x="0" y="858"/>
                    </a:lnTo>
                    <a:lnTo>
                      <a:pt x="63" y="963"/>
                    </a:lnTo>
                    <a:lnTo>
                      <a:pt x="189" y="1005"/>
                    </a:lnTo>
                    <a:lnTo>
                      <a:pt x="314" y="1151"/>
                    </a:lnTo>
                    <a:lnTo>
                      <a:pt x="377" y="1172"/>
                    </a:lnTo>
                    <a:lnTo>
                      <a:pt x="377" y="1067"/>
                    </a:lnTo>
                    <a:lnTo>
                      <a:pt x="419" y="1026"/>
                    </a:lnTo>
                    <a:lnTo>
                      <a:pt x="691" y="1026"/>
                    </a:lnTo>
                    <a:lnTo>
                      <a:pt x="796" y="1067"/>
                    </a:lnTo>
                    <a:lnTo>
                      <a:pt x="1109" y="1067"/>
                    </a:lnTo>
                    <a:lnTo>
                      <a:pt x="1151" y="1047"/>
                    </a:lnTo>
                    <a:lnTo>
                      <a:pt x="1256" y="1109"/>
                    </a:lnTo>
                    <a:lnTo>
                      <a:pt x="1340" y="1109"/>
                    </a:lnTo>
                    <a:lnTo>
                      <a:pt x="1340" y="1047"/>
                    </a:lnTo>
                    <a:lnTo>
                      <a:pt x="1570" y="921"/>
                    </a:lnTo>
                    <a:lnTo>
                      <a:pt x="1570" y="837"/>
                    </a:lnTo>
                    <a:lnTo>
                      <a:pt x="1570" y="733"/>
                    </a:lnTo>
                    <a:lnTo>
                      <a:pt x="1528" y="607"/>
                    </a:lnTo>
                    <a:lnTo>
                      <a:pt x="1549" y="544"/>
                    </a:lnTo>
                    <a:lnTo>
                      <a:pt x="1633" y="502"/>
                    </a:lnTo>
                    <a:lnTo>
                      <a:pt x="1653" y="377"/>
                    </a:lnTo>
                    <a:lnTo>
                      <a:pt x="1612" y="293"/>
                    </a:lnTo>
                    <a:lnTo>
                      <a:pt x="1653" y="189"/>
                    </a:lnTo>
                    <a:lnTo>
                      <a:pt x="1633" y="126"/>
                    </a:lnTo>
                    <a:lnTo>
                      <a:pt x="1528" y="105"/>
                    </a:lnTo>
                    <a:lnTo>
                      <a:pt x="1423" y="126"/>
                    </a:lnTo>
                    <a:lnTo>
                      <a:pt x="1319" y="21"/>
                    </a:lnTo>
                    <a:lnTo>
                      <a:pt x="1089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9" name="Google Shape;2779;p73"/>
              <p:cNvSpPr/>
              <p:nvPr/>
            </p:nvSpPr>
            <p:spPr>
              <a:xfrm>
                <a:off x="878499" y="1366942"/>
                <a:ext cx="297959" cy="101641"/>
              </a:xfrm>
              <a:custGeom>
                <a:avLst/>
                <a:gdLst/>
                <a:ahLst/>
                <a:cxnLst/>
                <a:rect l="l" t="t" r="r" b="b"/>
                <a:pathLst>
                  <a:path w="6153" h="2198" extrusionOk="0">
                    <a:moveTo>
                      <a:pt x="1570" y="1"/>
                    </a:moveTo>
                    <a:lnTo>
                      <a:pt x="1445" y="106"/>
                    </a:lnTo>
                    <a:lnTo>
                      <a:pt x="1131" y="106"/>
                    </a:lnTo>
                    <a:lnTo>
                      <a:pt x="901" y="168"/>
                    </a:lnTo>
                    <a:lnTo>
                      <a:pt x="817" y="252"/>
                    </a:lnTo>
                    <a:lnTo>
                      <a:pt x="566" y="315"/>
                    </a:lnTo>
                    <a:lnTo>
                      <a:pt x="482" y="419"/>
                    </a:lnTo>
                    <a:lnTo>
                      <a:pt x="377" y="482"/>
                    </a:lnTo>
                    <a:lnTo>
                      <a:pt x="357" y="608"/>
                    </a:lnTo>
                    <a:lnTo>
                      <a:pt x="419" y="712"/>
                    </a:lnTo>
                    <a:lnTo>
                      <a:pt x="398" y="775"/>
                    </a:lnTo>
                    <a:lnTo>
                      <a:pt x="294" y="712"/>
                    </a:lnTo>
                    <a:lnTo>
                      <a:pt x="85" y="817"/>
                    </a:lnTo>
                    <a:lnTo>
                      <a:pt x="1" y="796"/>
                    </a:lnTo>
                    <a:lnTo>
                      <a:pt x="1" y="880"/>
                    </a:lnTo>
                    <a:lnTo>
                      <a:pt x="105" y="922"/>
                    </a:lnTo>
                    <a:lnTo>
                      <a:pt x="252" y="796"/>
                    </a:lnTo>
                    <a:lnTo>
                      <a:pt x="273" y="817"/>
                    </a:lnTo>
                    <a:lnTo>
                      <a:pt x="273" y="922"/>
                    </a:lnTo>
                    <a:lnTo>
                      <a:pt x="419" y="817"/>
                    </a:lnTo>
                    <a:lnTo>
                      <a:pt x="524" y="817"/>
                    </a:lnTo>
                    <a:lnTo>
                      <a:pt x="629" y="629"/>
                    </a:lnTo>
                    <a:lnTo>
                      <a:pt x="796" y="670"/>
                    </a:lnTo>
                    <a:lnTo>
                      <a:pt x="838" y="608"/>
                    </a:lnTo>
                    <a:lnTo>
                      <a:pt x="922" y="691"/>
                    </a:lnTo>
                    <a:lnTo>
                      <a:pt x="1026" y="670"/>
                    </a:lnTo>
                    <a:lnTo>
                      <a:pt x="1214" y="461"/>
                    </a:lnTo>
                    <a:lnTo>
                      <a:pt x="1319" y="419"/>
                    </a:lnTo>
                    <a:lnTo>
                      <a:pt x="1361" y="357"/>
                    </a:lnTo>
                    <a:lnTo>
                      <a:pt x="1528" y="378"/>
                    </a:lnTo>
                    <a:lnTo>
                      <a:pt x="1654" y="378"/>
                    </a:lnTo>
                    <a:lnTo>
                      <a:pt x="1884" y="398"/>
                    </a:lnTo>
                    <a:lnTo>
                      <a:pt x="1968" y="461"/>
                    </a:lnTo>
                    <a:lnTo>
                      <a:pt x="1884" y="503"/>
                    </a:lnTo>
                    <a:lnTo>
                      <a:pt x="1758" y="503"/>
                    </a:lnTo>
                    <a:lnTo>
                      <a:pt x="1675" y="566"/>
                    </a:lnTo>
                    <a:lnTo>
                      <a:pt x="1758" y="629"/>
                    </a:lnTo>
                    <a:lnTo>
                      <a:pt x="2093" y="691"/>
                    </a:lnTo>
                    <a:lnTo>
                      <a:pt x="2177" y="670"/>
                    </a:lnTo>
                    <a:lnTo>
                      <a:pt x="2282" y="670"/>
                    </a:lnTo>
                    <a:lnTo>
                      <a:pt x="2386" y="733"/>
                    </a:lnTo>
                    <a:lnTo>
                      <a:pt x="2554" y="775"/>
                    </a:lnTo>
                    <a:lnTo>
                      <a:pt x="2616" y="775"/>
                    </a:lnTo>
                    <a:lnTo>
                      <a:pt x="2658" y="691"/>
                    </a:lnTo>
                    <a:lnTo>
                      <a:pt x="2721" y="775"/>
                    </a:lnTo>
                    <a:lnTo>
                      <a:pt x="2763" y="817"/>
                    </a:lnTo>
                    <a:lnTo>
                      <a:pt x="2930" y="942"/>
                    </a:lnTo>
                    <a:lnTo>
                      <a:pt x="3077" y="984"/>
                    </a:lnTo>
                    <a:lnTo>
                      <a:pt x="3139" y="942"/>
                    </a:lnTo>
                    <a:lnTo>
                      <a:pt x="3244" y="1026"/>
                    </a:lnTo>
                    <a:lnTo>
                      <a:pt x="3349" y="1005"/>
                    </a:lnTo>
                    <a:lnTo>
                      <a:pt x="3432" y="1047"/>
                    </a:lnTo>
                    <a:lnTo>
                      <a:pt x="3600" y="1005"/>
                    </a:lnTo>
                    <a:lnTo>
                      <a:pt x="3663" y="1026"/>
                    </a:lnTo>
                    <a:lnTo>
                      <a:pt x="3746" y="1361"/>
                    </a:lnTo>
                    <a:lnTo>
                      <a:pt x="3955" y="1570"/>
                    </a:lnTo>
                    <a:lnTo>
                      <a:pt x="4039" y="1612"/>
                    </a:lnTo>
                    <a:lnTo>
                      <a:pt x="4081" y="1549"/>
                    </a:lnTo>
                    <a:lnTo>
                      <a:pt x="4227" y="1633"/>
                    </a:lnTo>
                    <a:lnTo>
                      <a:pt x="4437" y="1633"/>
                    </a:lnTo>
                    <a:lnTo>
                      <a:pt x="4458" y="1675"/>
                    </a:lnTo>
                    <a:lnTo>
                      <a:pt x="4541" y="1738"/>
                    </a:lnTo>
                    <a:lnTo>
                      <a:pt x="4541" y="1842"/>
                    </a:lnTo>
                    <a:lnTo>
                      <a:pt x="4374" y="1863"/>
                    </a:lnTo>
                    <a:lnTo>
                      <a:pt x="4186" y="2051"/>
                    </a:lnTo>
                    <a:lnTo>
                      <a:pt x="4186" y="2156"/>
                    </a:lnTo>
                    <a:lnTo>
                      <a:pt x="4374" y="2177"/>
                    </a:lnTo>
                    <a:lnTo>
                      <a:pt x="4541" y="2135"/>
                    </a:lnTo>
                    <a:lnTo>
                      <a:pt x="4604" y="2156"/>
                    </a:lnTo>
                    <a:lnTo>
                      <a:pt x="4897" y="2093"/>
                    </a:lnTo>
                    <a:lnTo>
                      <a:pt x="5064" y="2093"/>
                    </a:lnTo>
                    <a:lnTo>
                      <a:pt x="5274" y="2198"/>
                    </a:lnTo>
                    <a:lnTo>
                      <a:pt x="5546" y="2135"/>
                    </a:lnTo>
                    <a:lnTo>
                      <a:pt x="5587" y="2072"/>
                    </a:lnTo>
                    <a:lnTo>
                      <a:pt x="5650" y="2072"/>
                    </a:lnTo>
                    <a:lnTo>
                      <a:pt x="5734" y="2030"/>
                    </a:lnTo>
                    <a:lnTo>
                      <a:pt x="5943" y="2051"/>
                    </a:lnTo>
                    <a:lnTo>
                      <a:pt x="6069" y="1989"/>
                    </a:lnTo>
                    <a:lnTo>
                      <a:pt x="6152" y="1884"/>
                    </a:lnTo>
                    <a:lnTo>
                      <a:pt x="6111" y="1842"/>
                    </a:lnTo>
                    <a:lnTo>
                      <a:pt x="6006" y="1821"/>
                    </a:lnTo>
                    <a:lnTo>
                      <a:pt x="5922" y="1654"/>
                    </a:lnTo>
                    <a:lnTo>
                      <a:pt x="5692" y="1549"/>
                    </a:lnTo>
                    <a:lnTo>
                      <a:pt x="5378" y="1549"/>
                    </a:lnTo>
                    <a:lnTo>
                      <a:pt x="5295" y="1528"/>
                    </a:lnTo>
                    <a:lnTo>
                      <a:pt x="5336" y="1466"/>
                    </a:lnTo>
                    <a:lnTo>
                      <a:pt x="5399" y="1319"/>
                    </a:lnTo>
                    <a:lnTo>
                      <a:pt x="5315" y="1298"/>
                    </a:lnTo>
                    <a:lnTo>
                      <a:pt x="5232" y="1340"/>
                    </a:lnTo>
                    <a:lnTo>
                      <a:pt x="5127" y="1340"/>
                    </a:lnTo>
                    <a:lnTo>
                      <a:pt x="4918" y="1194"/>
                    </a:lnTo>
                    <a:lnTo>
                      <a:pt x="4855" y="1235"/>
                    </a:lnTo>
                    <a:lnTo>
                      <a:pt x="4771" y="1152"/>
                    </a:lnTo>
                    <a:lnTo>
                      <a:pt x="4604" y="1026"/>
                    </a:lnTo>
                    <a:lnTo>
                      <a:pt x="4541" y="1131"/>
                    </a:lnTo>
                    <a:lnTo>
                      <a:pt x="4479" y="1089"/>
                    </a:lnTo>
                    <a:lnTo>
                      <a:pt x="4499" y="1005"/>
                    </a:lnTo>
                    <a:lnTo>
                      <a:pt x="4437" y="984"/>
                    </a:lnTo>
                    <a:lnTo>
                      <a:pt x="4395" y="1047"/>
                    </a:lnTo>
                    <a:lnTo>
                      <a:pt x="4332" y="984"/>
                    </a:lnTo>
                    <a:lnTo>
                      <a:pt x="4123" y="922"/>
                    </a:lnTo>
                    <a:lnTo>
                      <a:pt x="3955" y="796"/>
                    </a:lnTo>
                    <a:lnTo>
                      <a:pt x="3830" y="712"/>
                    </a:lnTo>
                    <a:lnTo>
                      <a:pt x="3704" y="587"/>
                    </a:lnTo>
                    <a:lnTo>
                      <a:pt x="3349" y="587"/>
                    </a:lnTo>
                    <a:lnTo>
                      <a:pt x="3244" y="524"/>
                    </a:lnTo>
                    <a:lnTo>
                      <a:pt x="3202" y="398"/>
                    </a:lnTo>
                    <a:lnTo>
                      <a:pt x="3077" y="252"/>
                    </a:lnTo>
                    <a:lnTo>
                      <a:pt x="2972" y="273"/>
                    </a:lnTo>
                    <a:lnTo>
                      <a:pt x="2909" y="210"/>
                    </a:lnTo>
                    <a:lnTo>
                      <a:pt x="2491" y="147"/>
                    </a:lnTo>
                    <a:lnTo>
                      <a:pt x="2365" y="210"/>
                    </a:lnTo>
                    <a:lnTo>
                      <a:pt x="2177" y="168"/>
                    </a:lnTo>
                    <a:lnTo>
                      <a:pt x="2072" y="43"/>
                    </a:lnTo>
                    <a:lnTo>
                      <a:pt x="1821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0" name="Google Shape;2780;p73"/>
              <p:cNvSpPr/>
              <p:nvPr/>
            </p:nvSpPr>
            <p:spPr>
              <a:xfrm>
                <a:off x="919033" y="1749161"/>
                <a:ext cx="155105" cy="67792"/>
              </a:xfrm>
              <a:custGeom>
                <a:avLst/>
                <a:gdLst/>
                <a:ahLst/>
                <a:cxnLst/>
                <a:rect l="l" t="t" r="r" b="b"/>
                <a:pathLst>
                  <a:path w="3203" h="1466" extrusionOk="0">
                    <a:moveTo>
                      <a:pt x="2072" y="1"/>
                    </a:moveTo>
                    <a:lnTo>
                      <a:pt x="2030" y="43"/>
                    </a:lnTo>
                    <a:lnTo>
                      <a:pt x="1863" y="147"/>
                    </a:lnTo>
                    <a:lnTo>
                      <a:pt x="1675" y="189"/>
                    </a:lnTo>
                    <a:lnTo>
                      <a:pt x="1319" y="377"/>
                    </a:lnTo>
                    <a:lnTo>
                      <a:pt x="1214" y="461"/>
                    </a:lnTo>
                    <a:lnTo>
                      <a:pt x="1131" y="482"/>
                    </a:lnTo>
                    <a:lnTo>
                      <a:pt x="921" y="482"/>
                    </a:lnTo>
                    <a:lnTo>
                      <a:pt x="733" y="315"/>
                    </a:lnTo>
                    <a:lnTo>
                      <a:pt x="608" y="273"/>
                    </a:lnTo>
                    <a:lnTo>
                      <a:pt x="566" y="294"/>
                    </a:lnTo>
                    <a:lnTo>
                      <a:pt x="629" y="356"/>
                    </a:lnTo>
                    <a:lnTo>
                      <a:pt x="629" y="398"/>
                    </a:lnTo>
                    <a:lnTo>
                      <a:pt x="566" y="419"/>
                    </a:lnTo>
                    <a:lnTo>
                      <a:pt x="461" y="377"/>
                    </a:lnTo>
                    <a:lnTo>
                      <a:pt x="419" y="315"/>
                    </a:lnTo>
                    <a:lnTo>
                      <a:pt x="461" y="294"/>
                    </a:lnTo>
                    <a:lnTo>
                      <a:pt x="482" y="294"/>
                    </a:lnTo>
                    <a:lnTo>
                      <a:pt x="461" y="252"/>
                    </a:lnTo>
                    <a:lnTo>
                      <a:pt x="398" y="252"/>
                    </a:lnTo>
                    <a:lnTo>
                      <a:pt x="315" y="210"/>
                    </a:lnTo>
                    <a:lnTo>
                      <a:pt x="273" y="168"/>
                    </a:lnTo>
                    <a:lnTo>
                      <a:pt x="252" y="84"/>
                    </a:lnTo>
                    <a:lnTo>
                      <a:pt x="147" y="84"/>
                    </a:lnTo>
                    <a:lnTo>
                      <a:pt x="85" y="147"/>
                    </a:lnTo>
                    <a:lnTo>
                      <a:pt x="85" y="252"/>
                    </a:lnTo>
                    <a:lnTo>
                      <a:pt x="43" y="315"/>
                    </a:lnTo>
                    <a:lnTo>
                      <a:pt x="1" y="398"/>
                    </a:lnTo>
                    <a:lnTo>
                      <a:pt x="85" y="419"/>
                    </a:lnTo>
                    <a:lnTo>
                      <a:pt x="147" y="524"/>
                    </a:lnTo>
                    <a:lnTo>
                      <a:pt x="64" y="587"/>
                    </a:lnTo>
                    <a:lnTo>
                      <a:pt x="43" y="691"/>
                    </a:lnTo>
                    <a:lnTo>
                      <a:pt x="43" y="733"/>
                    </a:lnTo>
                    <a:lnTo>
                      <a:pt x="64" y="796"/>
                    </a:lnTo>
                    <a:lnTo>
                      <a:pt x="168" y="796"/>
                    </a:lnTo>
                    <a:lnTo>
                      <a:pt x="252" y="817"/>
                    </a:lnTo>
                    <a:lnTo>
                      <a:pt x="357" y="796"/>
                    </a:lnTo>
                    <a:lnTo>
                      <a:pt x="398" y="733"/>
                    </a:lnTo>
                    <a:lnTo>
                      <a:pt x="461" y="796"/>
                    </a:lnTo>
                    <a:lnTo>
                      <a:pt x="461" y="838"/>
                    </a:lnTo>
                    <a:lnTo>
                      <a:pt x="524" y="880"/>
                    </a:lnTo>
                    <a:lnTo>
                      <a:pt x="733" y="900"/>
                    </a:lnTo>
                    <a:lnTo>
                      <a:pt x="775" y="1026"/>
                    </a:lnTo>
                    <a:lnTo>
                      <a:pt x="817" y="1193"/>
                    </a:lnTo>
                    <a:lnTo>
                      <a:pt x="921" y="1235"/>
                    </a:lnTo>
                    <a:lnTo>
                      <a:pt x="1026" y="1235"/>
                    </a:lnTo>
                    <a:lnTo>
                      <a:pt x="1047" y="1152"/>
                    </a:lnTo>
                    <a:lnTo>
                      <a:pt x="1005" y="1131"/>
                    </a:lnTo>
                    <a:lnTo>
                      <a:pt x="1047" y="1047"/>
                    </a:lnTo>
                    <a:lnTo>
                      <a:pt x="1131" y="1089"/>
                    </a:lnTo>
                    <a:lnTo>
                      <a:pt x="1152" y="1131"/>
                    </a:lnTo>
                    <a:lnTo>
                      <a:pt x="1131" y="1193"/>
                    </a:lnTo>
                    <a:lnTo>
                      <a:pt x="1152" y="1319"/>
                    </a:lnTo>
                    <a:lnTo>
                      <a:pt x="1152" y="1403"/>
                    </a:lnTo>
                    <a:lnTo>
                      <a:pt x="1193" y="1444"/>
                    </a:lnTo>
                    <a:lnTo>
                      <a:pt x="1340" y="1465"/>
                    </a:lnTo>
                    <a:lnTo>
                      <a:pt x="1424" y="1361"/>
                    </a:lnTo>
                    <a:lnTo>
                      <a:pt x="1507" y="1298"/>
                    </a:lnTo>
                    <a:lnTo>
                      <a:pt x="1612" y="1319"/>
                    </a:lnTo>
                    <a:lnTo>
                      <a:pt x="1654" y="1298"/>
                    </a:lnTo>
                    <a:lnTo>
                      <a:pt x="1654" y="1152"/>
                    </a:lnTo>
                    <a:lnTo>
                      <a:pt x="1570" y="1089"/>
                    </a:lnTo>
                    <a:lnTo>
                      <a:pt x="1465" y="1026"/>
                    </a:lnTo>
                    <a:lnTo>
                      <a:pt x="1445" y="921"/>
                    </a:lnTo>
                    <a:lnTo>
                      <a:pt x="1445" y="880"/>
                    </a:lnTo>
                    <a:lnTo>
                      <a:pt x="1549" y="817"/>
                    </a:lnTo>
                    <a:lnTo>
                      <a:pt x="1737" y="775"/>
                    </a:lnTo>
                    <a:lnTo>
                      <a:pt x="1884" y="628"/>
                    </a:lnTo>
                    <a:lnTo>
                      <a:pt x="1884" y="587"/>
                    </a:lnTo>
                    <a:lnTo>
                      <a:pt x="1863" y="566"/>
                    </a:lnTo>
                    <a:lnTo>
                      <a:pt x="1863" y="419"/>
                    </a:lnTo>
                    <a:lnTo>
                      <a:pt x="2051" y="356"/>
                    </a:lnTo>
                    <a:lnTo>
                      <a:pt x="2177" y="315"/>
                    </a:lnTo>
                    <a:lnTo>
                      <a:pt x="2261" y="377"/>
                    </a:lnTo>
                    <a:lnTo>
                      <a:pt x="2365" y="482"/>
                    </a:lnTo>
                    <a:lnTo>
                      <a:pt x="2449" y="482"/>
                    </a:lnTo>
                    <a:lnTo>
                      <a:pt x="2553" y="608"/>
                    </a:lnTo>
                    <a:lnTo>
                      <a:pt x="2574" y="712"/>
                    </a:lnTo>
                    <a:lnTo>
                      <a:pt x="2616" y="775"/>
                    </a:lnTo>
                    <a:lnTo>
                      <a:pt x="2679" y="733"/>
                    </a:lnTo>
                    <a:lnTo>
                      <a:pt x="2763" y="670"/>
                    </a:lnTo>
                    <a:lnTo>
                      <a:pt x="2805" y="670"/>
                    </a:lnTo>
                    <a:lnTo>
                      <a:pt x="2826" y="733"/>
                    </a:lnTo>
                    <a:lnTo>
                      <a:pt x="2784" y="796"/>
                    </a:lnTo>
                    <a:lnTo>
                      <a:pt x="2721" y="796"/>
                    </a:lnTo>
                    <a:lnTo>
                      <a:pt x="2616" y="942"/>
                    </a:lnTo>
                    <a:lnTo>
                      <a:pt x="2595" y="984"/>
                    </a:lnTo>
                    <a:lnTo>
                      <a:pt x="2616" y="1131"/>
                    </a:lnTo>
                    <a:lnTo>
                      <a:pt x="2763" y="1319"/>
                    </a:lnTo>
                    <a:lnTo>
                      <a:pt x="2888" y="1424"/>
                    </a:lnTo>
                    <a:lnTo>
                      <a:pt x="2972" y="1235"/>
                    </a:lnTo>
                    <a:lnTo>
                      <a:pt x="3014" y="1235"/>
                    </a:lnTo>
                    <a:lnTo>
                      <a:pt x="3098" y="1193"/>
                    </a:lnTo>
                    <a:lnTo>
                      <a:pt x="3118" y="1047"/>
                    </a:lnTo>
                    <a:lnTo>
                      <a:pt x="3202" y="900"/>
                    </a:lnTo>
                    <a:lnTo>
                      <a:pt x="3139" y="733"/>
                    </a:lnTo>
                    <a:lnTo>
                      <a:pt x="3139" y="691"/>
                    </a:lnTo>
                    <a:lnTo>
                      <a:pt x="3181" y="587"/>
                    </a:lnTo>
                    <a:lnTo>
                      <a:pt x="3118" y="524"/>
                    </a:lnTo>
                    <a:lnTo>
                      <a:pt x="3035" y="482"/>
                    </a:lnTo>
                    <a:lnTo>
                      <a:pt x="3014" y="419"/>
                    </a:lnTo>
                    <a:lnTo>
                      <a:pt x="2909" y="294"/>
                    </a:lnTo>
                    <a:lnTo>
                      <a:pt x="2679" y="168"/>
                    </a:lnTo>
                    <a:lnTo>
                      <a:pt x="2512" y="147"/>
                    </a:lnTo>
                    <a:lnTo>
                      <a:pt x="2281" y="147"/>
                    </a:lnTo>
                    <a:lnTo>
                      <a:pt x="2198" y="105"/>
                    </a:lnTo>
                    <a:lnTo>
                      <a:pt x="2156" y="63"/>
                    </a:ln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1" name="Google Shape;2781;p73"/>
              <p:cNvSpPr/>
              <p:nvPr/>
            </p:nvSpPr>
            <p:spPr>
              <a:xfrm>
                <a:off x="836995" y="1707586"/>
                <a:ext cx="94235" cy="84208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821" extrusionOk="0">
                    <a:moveTo>
                      <a:pt x="293" y="0"/>
                    </a:moveTo>
                    <a:lnTo>
                      <a:pt x="105" y="21"/>
                    </a:lnTo>
                    <a:lnTo>
                      <a:pt x="105" y="42"/>
                    </a:lnTo>
                    <a:lnTo>
                      <a:pt x="63" y="63"/>
                    </a:lnTo>
                    <a:lnTo>
                      <a:pt x="84" y="63"/>
                    </a:lnTo>
                    <a:lnTo>
                      <a:pt x="63" y="209"/>
                    </a:lnTo>
                    <a:lnTo>
                      <a:pt x="0" y="230"/>
                    </a:lnTo>
                    <a:lnTo>
                      <a:pt x="63" y="251"/>
                    </a:lnTo>
                    <a:lnTo>
                      <a:pt x="126" y="272"/>
                    </a:lnTo>
                    <a:lnTo>
                      <a:pt x="167" y="377"/>
                    </a:lnTo>
                    <a:lnTo>
                      <a:pt x="63" y="460"/>
                    </a:lnTo>
                    <a:lnTo>
                      <a:pt x="0" y="586"/>
                    </a:lnTo>
                    <a:lnTo>
                      <a:pt x="21" y="690"/>
                    </a:lnTo>
                    <a:lnTo>
                      <a:pt x="188" y="837"/>
                    </a:lnTo>
                    <a:lnTo>
                      <a:pt x="335" y="837"/>
                    </a:lnTo>
                    <a:lnTo>
                      <a:pt x="418" y="879"/>
                    </a:lnTo>
                    <a:lnTo>
                      <a:pt x="481" y="983"/>
                    </a:lnTo>
                    <a:lnTo>
                      <a:pt x="523" y="983"/>
                    </a:lnTo>
                    <a:lnTo>
                      <a:pt x="607" y="879"/>
                    </a:lnTo>
                    <a:lnTo>
                      <a:pt x="586" y="774"/>
                    </a:lnTo>
                    <a:lnTo>
                      <a:pt x="418" y="670"/>
                    </a:lnTo>
                    <a:lnTo>
                      <a:pt x="377" y="586"/>
                    </a:lnTo>
                    <a:lnTo>
                      <a:pt x="418" y="565"/>
                    </a:lnTo>
                    <a:lnTo>
                      <a:pt x="523" y="649"/>
                    </a:lnTo>
                    <a:lnTo>
                      <a:pt x="628" y="690"/>
                    </a:lnTo>
                    <a:lnTo>
                      <a:pt x="649" y="774"/>
                    </a:lnTo>
                    <a:lnTo>
                      <a:pt x="753" y="858"/>
                    </a:lnTo>
                    <a:lnTo>
                      <a:pt x="795" y="983"/>
                    </a:lnTo>
                    <a:lnTo>
                      <a:pt x="921" y="1067"/>
                    </a:lnTo>
                    <a:lnTo>
                      <a:pt x="1025" y="1151"/>
                    </a:lnTo>
                    <a:lnTo>
                      <a:pt x="1109" y="1193"/>
                    </a:lnTo>
                    <a:lnTo>
                      <a:pt x="1234" y="1318"/>
                    </a:lnTo>
                    <a:lnTo>
                      <a:pt x="1255" y="1402"/>
                    </a:lnTo>
                    <a:lnTo>
                      <a:pt x="1172" y="1486"/>
                    </a:lnTo>
                    <a:lnTo>
                      <a:pt x="1172" y="1569"/>
                    </a:lnTo>
                    <a:lnTo>
                      <a:pt x="1234" y="1632"/>
                    </a:lnTo>
                    <a:lnTo>
                      <a:pt x="1360" y="1695"/>
                    </a:lnTo>
                    <a:lnTo>
                      <a:pt x="1444" y="1737"/>
                    </a:lnTo>
                    <a:lnTo>
                      <a:pt x="1486" y="1716"/>
                    </a:lnTo>
                    <a:lnTo>
                      <a:pt x="1527" y="1632"/>
                    </a:lnTo>
                    <a:lnTo>
                      <a:pt x="1465" y="1569"/>
                    </a:lnTo>
                    <a:lnTo>
                      <a:pt x="1360" y="1507"/>
                    </a:lnTo>
                    <a:lnTo>
                      <a:pt x="1360" y="1486"/>
                    </a:lnTo>
                    <a:lnTo>
                      <a:pt x="1381" y="1465"/>
                    </a:lnTo>
                    <a:lnTo>
                      <a:pt x="1465" y="1507"/>
                    </a:lnTo>
                    <a:lnTo>
                      <a:pt x="1548" y="1632"/>
                    </a:lnTo>
                    <a:lnTo>
                      <a:pt x="1548" y="1737"/>
                    </a:lnTo>
                    <a:lnTo>
                      <a:pt x="1590" y="1737"/>
                    </a:lnTo>
                    <a:lnTo>
                      <a:pt x="1632" y="1779"/>
                    </a:lnTo>
                    <a:lnTo>
                      <a:pt x="1674" y="1820"/>
                    </a:lnTo>
                    <a:lnTo>
                      <a:pt x="1737" y="1820"/>
                    </a:lnTo>
                    <a:lnTo>
                      <a:pt x="1758" y="1779"/>
                    </a:lnTo>
                    <a:lnTo>
                      <a:pt x="1758" y="1695"/>
                    </a:lnTo>
                    <a:lnTo>
                      <a:pt x="1737" y="1632"/>
                    </a:lnTo>
                    <a:lnTo>
                      <a:pt x="1737" y="1590"/>
                    </a:lnTo>
                    <a:lnTo>
                      <a:pt x="1758" y="1486"/>
                    </a:lnTo>
                    <a:lnTo>
                      <a:pt x="1841" y="1423"/>
                    </a:lnTo>
                    <a:lnTo>
                      <a:pt x="1779" y="1318"/>
                    </a:lnTo>
                    <a:lnTo>
                      <a:pt x="1695" y="1297"/>
                    </a:lnTo>
                    <a:lnTo>
                      <a:pt x="1737" y="1214"/>
                    </a:lnTo>
                    <a:lnTo>
                      <a:pt x="1779" y="1151"/>
                    </a:lnTo>
                    <a:lnTo>
                      <a:pt x="1779" y="1046"/>
                    </a:lnTo>
                    <a:lnTo>
                      <a:pt x="1841" y="983"/>
                    </a:lnTo>
                    <a:lnTo>
                      <a:pt x="1946" y="983"/>
                    </a:lnTo>
                    <a:lnTo>
                      <a:pt x="1946" y="962"/>
                    </a:lnTo>
                    <a:lnTo>
                      <a:pt x="1862" y="900"/>
                    </a:lnTo>
                    <a:lnTo>
                      <a:pt x="1758" y="879"/>
                    </a:lnTo>
                    <a:lnTo>
                      <a:pt x="1695" y="795"/>
                    </a:lnTo>
                    <a:lnTo>
                      <a:pt x="1653" y="732"/>
                    </a:lnTo>
                    <a:lnTo>
                      <a:pt x="1548" y="586"/>
                    </a:lnTo>
                    <a:lnTo>
                      <a:pt x="1465" y="481"/>
                    </a:lnTo>
                    <a:lnTo>
                      <a:pt x="1465" y="356"/>
                    </a:lnTo>
                    <a:lnTo>
                      <a:pt x="1423" y="251"/>
                    </a:lnTo>
                    <a:lnTo>
                      <a:pt x="1360" y="272"/>
                    </a:lnTo>
                    <a:lnTo>
                      <a:pt x="1339" y="335"/>
                    </a:lnTo>
                    <a:lnTo>
                      <a:pt x="1234" y="335"/>
                    </a:lnTo>
                    <a:lnTo>
                      <a:pt x="1255" y="272"/>
                    </a:lnTo>
                    <a:lnTo>
                      <a:pt x="1172" y="272"/>
                    </a:lnTo>
                    <a:lnTo>
                      <a:pt x="1130" y="314"/>
                    </a:lnTo>
                    <a:lnTo>
                      <a:pt x="1025" y="209"/>
                    </a:lnTo>
                    <a:lnTo>
                      <a:pt x="1025" y="146"/>
                    </a:lnTo>
                    <a:lnTo>
                      <a:pt x="942" y="126"/>
                    </a:lnTo>
                    <a:lnTo>
                      <a:pt x="858" y="42"/>
                    </a:lnTo>
                    <a:lnTo>
                      <a:pt x="711" y="42"/>
                    </a:lnTo>
                    <a:lnTo>
                      <a:pt x="607" y="6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2" name="Google Shape;2782;p73"/>
              <p:cNvSpPr/>
              <p:nvPr/>
            </p:nvSpPr>
            <p:spPr>
              <a:xfrm>
                <a:off x="787308" y="1597245"/>
                <a:ext cx="130747" cy="123884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2679" extrusionOk="0">
                    <a:moveTo>
                      <a:pt x="2470" y="1"/>
                    </a:moveTo>
                    <a:lnTo>
                      <a:pt x="2407" y="22"/>
                    </a:lnTo>
                    <a:lnTo>
                      <a:pt x="2386" y="105"/>
                    </a:lnTo>
                    <a:lnTo>
                      <a:pt x="2302" y="126"/>
                    </a:lnTo>
                    <a:lnTo>
                      <a:pt x="2198" y="210"/>
                    </a:lnTo>
                    <a:lnTo>
                      <a:pt x="2093" y="210"/>
                    </a:lnTo>
                    <a:lnTo>
                      <a:pt x="2072" y="294"/>
                    </a:lnTo>
                    <a:lnTo>
                      <a:pt x="1988" y="252"/>
                    </a:lnTo>
                    <a:lnTo>
                      <a:pt x="1884" y="294"/>
                    </a:lnTo>
                    <a:lnTo>
                      <a:pt x="1863" y="231"/>
                    </a:lnTo>
                    <a:lnTo>
                      <a:pt x="1779" y="189"/>
                    </a:lnTo>
                    <a:lnTo>
                      <a:pt x="1737" y="189"/>
                    </a:lnTo>
                    <a:lnTo>
                      <a:pt x="1696" y="294"/>
                    </a:lnTo>
                    <a:lnTo>
                      <a:pt x="1591" y="294"/>
                    </a:lnTo>
                    <a:lnTo>
                      <a:pt x="1528" y="419"/>
                    </a:lnTo>
                    <a:lnTo>
                      <a:pt x="1528" y="461"/>
                    </a:lnTo>
                    <a:lnTo>
                      <a:pt x="1465" y="503"/>
                    </a:lnTo>
                    <a:lnTo>
                      <a:pt x="1361" y="587"/>
                    </a:lnTo>
                    <a:lnTo>
                      <a:pt x="1235" y="649"/>
                    </a:lnTo>
                    <a:lnTo>
                      <a:pt x="1214" y="691"/>
                    </a:lnTo>
                    <a:lnTo>
                      <a:pt x="1131" y="670"/>
                    </a:lnTo>
                    <a:lnTo>
                      <a:pt x="1068" y="691"/>
                    </a:lnTo>
                    <a:lnTo>
                      <a:pt x="1005" y="649"/>
                    </a:lnTo>
                    <a:lnTo>
                      <a:pt x="859" y="628"/>
                    </a:lnTo>
                    <a:lnTo>
                      <a:pt x="691" y="733"/>
                    </a:lnTo>
                    <a:lnTo>
                      <a:pt x="503" y="754"/>
                    </a:lnTo>
                    <a:lnTo>
                      <a:pt x="503" y="859"/>
                    </a:lnTo>
                    <a:lnTo>
                      <a:pt x="503" y="942"/>
                    </a:lnTo>
                    <a:lnTo>
                      <a:pt x="482" y="1089"/>
                    </a:lnTo>
                    <a:lnTo>
                      <a:pt x="419" y="1172"/>
                    </a:lnTo>
                    <a:lnTo>
                      <a:pt x="294" y="1172"/>
                    </a:lnTo>
                    <a:lnTo>
                      <a:pt x="189" y="1193"/>
                    </a:lnTo>
                    <a:lnTo>
                      <a:pt x="189" y="1256"/>
                    </a:lnTo>
                    <a:lnTo>
                      <a:pt x="126" y="1256"/>
                    </a:lnTo>
                    <a:lnTo>
                      <a:pt x="22" y="1214"/>
                    </a:lnTo>
                    <a:lnTo>
                      <a:pt x="1" y="1256"/>
                    </a:lnTo>
                    <a:lnTo>
                      <a:pt x="210" y="1507"/>
                    </a:lnTo>
                    <a:lnTo>
                      <a:pt x="315" y="1591"/>
                    </a:lnTo>
                    <a:lnTo>
                      <a:pt x="315" y="1675"/>
                    </a:lnTo>
                    <a:lnTo>
                      <a:pt x="482" y="1821"/>
                    </a:lnTo>
                    <a:lnTo>
                      <a:pt x="628" y="2030"/>
                    </a:lnTo>
                    <a:lnTo>
                      <a:pt x="900" y="2323"/>
                    </a:lnTo>
                    <a:lnTo>
                      <a:pt x="963" y="2323"/>
                    </a:lnTo>
                    <a:lnTo>
                      <a:pt x="1026" y="2344"/>
                    </a:lnTo>
                    <a:lnTo>
                      <a:pt x="1068" y="2323"/>
                    </a:lnTo>
                    <a:lnTo>
                      <a:pt x="1068" y="2407"/>
                    </a:lnTo>
                    <a:lnTo>
                      <a:pt x="1131" y="2407"/>
                    </a:lnTo>
                    <a:lnTo>
                      <a:pt x="1319" y="2386"/>
                    </a:lnTo>
                    <a:lnTo>
                      <a:pt x="1633" y="2449"/>
                    </a:lnTo>
                    <a:lnTo>
                      <a:pt x="1737" y="2428"/>
                    </a:lnTo>
                    <a:lnTo>
                      <a:pt x="1884" y="2428"/>
                    </a:lnTo>
                    <a:lnTo>
                      <a:pt x="1947" y="2512"/>
                    </a:lnTo>
                    <a:lnTo>
                      <a:pt x="2009" y="2532"/>
                    </a:lnTo>
                    <a:lnTo>
                      <a:pt x="2009" y="2595"/>
                    </a:lnTo>
                    <a:lnTo>
                      <a:pt x="2156" y="2679"/>
                    </a:lnTo>
                    <a:lnTo>
                      <a:pt x="2198" y="2658"/>
                    </a:lnTo>
                    <a:lnTo>
                      <a:pt x="2260" y="2658"/>
                    </a:lnTo>
                    <a:lnTo>
                      <a:pt x="2302" y="2637"/>
                    </a:lnTo>
                    <a:lnTo>
                      <a:pt x="2281" y="2553"/>
                    </a:lnTo>
                    <a:lnTo>
                      <a:pt x="2219" y="2470"/>
                    </a:lnTo>
                    <a:lnTo>
                      <a:pt x="2198" y="2344"/>
                    </a:lnTo>
                    <a:lnTo>
                      <a:pt x="2281" y="2219"/>
                    </a:lnTo>
                    <a:lnTo>
                      <a:pt x="2302" y="2135"/>
                    </a:lnTo>
                    <a:lnTo>
                      <a:pt x="2302" y="2009"/>
                    </a:lnTo>
                    <a:lnTo>
                      <a:pt x="2281" y="2093"/>
                    </a:lnTo>
                    <a:lnTo>
                      <a:pt x="2260" y="2135"/>
                    </a:lnTo>
                    <a:lnTo>
                      <a:pt x="2198" y="2156"/>
                    </a:lnTo>
                    <a:lnTo>
                      <a:pt x="2198" y="2093"/>
                    </a:lnTo>
                    <a:lnTo>
                      <a:pt x="2219" y="2009"/>
                    </a:lnTo>
                    <a:lnTo>
                      <a:pt x="2281" y="1884"/>
                    </a:lnTo>
                    <a:lnTo>
                      <a:pt x="2260" y="1800"/>
                    </a:lnTo>
                    <a:lnTo>
                      <a:pt x="2260" y="1716"/>
                    </a:lnTo>
                    <a:lnTo>
                      <a:pt x="2344" y="1528"/>
                    </a:lnTo>
                    <a:lnTo>
                      <a:pt x="2386" y="1528"/>
                    </a:lnTo>
                    <a:lnTo>
                      <a:pt x="2365" y="1591"/>
                    </a:lnTo>
                    <a:lnTo>
                      <a:pt x="2365" y="1675"/>
                    </a:lnTo>
                    <a:lnTo>
                      <a:pt x="2365" y="1800"/>
                    </a:lnTo>
                    <a:lnTo>
                      <a:pt x="2386" y="1800"/>
                    </a:lnTo>
                    <a:lnTo>
                      <a:pt x="2428" y="1716"/>
                    </a:lnTo>
                    <a:lnTo>
                      <a:pt x="2470" y="1486"/>
                    </a:lnTo>
                    <a:lnTo>
                      <a:pt x="2470" y="1214"/>
                    </a:lnTo>
                    <a:lnTo>
                      <a:pt x="2491" y="1172"/>
                    </a:lnTo>
                    <a:lnTo>
                      <a:pt x="2428" y="1089"/>
                    </a:lnTo>
                    <a:lnTo>
                      <a:pt x="2407" y="1068"/>
                    </a:lnTo>
                    <a:lnTo>
                      <a:pt x="2407" y="1005"/>
                    </a:lnTo>
                    <a:lnTo>
                      <a:pt x="2470" y="963"/>
                    </a:lnTo>
                    <a:lnTo>
                      <a:pt x="2491" y="963"/>
                    </a:lnTo>
                    <a:lnTo>
                      <a:pt x="2512" y="984"/>
                    </a:lnTo>
                    <a:lnTo>
                      <a:pt x="2533" y="838"/>
                    </a:lnTo>
                    <a:lnTo>
                      <a:pt x="2637" y="691"/>
                    </a:lnTo>
                    <a:lnTo>
                      <a:pt x="2700" y="628"/>
                    </a:lnTo>
                    <a:lnTo>
                      <a:pt x="2700" y="566"/>
                    </a:lnTo>
                    <a:lnTo>
                      <a:pt x="2637" y="524"/>
                    </a:lnTo>
                    <a:lnTo>
                      <a:pt x="2637" y="461"/>
                    </a:lnTo>
                    <a:lnTo>
                      <a:pt x="2679" y="377"/>
                    </a:lnTo>
                    <a:lnTo>
                      <a:pt x="2637" y="273"/>
                    </a:lnTo>
                    <a:lnTo>
                      <a:pt x="2637" y="126"/>
                    </a:lnTo>
                    <a:lnTo>
                      <a:pt x="2679" y="63"/>
                    </a:lnTo>
                    <a:lnTo>
                      <a:pt x="2700" y="43"/>
                    </a:lnTo>
                    <a:lnTo>
                      <a:pt x="2533" y="43"/>
                    </a:lnTo>
                    <a:lnTo>
                      <a:pt x="2512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3" name="Google Shape;2783;p73"/>
              <p:cNvSpPr/>
              <p:nvPr/>
            </p:nvSpPr>
            <p:spPr>
              <a:xfrm>
                <a:off x="744739" y="1572087"/>
                <a:ext cx="177381" cy="85179"/>
              </a:xfrm>
              <a:custGeom>
                <a:avLst/>
                <a:gdLst/>
                <a:ahLst/>
                <a:cxnLst/>
                <a:rect l="l" t="t" r="r" b="b"/>
                <a:pathLst>
                  <a:path w="3663" h="1842" extrusionOk="0">
                    <a:moveTo>
                      <a:pt x="1926" y="1"/>
                    </a:moveTo>
                    <a:lnTo>
                      <a:pt x="1905" y="43"/>
                    </a:lnTo>
                    <a:lnTo>
                      <a:pt x="1968" y="105"/>
                    </a:lnTo>
                    <a:lnTo>
                      <a:pt x="1863" y="126"/>
                    </a:lnTo>
                    <a:lnTo>
                      <a:pt x="1800" y="168"/>
                    </a:lnTo>
                    <a:lnTo>
                      <a:pt x="1696" y="147"/>
                    </a:lnTo>
                    <a:lnTo>
                      <a:pt x="1507" y="168"/>
                    </a:lnTo>
                    <a:lnTo>
                      <a:pt x="943" y="168"/>
                    </a:lnTo>
                    <a:lnTo>
                      <a:pt x="775" y="252"/>
                    </a:lnTo>
                    <a:lnTo>
                      <a:pt x="712" y="210"/>
                    </a:lnTo>
                    <a:lnTo>
                      <a:pt x="712" y="252"/>
                    </a:lnTo>
                    <a:lnTo>
                      <a:pt x="629" y="315"/>
                    </a:lnTo>
                    <a:lnTo>
                      <a:pt x="566" y="419"/>
                    </a:lnTo>
                    <a:lnTo>
                      <a:pt x="419" y="482"/>
                    </a:lnTo>
                    <a:lnTo>
                      <a:pt x="336" y="482"/>
                    </a:lnTo>
                    <a:lnTo>
                      <a:pt x="189" y="649"/>
                    </a:lnTo>
                    <a:lnTo>
                      <a:pt x="106" y="754"/>
                    </a:lnTo>
                    <a:lnTo>
                      <a:pt x="126" y="838"/>
                    </a:lnTo>
                    <a:lnTo>
                      <a:pt x="43" y="984"/>
                    </a:lnTo>
                    <a:lnTo>
                      <a:pt x="1" y="1047"/>
                    </a:lnTo>
                    <a:lnTo>
                      <a:pt x="43" y="1005"/>
                    </a:lnTo>
                    <a:lnTo>
                      <a:pt x="126" y="1047"/>
                    </a:lnTo>
                    <a:lnTo>
                      <a:pt x="147" y="1068"/>
                    </a:lnTo>
                    <a:lnTo>
                      <a:pt x="210" y="1089"/>
                    </a:lnTo>
                    <a:lnTo>
                      <a:pt x="252" y="1151"/>
                    </a:lnTo>
                    <a:lnTo>
                      <a:pt x="399" y="1110"/>
                    </a:lnTo>
                    <a:lnTo>
                      <a:pt x="503" y="1151"/>
                    </a:lnTo>
                    <a:lnTo>
                      <a:pt x="566" y="1256"/>
                    </a:lnTo>
                    <a:lnTo>
                      <a:pt x="608" y="1298"/>
                    </a:lnTo>
                    <a:lnTo>
                      <a:pt x="650" y="1361"/>
                    </a:lnTo>
                    <a:lnTo>
                      <a:pt x="671" y="1298"/>
                    </a:lnTo>
                    <a:lnTo>
                      <a:pt x="712" y="1256"/>
                    </a:lnTo>
                    <a:lnTo>
                      <a:pt x="817" y="1214"/>
                    </a:lnTo>
                    <a:lnTo>
                      <a:pt x="859" y="1256"/>
                    </a:lnTo>
                    <a:lnTo>
                      <a:pt x="943" y="1277"/>
                    </a:lnTo>
                    <a:lnTo>
                      <a:pt x="943" y="1382"/>
                    </a:lnTo>
                    <a:lnTo>
                      <a:pt x="922" y="1486"/>
                    </a:lnTo>
                    <a:lnTo>
                      <a:pt x="922" y="1507"/>
                    </a:lnTo>
                    <a:lnTo>
                      <a:pt x="880" y="1612"/>
                    </a:lnTo>
                    <a:lnTo>
                      <a:pt x="922" y="1675"/>
                    </a:lnTo>
                    <a:lnTo>
                      <a:pt x="963" y="1696"/>
                    </a:lnTo>
                    <a:lnTo>
                      <a:pt x="984" y="1716"/>
                    </a:lnTo>
                    <a:lnTo>
                      <a:pt x="1047" y="1716"/>
                    </a:lnTo>
                    <a:lnTo>
                      <a:pt x="1068" y="1696"/>
                    </a:lnTo>
                    <a:lnTo>
                      <a:pt x="1131" y="1716"/>
                    </a:lnTo>
                    <a:lnTo>
                      <a:pt x="1131" y="1800"/>
                    </a:lnTo>
                    <a:lnTo>
                      <a:pt x="1152" y="1842"/>
                    </a:lnTo>
                    <a:lnTo>
                      <a:pt x="1256" y="1821"/>
                    </a:lnTo>
                    <a:lnTo>
                      <a:pt x="1382" y="1821"/>
                    </a:lnTo>
                    <a:lnTo>
                      <a:pt x="1445" y="1737"/>
                    </a:lnTo>
                    <a:lnTo>
                      <a:pt x="1445" y="1591"/>
                    </a:lnTo>
                    <a:lnTo>
                      <a:pt x="1445" y="1507"/>
                    </a:lnTo>
                    <a:lnTo>
                      <a:pt x="1445" y="1403"/>
                    </a:lnTo>
                    <a:lnTo>
                      <a:pt x="1612" y="1382"/>
                    </a:lnTo>
                    <a:lnTo>
                      <a:pt x="1800" y="1277"/>
                    </a:lnTo>
                    <a:lnTo>
                      <a:pt x="1926" y="1298"/>
                    </a:lnTo>
                    <a:lnTo>
                      <a:pt x="2010" y="1361"/>
                    </a:lnTo>
                    <a:lnTo>
                      <a:pt x="2072" y="1361"/>
                    </a:lnTo>
                    <a:lnTo>
                      <a:pt x="2135" y="1382"/>
                    </a:lnTo>
                    <a:lnTo>
                      <a:pt x="2177" y="1298"/>
                    </a:lnTo>
                    <a:lnTo>
                      <a:pt x="2303" y="1277"/>
                    </a:lnTo>
                    <a:lnTo>
                      <a:pt x="2407" y="1151"/>
                    </a:lnTo>
                    <a:lnTo>
                      <a:pt x="2449" y="1110"/>
                    </a:lnTo>
                    <a:lnTo>
                      <a:pt x="2491" y="1068"/>
                    </a:lnTo>
                    <a:lnTo>
                      <a:pt x="2554" y="900"/>
                    </a:lnTo>
                    <a:lnTo>
                      <a:pt x="2658" y="900"/>
                    </a:lnTo>
                    <a:lnTo>
                      <a:pt x="2700" y="796"/>
                    </a:lnTo>
                    <a:lnTo>
                      <a:pt x="2742" y="796"/>
                    </a:lnTo>
                    <a:lnTo>
                      <a:pt x="2826" y="879"/>
                    </a:lnTo>
                    <a:lnTo>
                      <a:pt x="2847" y="900"/>
                    </a:lnTo>
                    <a:lnTo>
                      <a:pt x="2951" y="900"/>
                    </a:lnTo>
                    <a:lnTo>
                      <a:pt x="3035" y="942"/>
                    </a:lnTo>
                    <a:lnTo>
                      <a:pt x="3056" y="859"/>
                    </a:lnTo>
                    <a:lnTo>
                      <a:pt x="3139" y="859"/>
                    </a:lnTo>
                    <a:lnTo>
                      <a:pt x="3244" y="775"/>
                    </a:lnTo>
                    <a:lnTo>
                      <a:pt x="3328" y="754"/>
                    </a:lnTo>
                    <a:lnTo>
                      <a:pt x="3349" y="670"/>
                    </a:lnTo>
                    <a:lnTo>
                      <a:pt x="3391" y="649"/>
                    </a:lnTo>
                    <a:lnTo>
                      <a:pt x="3453" y="649"/>
                    </a:lnTo>
                    <a:lnTo>
                      <a:pt x="3474" y="670"/>
                    </a:lnTo>
                    <a:lnTo>
                      <a:pt x="3642" y="670"/>
                    </a:lnTo>
                    <a:lnTo>
                      <a:pt x="3663" y="628"/>
                    </a:lnTo>
                    <a:lnTo>
                      <a:pt x="3642" y="566"/>
                    </a:lnTo>
                    <a:lnTo>
                      <a:pt x="3495" y="461"/>
                    </a:lnTo>
                    <a:lnTo>
                      <a:pt x="3370" y="419"/>
                    </a:lnTo>
                    <a:lnTo>
                      <a:pt x="3370" y="419"/>
                    </a:lnTo>
                    <a:lnTo>
                      <a:pt x="3432" y="524"/>
                    </a:lnTo>
                    <a:lnTo>
                      <a:pt x="3286" y="524"/>
                    </a:lnTo>
                    <a:lnTo>
                      <a:pt x="3139" y="482"/>
                    </a:lnTo>
                    <a:lnTo>
                      <a:pt x="3077" y="461"/>
                    </a:lnTo>
                    <a:lnTo>
                      <a:pt x="2972" y="440"/>
                    </a:lnTo>
                    <a:lnTo>
                      <a:pt x="2867" y="440"/>
                    </a:lnTo>
                    <a:lnTo>
                      <a:pt x="2909" y="377"/>
                    </a:lnTo>
                    <a:lnTo>
                      <a:pt x="2972" y="377"/>
                    </a:lnTo>
                    <a:lnTo>
                      <a:pt x="2972" y="315"/>
                    </a:lnTo>
                    <a:lnTo>
                      <a:pt x="3035" y="315"/>
                    </a:lnTo>
                    <a:lnTo>
                      <a:pt x="3119" y="335"/>
                    </a:lnTo>
                    <a:lnTo>
                      <a:pt x="3265" y="377"/>
                    </a:lnTo>
                    <a:lnTo>
                      <a:pt x="3286" y="356"/>
                    </a:lnTo>
                    <a:lnTo>
                      <a:pt x="3181" y="273"/>
                    </a:lnTo>
                    <a:lnTo>
                      <a:pt x="3035" y="210"/>
                    </a:lnTo>
                    <a:lnTo>
                      <a:pt x="2951" y="168"/>
                    </a:lnTo>
                    <a:lnTo>
                      <a:pt x="2847" y="210"/>
                    </a:lnTo>
                    <a:lnTo>
                      <a:pt x="2805" y="168"/>
                    </a:lnTo>
                    <a:lnTo>
                      <a:pt x="2763" y="252"/>
                    </a:lnTo>
                    <a:lnTo>
                      <a:pt x="2700" y="210"/>
                    </a:lnTo>
                    <a:lnTo>
                      <a:pt x="2428" y="168"/>
                    </a:lnTo>
                    <a:lnTo>
                      <a:pt x="2198" y="147"/>
                    </a:lnTo>
                    <a:lnTo>
                      <a:pt x="2072" y="43"/>
                    </a:lnTo>
                    <a:lnTo>
                      <a:pt x="1926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4" name="Google Shape;2784;p73"/>
              <p:cNvSpPr/>
              <p:nvPr/>
            </p:nvSpPr>
            <p:spPr>
              <a:xfrm>
                <a:off x="720428" y="1618564"/>
                <a:ext cx="69974" cy="3870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837" extrusionOk="0">
                    <a:moveTo>
                      <a:pt x="545" y="0"/>
                    </a:moveTo>
                    <a:lnTo>
                      <a:pt x="503" y="42"/>
                    </a:lnTo>
                    <a:lnTo>
                      <a:pt x="398" y="105"/>
                    </a:lnTo>
                    <a:lnTo>
                      <a:pt x="398" y="167"/>
                    </a:lnTo>
                    <a:lnTo>
                      <a:pt x="294" y="188"/>
                    </a:lnTo>
                    <a:lnTo>
                      <a:pt x="168" y="251"/>
                    </a:lnTo>
                    <a:lnTo>
                      <a:pt x="64" y="356"/>
                    </a:lnTo>
                    <a:lnTo>
                      <a:pt x="64" y="398"/>
                    </a:lnTo>
                    <a:lnTo>
                      <a:pt x="1" y="481"/>
                    </a:lnTo>
                    <a:lnTo>
                      <a:pt x="168" y="481"/>
                    </a:lnTo>
                    <a:lnTo>
                      <a:pt x="273" y="586"/>
                    </a:lnTo>
                    <a:lnTo>
                      <a:pt x="398" y="607"/>
                    </a:lnTo>
                    <a:lnTo>
                      <a:pt x="440" y="607"/>
                    </a:lnTo>
                    <a:lnTo>
                      <a:pt x="649" y="691"/>
                    </a:lnTo>
                    <a:lnTo>
                      <a:pt x="838" y="795"/>
                    </a:lnTo>
                    <a:lnTo>
                      <a:pt x="859" y="732"/>
                    </a:lnTo>
                    <a:lnTo>
                      <a:pt x="796" y="691"/>
                    </a:lnTo>
                    <a:lnTo>
                      <a:pt x="817" y="670"/>
                    </a:lnTo>
                    <a:lnTo>
                      <a:pt x="921" y="670"/>
                    </a:lnTo>
                    <a:lnTo>
                      <a:pt x="1005" y="795"/>
                    </a:lnTo>
                    <a:lnTo>
                      <a:pt x="1068" y="837"/>
                    </a:lnTo>
                    <a:lnTo>
                      <a:pt x="1340" y="837"/>
                    </a:lnTo>
                    <a:lnTo>
                      <a:pt x="1424" y="732"/>
                    </a:lnTo>
                    <a:lnTo>
                      <a:pt x="1382" y="691"/>
                    </a:lnTo>
                    <a:lnTo>
                      <a:pt x="1424" y="670"/>
                    </a:lnTo>
                    <a:lnTo>
                      <a:pt x="1382" y="607"/>
                    </a:lnTo>
                    <a:lnTo>
                      <a:pt x="1424" y="502"/>
                    </a:lnTo>
                    <a:lnTo>
                      <a:pt x="1424" y="481"/>
                    </a:lnTo>
                    <a:lnTo>
                      <a:pt x="1445" y="377"/>
                    </a:lnTo>
                    <a:lnTo>
                      <a:pt x="1445" y="272"/>
                    </a:lnTo>
                    <a:lnTo>
                      <a:pt x="1361" y="251"/>
                    </a:lnTo>
                    <a:lnTo>
                      <a:pt x="1319" y="209"/>
                    </a:lnTo>
                    <a:lnTo>
                      <a:pt x="1214" y="251"/>
                    </a:lnTo>
                    <a:lnTo>
                      <a:pt x="1173" y="293"/>
                    </a:lnTo>
                    <a:lnTo>
                      <a:pt x="1152" y="356"/>
                    </a:lnTo>
                    <a:lnTo>
                      <a:pt x="1110" y="293"/>
                    </a:lnTo>
                    <a:lnTo>
                      <a:pt x="1068" y="251"/>
                    </a:lnTo>
                    <a:lnTo>
                      <a:pt x="1005" y="146"/>
                    </a:lnTo>
                    <a:lnTo>
                      <a:pt x="901" y="105"/>
                    </a:lnTo>
                    <a:lnTo>
                      <a:pt x="754" y="146"/>
                    </a:lnTo>
                    <a:lnTo>
                      <a:pt x="712" y="84"/>
                    </a:lnTo>
                    <a:lnTo>
                      <a:pt x="649" y="63"/>
                    </a:lnTo>
                    <a:lnTo>
                      <a:pt x="628" y="42"/>
                    </a:lnTo>
                    <a:lnTo>
                      <a:pt x="545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5" name="Google Shape;2785;p73"/>
              <p:cNvSpPr/>
              <p:nvPr/>
            </p:nvSpPr>
            <p:spPr>
              <a:xfrm>
                <a:off x="751858" y="1509193"/>
                <a:ext cx="32445" cy="6779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466" extrusionOk="0">
                    <a:moveTo>
                      <a:pt x="398" y="1"/>
                    </a:moveTo>
                    <a:lnTo>
                      <a:pt x="377" y="43"/>
                    </a:lnTo>
                    <a:lnTo>
                      <a:pt x="356" y="147"/>
                    </a:lnTo>
                    <a:lnTo>
                      <a:pt x="272" y="231"/>
                    </a:lnTo>
                    <a:lnTo>
                      <a:pt x="272" y="252"/>
                    </a:lnTo>
                    <a:lnTo>
                      <a:pt x="210" y="273"/>
                    </a:lnTo>
                    <a:lnTo>
                      <a:pt x="189" y="315"/>
                    </a:lnTo>
                    <a:lnTo>
                      <a:pt x="168" y="273"/>
                    </a:lnTo>
                    <a:lnTo>
                      <a:pt x="168" y="231"/>
                    </a:lnTo>
                    <a:lnTo>
                      <a:pt x="84" y="231"/>
                    </a:lnTo>
                    <a:lnTo>
                      <a:pt x="42" y="273"/>
                    </a:lnTo>
                    <a:lnTo>
                      <a:pt x="0" y="356"/>
                    </a:lnTo>
                    <a:lnTo>
                      <a:pt x="0" y="1423"/>
                    </a:lnTo>
                    <a:lnTo>
                      <a:pt x="84" y="1423"/>
                    </a:lnTo>
                    <a:lnTo>
                      <a:pt x="105" y="1465"/>
                    </a:lnTo>
                    <a:lnTo>
                      <a:pt x="168" y="1465"/>
                    </a:lnTo>
                    <a:lnTo>
                      <a:pt x="210" y="1361"/>
                    </a:lnTo>
                    <a:lnTo>
                      <a:pt x="314" y="1256"/>
                    </a:lnTo>
                    <a:lnTo>
                      <a:pt x="398" y="1298"/>
                    </a:lnTo>
                    <a:lnTo>
                      <a:pt x="565" y="1068"/>
                    </a:lnTo>
                    <a:lnTo>
                      <a:pt x="607" y="900"/>
                    </a:lnTo>
                    <a:lnTo>
                      <a:pt x="607" y="733"/>
                    </a:lnTo>
                    <a:lnTo>
                      <a:pt x="565" y="670"/>
                    </a:lnTo>
                    <a:lnTo>
                      <a:pt x="586" y="482"/>
                    </a:lnTo>
                    <a:lnTo>
                      <a:pt x="628" y="377"/>
                    </a:lnTo>
                    <a:lnTo>
                      <a:pt x="670" y="105"/>
                    </a:lnTo>
                    <a:lnTo>
                      <a:pt x="670" y="43"/>
                    </a:lnTo>
                    <a:lnTo>
                      <a:pt x="670" y="1"/>
                    </a:lnTo>
                    <a:lnTo>
                      <a:pt x="586" y="1"/>
                    </a:lnTo>
                    <a:lnTo>
                      <a:pt x="524" y="43"/>
                    </a:lnTo>
                    <a:lnTo>
                      <a:pt x="503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6" name="Google Shape;2786;p73"/>
              <p:cNvSpPr/>
              <p:nvPr/>
            </p:nvSpPr>
            <p:spPr>
              <a:xfrm>
                <a:off x="663718" y="1524685"/>
                <a:ext cx="115542" cy="116161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2512" extrusionOk="0">
                    <a:moveTo>
                      <a:pt x="837" y="0"/>
                    </a:moveTo>
                    <a:lnTo>
                      <a:pt x="816" y="314"/>
                    </a:lnTo>
                    <a:lnTo>
                      <a:pt x="565" y="335"/>
                    </a:lnTo>
                    <a:lnTo>
                      <a:pt x="649" y="419"/>
                    </a:lnTo>
                    <a:lnTo>
                      <a:pt x="670" y="461"/>
                    </a:lnTo>
                    <a:lnTo>
                      <a:pt x="774" y="565"/>
                    </a:lnTo>
                    <a:lnTo>
                      <a:pt x="858" y="649"/>
                    </a:lnTo>
                    <a:lnTo>
                      <a:pt x="942" y="649"/>
                    </a:lnTo>
                    <a:lnTo>
                      <a:pt x="963" y="712"/>
                    </a:lnTo>
                    <a:lnTo>
                      <a:pt x="983" y="816"/>
                    </a:lnTo>
                    <a:lnTo>
                      <a:pt x="1025" y="837"/>
                    </a:lnTo>
                    <a:lnTo>
                      <a:pt x="1130" y="858"/>
                    </a:lnTo>
                    <a:lnTo>
                      <a:pt x="1193" y="879"/>
                    </a:lnTo>
                    <a:lnTo>
                      <a:pt x="1193" y="963"/>
                    </a:lnTo>
                    <a:lnTo>
                      <a:pt x="1130" y="1026"/>
                    </a:lnTo>
                    <a:lnTo>
                      <a:pt x="398" y="1026"/>
                    </a:lnTo>
                    <a:lnTo>
                      <a:pt x="42" y="1570"/>
                    </a:lnTo>
                    <a:lnTo>
                      <a:pt x="42" y="1674"/>
                    </a:lnTo>
                    <a:lnTo>
                      <a:pt x="84" y="1695"/>
                    </a:lnTo>
                    <a:lnTo>
                      <a:pt x="42" y="1758"/>
                    </a:lnTo>
                    <a:lnTo>
                      <a:pt x="84" y="1800"/>
                    </a:lnTo>
                    <a:lnTo>
                      <a:pt x="105" y="1821"/>
                    </a:lnTo>
                    <a:lnTo>
                      <a:pt x="105" y="1863"/>
                    </a:lnTo>
                    <a:lnTo>
                      <a:pt x="42" y="1904"/>
                    </a:lnTo>
                    <a:lnTo>
                      <a:pt x="21" y="1967"/>
                    </a:lnTo>
                    <a:lnTo>
                      <a:pt x="0" y="1988"/>
                    </a:lnTo>
                    <a:lnTo>
                      <a:pt x="105" y="2093"/>
                    </a:lnTo>
                    <a:lnTo>
                      <a:pt x="147" y="2218"/>
                    </a:lnTo>
                    <a:lnTo>
                      <a:pt x="251" y="2218"/>
                    </a:lnTo>
                    <a:lnTo>
                      <a:pt x="335" y="2323"/>
                    </a:lnTo>
                    <a:lnTo>
                      <a:pt x="628" y="2428"/>
                    </a:lnTo>
                    <a:lnTo>
                      <a:pt x="942" y="2428"/>
                    </a:lnTo>
                    <a:lnTo>
                      <a:pt x="1172" y="2511"/>
                    </a:lnTo>
                    <a:lnTo>
                      <a:pt x="1235" y="2428"/>
                    </a:lnTo>
                    <a:lnTo>
                      <a:pt x="1235" y="2386"/>
                    </a:lnTo>
                    <a:lnTo>
                      <a:pt x="1339" y="2281"/>
                    </a:lnTo>
                    <a:lnTo>
                      <a:pt x="1465" y="2218"/>
                    </a:lnTo>
                    <a:lnTo>
                      <a:pt x="1569" y="2197"/>
                    </a:lnTo>
                    <a:lnTo>
                      <a:pt x="1569" y="2135"/>
                    </a:lnTo>
                    <a:lnTo>
                      <a:pt x="1716" y="2009"/>
                    </a:lnTo>
                    <a:lnTo>
                      <a:pt x="1799" y="1863"/>
                    </a:lnTo>
                    <a:lnTo>
                      <a:pt x="1779" y="1779"/>
                    </a:lnTo>
                    <a:lnTo>
                      <a:pt x="1862" y="1674"/>
                    </a:lnTo>
                    <a:lnTo>
                      <a:pt x="2009" y="1507"/>
                    </a:lnTo>
                    <a:lnTo>
                      <a:pt x="2092" y="1507"/>
                    </a:lnTo>
                    <a:lnTo>
                      <a:pt x="2239" y="1444"/>
                    </a:lnTo>
                    <a:lnTo>
                      <a:pt x="2302" y="1340"/>
                    </a:lnTo>
                    <a:lnTo>
                      <a:pt x="2385" y="1277"/>
                    </a:lnTo>
                    <a:lnTo>
                      <a:pt x="2385" y="1235"/>
                    </a:lnTo>
                    <a:lnTo>
                      <a:pt x="2344" y="1172"/>
                    </a:lnTo>
                    <a:lnTo>
                      <a:pt x="2239" y="1172"/>
                    </a:lnTo>
                    <a:lnTo>
                      <a:pt x="2218" y="1256"/>
                    </a:lnTo>
                    <a:lnTo>
                      <a:pt x="2113" y="1172"/>
                    </a:lnTo>
                    <a:lnTo>
                      <a:pt x="2030" y="1172"/>
                    </a:lnTo>
                    <a:lnTo>
                      <a:pt x="1988" y="1130"/>
                    </a:lnTo>
                    <a:lnTo>
                      <a:pt x="1925" y="1130"/>
                    </a:lnTo>
                    <a:lnTo>
                      <a:pt x="1904" y="1088"/>
                    </a:lnTo>
                    <a:lnTo>
                      <a:pt x="1820" y="1088"/>
                    </a:lnTo>
                    <a:lnTo>
                      <a:pt x="1820" y="21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7" name="Google Shape;2787;p73"/>
              <p:cNvSpPr/>
              <p:nvPr/>
            </p:nvSpPr>
            <p:spPr>
              <a:xfrm>
                <a:off x="34437" y="1051502"/>
                <a:ext cx="798480" cy="565130"/>
              </a:xfrm>
              <a:custGeom>
                <a:avLst/>
                <a:gdLst/>
                <a:ahLst/>
                <a:cxnLst/>
                <a:rect l="l" t="t" r="r" b="b"/>
                <a:pathLst>
                  <a:path w="16489" h="12221" extrusionOk="0">
                    <a:moveTo>
                      <a:pt x="1381" y="1"/>
                    </a:moveTo>
                    <a:lnTo>
                      <a:pt x="1" y="22"/>
                    </a:lnTo>
                    <a:lnTo>
                      <a:pt x="21" y="168"/>
                    </a:lnTo>
                    <a:lnTo>
                      <a:pt x="105" y="482"/>
                    </a:lnTo>
                    <a:lnTo>
                      <a:pt x="168" y="587"/>
                    </a:lnTo>
                    <a:lnTo>
                      <a:pt x="231" y="691"/>
                    </a:lnTo>
                    <a:lnTo>
                      <a:pt x="168" y="712"/>
                    </a:lnTo>
                    <a:lnTo>
                      <a:pt x="168" y="796"/>
                    </a:lnTo>
                    <a:lnTo>
                      <a:pt x="189" y="901"/>
                    </a:lnTo>
                    <a:lnTo>
                      <a:pt x="356" y="1110"/>
                    </a:lnTo>
                    <a:lnTo>
                      <a:pt x="356" y="1152"/>
                    </a:lnTo>
                    <a:lnTo>
                      <a:pt x="314" y="1173"/>
                    </a:lnTo>
                    <a:lnTo>
                      <a:pt x="335" y="1256"/>
                    </a:lnTo>
                    <a:lnTo>
                      <a:pt x="461" y="1361"/>
                    </a:lnTo>
                    <a:lnTo>
                      <a:pt x="482" y="1486"/>
                    </a:lnTo>
                    <a:lnTo>
                      <a:pt x="440" y="1549"/>
                    </a:lnTo>
                    <a:lnTo>
                      <a:pt x="440" y="1654"/>
                    </a:lnTo>
                    <a:lnTo>
                      <a:pt x="524" y="1696"/>
                    </a:lnTo>
                    <a:lnTo>
                      <a:pt x="545" y="1779"/>
                    </a:lnTo>
                    <a:lnTo>
                      <a:pt x="545" y="1968"/>
                    </a:lnTo>
                    <a:lnTo>
                      <a:pt x="586" y="2114"/>
                    </a:lnTo>
                    <a:lnTo>
                      <a:pt x="691" y="2219"/>
                    </a:lnTo>
                    <a:lnTo>
                      <a:pt x="754" y="2219"/>
                    </a:lnTo>
                    <a:lnTo>
                      <a:pt x="942" y="2386"/>
                    </a:lnTo>
                    <a:lnTo>
                      <a:pt x="1005" y="2512"/>
                    </a:lnTo>
                    <a:lnTo>
                      <a:pt x="1047" y="2595"/>
                    </a:lnTo>
                    <a:lnTo>
                      <a:pt x="1172" y="2721"/>
                    </a:lnTo>
                    <a:lnTo>
                      <a:pt x="1214" y="2909"/>
                    </a:lnTo>
                    <a:lnTo>
                      <a:pt x="1277" y="2930"/>
                    </a:lnTo>
                    <a:lnTo>
                      <a:pt x="1361" y="3056"/>
                    </a:lnTo>
                    <a:lnTo>
                      <a:pt x="1298" y="3139"/>
                    </a:lnTo>
                    <a:lnTo>
                      <a:pt x="1277" y="3202"/>
                    </a:lnTo>
                    <a:lnTo>
                      <a:pt x="1319" y="3265"/>
                    </a:lnTo>
                    <a:lnTo>
                      <a:pt x="1298" y="3349"/>
                    </a:lnTo>
                    <a:lnTo>
                      <a:pt x="1214" y="3328"/>
                    </a:lnTo>
                    <a:lnTo>
                      <a:pt x="1172" y="3411"/>
                    </a:lnTo>
                    <a:lnTo>
                      <a:pt x="1193" y="3432"/>
                    </a:lnTo>
                    <a:lnTo>
                      <a:pt x="1277" y="3432"/>
                    </a:lnTo>
                    <a:lnTo>
                      <a:pt x="1277" y="3516"/>
                    </a:lnTo>
                    <a:lnTo>
                      <a:pt x="1214" y="3558"/>
                    </a:lnTo>
                    <a:lnTo>
                      <a:pt x="1151" y="3516"/>
                    </a:lnTo>
                    <a:lnTo>
                      <a:pt x="1005" y="3516"/>
                    </a:lnTo>
                    <a:lnTo>
                      <a:pt x="900" y="3453"/>
                    </a:lnTo>
                    <a:lnTo>
                      <a:pt x="775" y="3474"/>
                    </a:lnTo>
                    <a:lnTo>
                      <a:pt x="712" y="3516"/>
                    </a:lnTo>
                    <a:lnTo>
                      <a:pt x="858" y="3662"/>
                    </a:lnTo>
                    <a:lnTo>
                      <a:pt x="963" y="3725"/>
                    </a:lnTo>
                    <a:lnTo>
                      <a:pt x="963" y="3830"/>
                    </a:lnTo>
                    <a:lnTo>
                      <a:pt x="1005" y="3934"/>
                    </a:lnTo>
                    <a:lnTo>
                      <a:pt x="1109" y="3955"/>
                    </a:lnTo>
                    <a:lnTo>
                      <a:pt x="1235" y="4039"/>
                    </a:lnTo>
                    <a:lnTo>
                      <a:pt x="1235" y="4081"/>
                    </a:lnTo>
                    <a:lnTo>
                      <a:pt x="1319" y="4081"/>
                    </a:lnTo>
                    <a:lnTo>
                      <a:pt x="1402" y="4102"/>
                    </a:lnTo>
                    <a:lnTo>
                      <a:pt x="1381" y="4144"/>
                    </a:lnTo>
                    <a:lnTo>
                      <a:pt x="1423" y="4206"/>
                    </a:lnTo>
                    <a:lnTo>
                      <a:pt x="1507" y="4186"/>
                    </a:lnTo>
                    <a:lnTo>
                      <a:pt x="1591" y="4186"/>
                    </a:lnTo>
                    <a:lnTo>
                      <a:pt x="1674" y="4081"/>
                    </a:lnTo>
                    <a:lnTo>
                      <a:pt x="1716" y="4081"/>
                    </a:lnTo>
                    <a:lnTo>
                      <a:pt x="1695" y="4186"/>
                    </a:lnTo>
                    <a:lnTo>
                      <a:pt x="1716" y="4374"/>
                    </a:lnTo>
                    <a:lnTo>
                      <a:pt x="1905" y="4562"/>
                    </a:lnTo>
                    <a:lnTo>
                      <a:pt x="2009" y="4583"/>
                    </a:lnTo>
                    <a:lnTo>
                      <a:pt x="2051" y="4583"/>
                    </a:lnTo>
                    <a:lnTo>
                      <a:pt x="2114" y="4667"/>
                    </a:lnTo>
                    <a:lnTo>
                      <a:pt x="2197" y="4897"/>
                    </a:lnTo>
                    <a:lnTo>
                      <a:pt x="2197" y="5127"/>
                    </a:lnTo>
                    <a:lnTo>
                      <a:pt x="2156" y="5315"/>
                    </a:lnTo>
                    <a:lnTo>
                      <a:pt x="2051" y="5462"/>
                    </a:lnTo>
                    <a:lnTo>
                      <a:pt x="2093" y="5546"/>
                    </a:lnTo>
                    <a:lnTo>
                      <a:pt x="2197" y="5650"/>
                    </a:lnTo>
                    <a:lnTo>
                      <a:pt x="2239" y="5629"/>
                    </a:lnTo>
                    <a:lnTo>
                      <a:pt x="2260" y="5713"/>
                    </a:lnTo>
                    <a:lnTo>
                      <a:pt x="2407" y="5734"/>
                    </a:lnTo>
                    <a:lnTo>
                      <a:pt x="2449" y="5859"/>
                    </a:lnTo>
                    <a:lnTo>
                      <a:pt x="2679" y="6131"/>
                    </a:lnTo>
                    <a:lnTo>
                      <a:pt x="2762" y="6152"/>
                    </a:lnTo>
                    <a:lnTo>
                      <a:pt x="2804" y="6236"/>
                    </a:lnTo>
                    <a:lnTo>
                      <a:pt x="2888" y="6341"/>
                    </a:lnTo>
                    <a:lnTo>
                      <a:pt x="3034" y="6362"/>
                    </a:lnTo>
                    <a:lnTo>
                      <a:pt x="3076" y="6445"/>
                    </a:lnTo>
                    <a:lnTo>
                      <a:pt x="3076" y="6571"/>
                    </a:lnTo>
                    <a:lnTo>
                      <a:pt x="3160" y="6655"/>
                    </a:lnTo>
                    <a:lnTo>
                      <a:pt x="3160" y="6717"/>
                    </a:lnTo>
                    <a:lnTo>
                      <a:pt x="3202" y="6822"/>
                    </a:lnTo>
                    <a:lnTo>
                      <a:pt x="3286" y="6864"/>
                    </a:lnTo>
                    <a:lnTo>
                      <a:pt x="3474" y="6780"/>
                    </a:lnTo>
                    <a:lnTo>
                      <a:pt x="3578" y="6613"/>
                    </a:lnTo>
                    <a:lnTo>
                      <a:pt x="3578" y="6487"/>
                    </a:lnTo>
                    <a:lnTo>
                      <a:pt x="3495" y="6445"/>
                    </a:lnTo>
                    <a:lnTo>
                      <a:pt x="3474" y="6341"/>
                    </a:lnTo>
                    <a:lnTo>
                      <a:pt x="3411" y="6278"/>
                    </a:lnTo>
                    <a:lnTo>
                      <a:pt x="3390" y="6173"/>
                    </a:lnTo>
                    <a:lnTo>
                      <a:pt x="3286" y="6131"/>
                    </a:lnTo>
                    <a:lnTo>
                      <a:pt x="3265" y="6048"/>
                    </a:lnTo>
                    <a:lnTo>
                      <a:pt x="3202" y="5964"/>
                    </a:lnTo>
                    <a:lnTo>
                      <a:pt x="3139" y="5943"/>
                    </a:lnTo>
                    <a:lnTo>
                      <a:pt x="3097" y="5964"/>
                    </a:lnTo>
                    <a:lnTo>
                      <a:pt x="3097" y="6048"/>
                    </a:lnTo>
                    <a:lnTo>
                      <a:pt x="3055" y="6069"/>
                    </a:lnTo>
                    <a:lnTo>
                      <a:pt x="3055" y="5985"/>
                    </a:lnTo>
                    <a:lnTo>
                      <a:pt x="2972" y="5943"/>
                    </a:lnTo>
                    <a:lnTo>
                      <a:pt x="2867" y="5818"/>
                    </a:lnTo>
                    <a:lnTo>
                      <a:pt x="2846" y="5734"/>
                    </a:lnTo>
                    <a:lnTo>
                      <a:pt x="2888" y="5629"/>
                    </a:lnTo>
                    <a:lnTo>
                      <a:pt x="2888" y="5504"/>
                    </a:lnTo>
                    <a:lnTo>
                      <a:pt x="2804" y="5399"/>
                    </a:lnTo>
                    <a:lnTo>
                      <a:pt x="2846" y="5294"/>
                    </a:lnTo>
                    <a:lnTo>
                      <a:pt x="2846" y="5232"/>
                    </a:lnTo>
                    <a:lnTo>
                      <a:pt x="2783" y="5148"/>
                    </a:lnTo>
                    <a:lnTo>
                      <a:pt x="2783" y="5085"/>
                    </a:lnTo>
                    <a:lnTo>
                      <a:pt x="2721" y="5002"/>
                    </a:lnTo>
                    <a:lnTo>
                      <a:pt x="2721" y="4897"/>
                    </a:lnTo>
                    <a:lnTo>
                      <a:pt x="2679" y="4834"/>
                    </a:lnTo>
                    <a:lnTo>
                      <a:pt x="2679" y="4688"/>
                    </a:lnTo>
                    <a:lnTo>
                      <a:pt x="2721" y="4604"/>
                    </a:lnTo>
                    <a:lnTo>
                      <a:pt x="2658" y="4395"/>
                    </a:lnTo>
                    <a:lnTo>
                      <a:pt x="2616" y="4290"/>
                    </a:lnTo>
                    <a:lnTo>
                      <a:pt x="2553" y="4206"/>
                    </a:lnTo>
                    <a:lnTo>
                      <a:pt x="2532" y="4186"/>
                    </a:lnTo>
                    <a:lnTo>
                      <a:pt x="2532" y="4248"/>
                    </a:lnTo>
                    <a:lnTo>
                      <a:pt x="2532" y="4290"/>
                    </a:lnTo>
                    <a:lnTo>
                      <a:pt x="2469" y="4353"/>
                    </a:lnTo>
                    <a:lnTo>
                      <a:pt x="2365" y="4186"/>
                    </a:lnTo>
                    <a:lnTo>
                      <a:pt x="2365" y="4102"/>
                    </a:lnTo>
                    <a:lnTo>
                      <a:pt x="2407" y="4039"/>
                    </a:lnTo>
                    <a:lnTo>
                      <a:pt x="2365" y="3976"/>
                    </a:lnTo>
                    <a:lnTo>
                      <a:pt x="2323" y="3955"/>
                    </a:lnTo>
                    <a:lnTo>
                      <a:pt x="2281" y="3746"/>
                    </a:lnTo>
                    <a:lnTo>
                      <a:pt x="2197" y="3579"/>
                    </a:lnTo>
                    <a:lnTo>
                      <a:pt x="2135" y="3558"/>
                    </a:lnTo>
                    <a:lnTo>
                      <a:pt x="2030" y="3453"/>
                    </a:lnTo>
                    <a:lnTo>
                      <a:pt x="2030" y="3328"/>
                    </a:lnTo>
                    <a:lnTo>
                      <a:pt x="2051" y="3202"/>
                    </a:lnTo>
                    <a:lnTo>
                      <a:pt x="1946" y="3056"/>
                    </a:lnTo>
                    <a:lnTo>
                      <a:pt x="1884" y="3035"/>
                    </a:lnTo>
                    <a:lnTo>
                      <a:pt x="1821" y="2993"/>
                    </a:lnTo>
                    <a:lnTo>
                      <a:pt x="1821" y="2846"/>
                    </a:lnTo>
                    <a:lnTo>
                      <a:pt x="1737" y="2784"/>
                    </a:lnTo>
                    <a:lnTo>
                      <a:pt x="1633" y="2742"/>
                    </a:lnTo>
                    <a:lnTo>
                      <a:pt x="1612" y="2637"/>
                    </a:lnTo>
                    <a:lnTo>
                      <a:pt x="1633" y="2574"/>
                    </a:lnTo>
                    <a:lnTo>
                      <a:pt x="1612" y="2407"/>
                    </a:lnTo>
                    <a:lnTo>
                      <a:pt x="1465" y="2302"/>
                    </a:lnTo>
                    <a:lnTo>
                      <a:pt x="1402" y="2219"/>
                    </a:lnTo>
                    <a:lnTo>
                      <a:pt x="1319" y="2198"/>
                    </a:lnTo>
                    <a:lnTo>
                      <a:pt x="1319" y="2093"/>
                    </a:lnTo>
                    <a:lnTo>
                      <a:pt x="1235" y="1947"/>
                    </a:lnTo>
                    <a:lnTo>
                      <a:pt x="1193" y="1863"/>
                    </a:lnTo>
                    <a:lnTo>
                      <a:pt x="1235" y="1779"/>
                    </a:lnTo>
                    <a:lnTo>
                      <a:pt x="1214" y="1361"/>
                    </a:lnTo>
                    <a:lnTo>
                      <a:pt x="1193" y="1131"/>
                    </a:lnTo>
                    <a:lnTo>
                      <a:pt x="1235" y="1005"/>
                    </a:lnTo>
                    <a:lnTo>
                      <a:pt x="1298" y="796"/>
                    </a:lnTo>
                    <a:lnTo>
                      <a:pt x="1277" y="691"/>
                    </a:lnTo>
                    <a:lnTo>
                      <a:pt x="1235" y="545"/>
                    </a:lnTo>
                    <a:lnTo>
                      <a:pt x="1319" y="691"/>
                    </a:lnTo>
                    <a:lnTo>
                      <a:pt x="1486" y="754"/>
                    </a:lnTo>
                    <a:lnTo>
                      <a:pt x="1570" y="921"/>
                    </a:lnTo>
                    <a:lnTo>
                      <a:pt x="1633" y="963"/>
                    </a:lnTo>
                    <a:lnTo>
                      <a:pt x="1737" y="963"/>
                    </a:lnTo>
                    <a:lnTo>
                      <a:pt x="1800" y="921"/>
                    </a:lnTo>
                    <a:lnTo>
                      <a:pt x="1884" y="1026"/>
                    </a:lnTo>
                    <a:lnTo>
                      <a:pt x="1925" y="1068"/>
                    </a:lnTo>
                    <a:lnTo>
                      <a:pt x="2030" y="1068"/>
                    </a:lnTo>
                    <a:lnTo>
                      <a:pt x="2156" y="1152"/>
                    </a:lnTo>
                    <a:lnTo>
                      <a:pt x="2156" y="1214"/>
                    </a:lnTo>
                    <a:lnTo>
                      <a:pt x="2093" y="1319"/>
                    </a:lnTo>
                    <a:lnTo>
                      <a:pt x="2093" y="1382"/>
                    </a:lnTo>
                    <a:lnTo>
                      <a:pt x="2135" y="1549"/>
                    </a:lnTo>
                    <a:lnTo>
                      <a:pt x="2156" y="1737"/>
                    </a:lnTo>
                    <a:lnTo>
                      <a:pt x="2218" y="1842"/>
                    </a:lnTo>
                    <a:lnTo>
                      <a:pt x="2239" y="1968"/>
                    </a:lnTo>
                    <a:lnTo>
                      <a:pt x="2218" y="2051"/>
                    </a:lnTo>
                    <a:lnTo>
                      <a:pt x="2239" y="2156"/>
                    </a:lnTo>
                    <a:lnTo>
                      <a:pt x="2407" y="2323"/>
                    </a:lnTo>
                    <a:lnTo>
                      <a:pt x="2365" y="2386"/>
                    </a:lnTo>
                    <a:lnTo>
                      <a:pt x="2344" y="2470"/>
                    </a:lnTo>
                    <a:lnTo>
                      <a:pt x="2407" y="2533"/>
                    </a:lnTo>
                    <a:lnTo>
                      <a:pt x="2428" y="2533"/>
                    </a:lnTo>
                    <a:lnTo>
                      <a:pt x="2469" y="2595"/>
                    </a:lnTo>
                    <a:lnTo>
                      <a:pt x="2532" y="2784"/>
                    </a:lnTo>
                    <a:lnTo>
                      <a:pt x="2616" y="2805"/>
                    </a:lnTo>
                    <a:lnTo>
                      <a:pt x="2658" y="2909"/>
                    </a:lnTo>
                    <a:lnTo>
                      <a:pt x="2658" y="3035"/>
                    </a:lnTo>
                    <a:lnTo>
                      <a:pt x="2721" y="3097"/>
                    </a:lnTo>
                    <a:lnTo>
                      <a:pt x="2783" y="3118"/>
                    </a:lnTo>
                    <a:lnTo>
                      <a:pt x="2846" y="3244"/>
                    </a:lnTo>
                    <a:lnTo>
                      <a:pt x="2867" y="3349"/>
                    </a:lnTo>
                    <a:lnTo>
                      <a:pt x="2951" y="3411"/>
                    </a:lnTo>
                    <a:lnTo>
                      <a:pt x="2972" y="3453"/>
                    </a:lnTo>
                    <a:lnTo>
                      <a:pt x="3055" y="3453"/>
                    </a:lnTo>
                    <a:lnTo>
                      <a:pt x="3097" y="3516"/>
                    </a:lnTo>
                    <a:lnTo>
                      <a:pt x="3181" y="3453"/>
                    </a:lnTo>
                    <a:lnTo>
                      <a:pt x="3244" y="3516"/>
                    </a:lnTo>
                    <a:lnTo>
                      <a:pt x="3244" y="3642"/>
                    </a:lnTo>
                    <a:lnTo>
                      <a:pt x="3181" y="3725"/>
                    </a:lnTo>
                    <a:lnTo>
                      <a:pt x="3202" y="3872"/>
                    </a:lnTo>
                    <a:lnTo>
                      <a:pt x="3390" y="4060"/>
                    </a:lnTo>
                    <a:lnTo>
                      <a:pt x="3474" y="4039"/>
                    </a:lnTo>
                    <a:lnTo>
                      <a:pt x="3558" y="4060"/>
                    </a:lnTo>
                    <a:lnTo>
                      <a:pt x="3516" y="4165"/>
                    </a:lnTo>
                    <a:lnTo>
                      <a:pt x="3578" y="4269"/>
                    </a:lnTo>
                    <a:lnTo>
                      <a:pt x="3683" y="4290"/>
                    </a:lnTo>
                    <a:lnTo>
                      <a:pt x="3767" y="4290"/>
                    </a:lnTo>
                    <a:lnTo>
                      <a:pt x="3850" y="4395"/>
                    </a:lnTo>
                    <a:lnTo>
                      <a:pt x="3892" y="4499"/>
                    </a:lnTo>
                    <a:lnTo>
                      <a:pt x="3976" y="4520"/>
                    </a:lnTo>
                    <a:lnTo>
                      <a:pt x="3997" y="4499"/>
                    </a:lnTo>
                    <a:lnTo>
                      <a:pt x="4018" y="4520"/>
                    </a:lnTo>
                    <a:lnTo>
                      <a:pt x="4039" y="4604"/>
                    </a:lnTo>
                    <a:lnTo>
                      <a:pt x="3997" y="4667"/>
                    </a:lnTo>
                    <a:lnTo>
                      <a:pt x="3934" y="4604"/>
                    </a:lnTo>
                    <a:lnTo>
                      <a:pt x="3850" y="4625"/>
                    </a:lnTo>
                    <a:lnTo>
                      <a:pt x="3767" y="4730"/>
                    </a:lnTo>
                    <a:lnTo>
                      <a:pt x="3704" y="4897"/>
                    </a:lnTo>
                    <a:lnTo>
                      <a:pt x="3725" y="5002"/>
                    </a:lnTo>
                    <a:lnTo>
                      <a:pt x="3809" y="5085"/>
                    </a:lnTo>
                    <a:lnTo>
                      <a:pt x="3913" y="5085"/>
                    </a:lnTo>
                    <a:lnTo>
                      <a:pt x="3997" y="5148"/>
                    </a:lnTo>
                    <a:lnTo>
                      <a:pt x="4206" y="5315"/>
                    </a:lnTo>
                    <a:lnTo>
                      <a:pt x="4353" y="5357"/>
                    </a:lnTo>
                    <a:lnTo>
                      <a:pt x="4415" y="5357"/>
                    </a:lnTo>
                    <a:lnTo>
                      <a:pt x="4436" y="5420"/>
                    </a:lnTo>
                    <a:lnTo>
                      <a:pt x="4499" y="5525"/>
                    </a:lnTo>
                    <a:lnTo>
                      <a:pt x="4541" y="5608"/>
                    </a:lnTo>
                    <a:lnTo>
                      <a:pt x="4499" y="5713"/>
                    </a:lnTo>
                    <a:lnTo>
                      <a:pt x="4415" y="5734"/>
                    </a:lnTo>
                    <a:lnTo>
                      <a:pt x="4436" y="5776"/>
                    </a:lnTo>
                    <a:lnTo>
                      <a:pt x="4520" y="5838"/>
                    </a:lnTo>
                    <a:lnTo>
                      <a:pt x="4708" y="5880"/>
                    </a:lnTo>
                    <a:lnTo>
                      <a:pt x="4708" y="5964"/>
                    </a:lnTo>
                    <a:lnTo>
                      <a:pt x="4750" y="5985"/>
                    </a:lnTo>
                    <a:lnTo>
                      <a:pt x="4897" y="6131"/>
                    </a:lnTo>
                    <a:lnTo>
                      <a:pt x="5085" y="6362"/>
                    </a:lnTo>
                    <a:lnTo>
                      <a:pt x="5231" y="6592"/>
                    </a:lnTo>
                    <a:lnTo>
                      <a:pt x="5399" y="6801"/>
                    </a:lnTo>
                    <a:lnTo>
                      <a:pt x="5399" y="6906"/>
                    </a:lnTo>
                    <a:lnTo>
                      <a:pt x="5608" y="7178"/>
                    </a:lnTo>
                    <a:lnTo>
                      <a:pt x="5650" y="7282"/>
                    </a:lnTo>
                    <a:lnTo>
                      <a:pt x="5587" y="7408"/>
                    </a:lnTo>
                    <a:lnTo>
                      <a:pt x="5650" y="7491"/>
                    </a:lnTo>
                    <a:lnTo>
                      <a:pt x="5692" y="7638"/>
                    </a:lnTo>
                    <a:lnTo>
                      <a:pt x="5817" y="7952"/>
                    </a:lnTo>
                    <a:lnTo>
                      <a:pt x="5817" y="8077"/>
                    </a:lnTo>
                    <a:lnTo>
                      <a:pt x="5775" y="8182"/>
                    </a:lnTo>
                    <a:lnTo>
                      <a:pt x="5650" y="8287"/>
                    </a:lnTo>
                    <a:lnTo>
                      <a:pt x="5608" y="8370"/>
                    </a:lnTo>
                    <a:lnTo>
                      <a:pt x="5671" y="8370"/>
                    </a:lnTo>
                    <a:lnTo>
                      <a:pt x="5754" y="8454"/>
                    </a:lnTo>
                    <a:lnTo>
                      <a:pt x="5692" y="8496"/>
                    </a:lnTo>
                    <a:lnTo>
                      <a:pt x="5566" y="8496"/>
                    </a:lnTo>
                    <a:lnTo>
                      <a:pt x="5482" y="8538"/>
                    </a:lnTo>
                    <a:lnTo>
                      <a:pt x="5482" y="8579"/>
                    </a:lnTo>
                    <a:lnTo>
                      <a:pt x="5566" y="8789"/>
                    </a:lnTo>
                    <a:lnTo>
                      <a:pt x="5650" y="8872"/>
                    </a:lnTo>
                    <a:lnTo>
                      <a:pt x="5650" y="8956"/>
                    </a:lnTo>
                    <a:lnTo>
                      <a:pt x="5754" y="9103"/>
                    </a:lnTo>
                    <a:lnTo>
                      <a:pt x="5796" y="9228"/>
                    </a:lnTo>
                    <a:lnTo>
                      <a:pt x="5859" y="9291"/>
                    </a:lnTo>
                    <a:lnTo>
                      <a:pt x="5922" y="9291"/>
                    </a:lnTo>
                    <a:lnTo>
                      <a:pt x="5943" y="9333"/>
                    </a:lnTo>
                    <a:lnTo>
                      <a:pt x="6131" y="9395"/>
                    </a:lnTo>
                    <a:lnTo>
                      <a:pt x="6278" y="9375"/>
                    </a:lnTo>
                    <a:lnTo>
                      <a:pt x="6340" y="9375"/>
                    </a:lnTo>
                    <a:lnTo>
                      <a:pt x="6299" y="9437"/>
                    </a:lnTo>
                    <a:lnTo>
                      <a:pt x="6299" y="9500"/>
                    </a:lnTo>
                    <a:lnTo>
                      <a:pt x="6424" y="9542"/>
                    </a:lnTo>
                    <a:lnTo>
                      <a:pt x="6591" y="9688"/>
                    </a:lnTo>
                    <a:lnTo>
                      <a:pt x="6696" y="9835"/>
                    </a:lnTo>
                    <a:lnTo>
                      <a:pt x="6759" y="9960"/>
                    </a:lnTo>
                    <a:lnTo>
                      <a:pt x="6863" y="10023"/>
                    </a:lnTo>
                    <a:lnTo>
                      <a:pt x="6926" y="10002"/>
                    </a:lnTo>
                    <a:lnTo>
                      <a:pt x="7031" y="10044"/>
                    </a:lnTo>
                    <a:lnTo>
                      <a:pt x="7115" y="10044"/>
                    </a:lnTo>
                    <a:lnTo>
                      <a:pt x="7345" y="10149"/>
                    </a:lnTo>
                    <a:lnTo>
                      <a:pt x="7428" y="10149"/>
                    </a:lnTo>
                    <a:lnTo>
                      <a:pt x="7449" y="10107"/>
                    </a:lnTo>
                    <a:lnTo>
                      <a:pt x="7512" y="10107"/>
                    </a:lnTo>
                    <a:lnTo>
                      <a:pt x="7575" y="10170"/>
                    </a:lnTo>
                    <a:lnTo>
                      <a:pt x="7847" y="10442"/>
                    </a:lnTo>
                    <a:lnTo>
                      <a:pt x="7910" y="10442"/>
                    </a:lnTo>
                    <a:lnTo>
                      <a:pt x="8098" y="10630"/>
                    </a:lnTo>
                    <a:lnTo>
                      <a:pt x="8328" y="10735"/>
                    </a:lnTo>
                    <a:lnTo>
                      <a:pt x="8621" y="10756"/>
                    </a:lnTo>
                    <a:lnTo>
                      <a:pt x="8747" y="10839"/>
                    </a:lnTo>
                    <a:lnTo>
                      <a:pt x="8830" y="10965"/>
                    </a:lnTo>
                    <a:lnTo>
                      <a:pt x="8998" y="10965"/>
                    </a:lnTo>
                    <a:lnTo>
                      <a:pt x="9144" y="11048"/>
                    </a:lnTo>
                    <a:lnTo>
                      <a:pt x="9228" y="10986"/>
                    </a:lnTo>
                    <a:lnTo>
                      <a:pt x="9249" y="11007"/>
                    </a:lnTo>
                    <a:lnTo>
                      <a:pt x="9332" y="11153"/>
                    </a:lnTo>
                    <a:lnTo>
                      <a:pt x="9479" y="11216"/>
                    </a:lnTo>
                    <a:lnTo>
                      <a:pt x="9625" y="11216"/>
                    </a:lnTo>
                    <a:lnTo>
                      <a:pt x="9730" y="11279"/>
                    </a:lnTo>
                    <a:lnTo>
                      <a:pt x="9960" y="11362"/>
                    </a:lnTo>
                    <a:lnTo>
                      <a:pt x="10148" y="11362"/>
                    </a:lnTo>
                    <a:lnTo>
                      <a:pt x="10295" y="11467"/>
                    </a:lnTo>
                    <a:lnTo>
                      <a:pt x="10588" y="11572"/>
                    </a:lnTo>
                    <a:lnTo>
                      <a:pt x="10692" y="11530"/>
                    </a:lnTo>
                    <a:lnTo>
                      <a:pt x="11006" y="11404"/>
                    </a:lnTo>
                    <a:lnTo>
                      <a:pt x="11111" y="11404"/>
                    </a:lnTo>
                    <a:lnTo>
                      <a:pt x="11299" y="11300"/>
                    </a:lnTo>
                    <a:lnTo>
                      <a:pt x="11404" y="11279"/>
                    </a:lnTo>
                    <a:lnTo>
                      <a:pt x="11613" y="11279"/>
                    </a:lnTo>
                    <a:lnTo>
                      <a:pt x="11613" y="11258"/>
                    </a:lnTo>
                    <a:lnTo>
                      <a:pt x="11467" y="11216"/>
                    </a:lnTo>
                    <a:lnTo>
                      <a:pt x="11404" y="11216"/>
                    </a:lnTo>
                    <a:lnTo>
                      <a:pt x="11404" y="11174"/>
                    </a:lnTo>
                    <a:lnTo>
                      <a:pt x="11529" y="11090"/>
                    </a:lnTo>
                    <a:lnTo>
                      <a:pt x="11550" y="11111"/>
                    </a:lnTo>
                    <a:lnTo>
                      <a:pt x="11550" y="11195"/>
                    </a:lnTo>
                    <a:lnTo>
                      <a:pt x="11634" y="11153"/>
                    </a:lnTo>
                    <a:lnTo>
                      <a:pt x="11718" y="11153"/>
                    </a:lnTo>
                    <a:lnTo>
                      <a:pt x="11718" y="11195"/>
                    </a:lnTo>
                    <a:lnTo>
                      <a:pt x="11655" y="11195"/>
                    </a:lnTo>
                    <a:lnTo>
                      <a:pt x="11634" y="11216"/>
                    </a:lnTo>
                    <a:lnTo>
                      <a:pt x="11655" y="11258"/>
                    </a:lnTo>
                    <a:lnTo>
                      <a:pt x="11760" y="11258"/>
                    </a:lnTo>
                    <a:lnTo>
                      <a:pt x="11864" y="11279"/>
                    </a:lnTo>
                    <a:lnTo>
                      <a:pt x="12032" y="11404"/>
                    </a:lnTo>
                    <a:lnTo>
                      <a:pt x="12094" y="11467"/>
                    </a:lnTo>
                    <a:lnTo>
                      <a:pt x="12094" y="11425"/>
                    </a:lnTo>
                    <a:lnTo>
                      <a:pt x="11969" y="11300"/>
                    </a:lnTo>
                    <a:lnTo>
                      <a:pt x="11780" y="11216"/>
                    </a:lnTo>
                    <a:lnTo>
                      <a:pt x="11780" y="11174"/>
                    </a:lnTo>
                    <a:lnTo>
                      <a:pt x="11822" y="11174"/>
                    </a:lnTo>
                    <a:lnTo>
                      <a:pt x="11843" y="11195"/>
                    </a:lnTo>
                    <a:lnTo>
                      <a:pt x="11948" y="11216"/>
                    </a:lnTo>
                    <a:lnTo>
                      <a:pt x="12053" y="11300"/>
                    </a:lnTo>
                    <a:lnTo>
                      <a:pt x="12157" y="11425"/>
                    </a:lnTo>
                    <a:lnTo>
                      <a:pt x="12157" y="11488"/>
                    </a:lnTo>
                    <a:lnTo>
                      <a:pt x="12199" y="11530"/>
                    </a:lnTo>
                    <a:lnTo>
                      <a:pt x="12597" y="11885"/>
                    </a:lnTo>
                    <a:lnTo>
                      <a:pt x="12722" y="11906"/>
                    </a:lnTo>
                    <a:lnTo>
                      <a:pt x="12764" y="11990"/>
                    </a:lnTo>
                    <a:lnTo>
                      <a:pt x="12910" y="12116"/>
                    </a:lnTo>
                    <a:lnTo>
                      <a:pt x="12994" y="12220"/>
                    </a:lnTo>
                    <a:lnTo>
                      <a:pt x="13015" y="12199"/>
                    </a:lnTo>
                    <a:lnTo>
                      <a:pt x="13036" y="12136"/>
                    </a:lnTo>
                    <a:lnTo>
                      <a:pt x="13099" y="12095"/>
                    </a:lnTo>
                    <a:lnTo>
                      <a:pt x="13099" y="12053"/>
                    </a:lnTo>
                    <a:lnTo>
                      <a:pt x="13078" y="12032"/>
                    </a:lnTo>
                    <a:lnTo>
                      <a:pt x="13036" y="11990"/>
                    </a:lnTo>
                    <a:lnTo>
                      <a:pt x="13078" y="11927"/>
                    </a:lnTo>
                    <a:lnTo>
                      <a:pt x="13036" y="11906"/>
                    </a:lnTo>
                    <a:lnTo>
                      <a:pt x="13036" y="11802"/>
                    </a:lnTo>
                    <a:lnTo>
                      <a:pt x="13392" y="11258"/>
                    </a:lnTo>
                    <a:lnTo>
                      <a:pt x="14124" y="11258"/>
                    </a:lnTo>
                    <a:lnTo>
                      <a:pt x="14187" y="11195"/>
                    </a:lnTo>
                    <a:lnTo>
                      <a:pt x="14187" y="11111"/>
                    </a:lnTo>
                    <a:lnTo>
                      <a:pt x="14124" y="11090"/>
                    </a:lnTo>
                    <a:lnTo>
                      <a:pt x="14019" y="11069"/>
                    </a:lnTo>
                    <a:lnTo>
                      <a:pt x="13977" y="11048"/>
                    </a:lnTo>
                    <a:lnTo>
                      <a:pt x="13957" y="10944"/>
                    </a:lnTo>
                    <a:lnTo>
                      <a:pt x="13936" y="10881"/>
                    </a:lnTo>
                    <a:lnTo>
                      <a:pt x="13852" y="10881"/>
                    </a:lnTo>
                    <a:lnTo>
                      <a:pt x="13768" y="10797"/>
                    </a:lnTo>
                    <a:lnTo>
                      <a:pt x="13664" y="10693"/>
                    </a:lnTo>
                    <a:lnTo>
                      <a:pt x="13643" y="10651"/>
                    </a:lnTo>
                    <a:lnTo>
                      <a:pt x="13559" y="10567"/>
                    </a:lnTo>
                    <a:lnTo>
                      <a:pt x="13810" y="10546"/>
                    </a:lnTo>
                    <a:lnTo>
                      <a:pt x="13831" y="10232"/>
                    </a:lnTo>
                    <a:lnTo>
                      <a:pt x="14814" y="10253"/>
                    </a:lnTo>
                    <a:lnTo>
                      <a:pt x="14856" y="10170"/>
                    </a:lnTo>
                    <a:lnTo>
                      <a:pt x="14898" y="10128"/>
                    </a:lnTo>
                    <a:lnTo>
                      <a:pt x="14982" y="10128"/>
                    </a:lnTo>
                    <a:lnTo>
                      <a:pt x="14982" y="10170"/>
                    </a:lnTo>
                    <a:lnTo>
                      <a:pt x="15003" y="10212"/>
                    </a:lnTo>
                    <a:lnTo>
                      <a:pt x="15024" y="10170"/>
                    </a:lnTo>
                    <a:lnTo>
                      <a:pt x="15086" y="10149"/>
                    </a:lnTo>
                    <a:lnTo>
                      <a:pt x="15086" y="10128"/>
                    </a:lnTo>
                    <a:lnTo>
                      <a:pt x="15170" y="10044"/>
                    </a:lnTo>
                    <a:lnTo>
                      <a:pt x="15191" y="9940"/>
                    </a:lnTo>
                    <a:lnTo>
                      <a:pt x="15212" y="9898"/>
                    </a:lnTo>
                    <a:lnTo>
                      <a:pt x="15317" y="9898"/>
                    </a:lnTo>
                    <a:lnTo>
                      <a:pt x="15421" y="9793"/>
                    </a:lnTo>
                    <a:lnTo>
                      <a:pt x="15526" y="9647"/>
                    </a:lnTo>
                    <a:lnTo>
                      <a:pt x="15610" y="9626"/>
                    </a:lnTo>
                    <a:lnTo>
                      <a:pt x="15610" y="9626"/>
                    </a:lnTo>
                    <a:lnTo>
                      <a:pt x="15589" y="9730"/>
                    </a:lnTo>
                    <a:lnTo>
                      <a:pt x="15526" y="9793"/>
                    </a:lnTo>
                    <a:lnTo>
                      <a:pt x="15547" y="9835"/>
                    </a:lnTo>
                    <a:lnTo>
                      <a:pt x="15651" y="9919"/>
                    </a:lnTo>
                    <a:lnTo>
                      <a:pt x="15714" y="10023"/>
                    </a:lnTo>
                    <a:lnTo>
                      <a:pt x="15735" y="10002"/>
                    </a:lnTo>
                    <a:lnTo>
                      <a:pt x="15840" y="9814"/>
                    </a:lnTo>
                    <a:lnTo>
                      <a:pt x="15944" y="9437"/>
                    </a:lnTo>
                    <a:lnTo>
                      <a:pt x="16007" y="9333"/>
                    </a:lnTo>
                    <a:lnTo>
                      <a:pt x="15944" y="9375"/>
                    </a:lnTo>
                    <a:lnTo>
                      <a:pt x="15902" y="9416"/>
                    </a:lnTo>
                    <a:lnTo>
                      <a:pt x="15840" y="9395"/>
                    </a:lnTo>
                    <a:lnTo>
                      <a:pt x="15840" y="9333"/>
                    </a:lnTo>
                    <a:lnTo>
                      <a:pt x="15965" y="9207"/>
                    </a:lnTo>
                    <a:lnTo>
                      <a:pt x="16007" y="9123"/>
                    </a:lnTo>
                    <a:lnTo>
                      <a:pt x="15902" y="9123"/>
                    </a:lnTo>
                    <a:lnTo>
                      <a:pt x="15819" y="9061"/>
                    </a:lnTo>
                    <a:lnTo>
                      <a:pt x="15840" y="9019"/>
                    </a:lnTo>
                    <a:lnTo>
                      <a:pt x="15965" y="8956"/>
                    </a:lnTo>
                    <a:lnTo>
                      <a:pt x="15965" y="8789"/>
                    </a:lnTo>
                    <a:lnTo>
                      <a:pt x="16028" y="8705"/>
                    </a:lnTo>
                    <a:lnTo>
                      <a:pt x="16279" y="8475"/>
                    </a:lnTo>
                    <a:lnTo>
                      <a:pt x="16426" y="8266"/>
                    </a:lnTo>
                    <a:lnTo>
                      <a:pt x="16488" y="8119"/>
                    </a:lnTo>
                    <a:lnTo>
                      <a:pt x="16488" y="8015"/>
                    </a:lnTo>
                    <a:lnTo>
                      <a:pt x="16321" y="7763"/>
                    </a:lnTo>
                    <a:lnTo>
                      <a:pt x="16216" y="7805"/>
                    </a:lnTo>
                    <a:lnTo>
                      <a:pt x="16237" y="7847"/>
                    </a:lnTo>
                    <a:lnTo>
                      <a:pt x="16174" y="7868"/>
                    </a:lnTo>
                    <a:lnTo>
                      <a:pt x="15923" y="7826"/>
                    </a:lnTo>
                    <a:lnTo>
                      <a:pt x="15693" y="7826"/>
                    </a:lnTo>
                    <a:lnTo>
                      <a:pt x="15693" y="7868"/>
                    </a:lnTo>
                    <a:lnTo>
                      <a:pt x="15547" y="7952"/>
                    </a:lnTo>
                    <a:lnTo>
                      <a:pt x="15505" y="7910"/>
                    </a:lnTo>
                    <a:lnTo>
                      <a:pt x="15379" y="7931"/>
                    </a:lnTo>
                    <a:lnTo>
                      <a:pt x="15275" y="8035"/>
                    </a:lnTo>
                    <a:lnTo>
                      <a:pt x="14793" y="8035"/>
                    </a:lnTo>
                    <a:lnTo>
                      <a:pt x="14396" y="8119"/>
                    </a:lnTo>
                    <a:lnTo>
                      <a:pt x="14396" y="8182"/>
                    </a:lnTo>
                    <a:lnTo>
                      <a:pt x="14501" y="8224"/>
                    </a:lnTo>
                    <a:lnTo>
                      <a:pt x="14291" y="8454"/>
                    </a:lnTo>
                    <a:lnTo>
                      <a:pt x="14270" y="8810"/>
                    </a:lnTo>
                    <a:lnTo>
                      <a:pt x="14291" y="8851"/>
                    </a:lnTo>
                    <a:lnTo>
                      <a:pt x="14082" y="9082"/>
                    </a:lnTo>
                    <a:lnTo>
                      <a:pt x="14082" y="9270"/>
                    </a:lnTo>
                    <a:lnTo>
                      <a:pt x="13957" y="9395"/>
                    </a:lnTo>
                    <a:lnTo>
                      <a:pt x="13873" y="9416"/>
                    </a:lnTo>
                    <a:lnTo>
                      <a:pt x="13622" y="9542"/>
                    </a:lnTo>
                    <a:lnTo>
                      <a:pt x="13643" y="9584"/>
                    </a:lnTo>
                    <a:lnTo>
                      <a:pt x="13747" y="9500"/>
                    </a:lnTo>
                    <a:lnTo>
                      <a:pt x="13726" y="9605"/>
                    </a:lnTo>
                    <a:lnTo>
                      <a:pt x="13726" y="9793"/>
                    </a:lnTo>
                    <a:lnTo>
                      <a:pt x="13622" y="9919"/>
                    </a:lnTo>
                    <a:lnTo>
                      <a:pt x="13538" y="9919"/>
                    </a:lnTo>
                    <a:lnTo>
                      <a:pt x="13517" y="9960"/>
                    </a:lnTo>
                    <a:lnTo>
                      <a:pt x="13454" y="9919"/>
                    </a:lnTo>
                    <a:lnTo>
                      <a:pt x="13329" y="9835"/>
                    </a:lnTo>
                    <a:lnTo>
                      <a:pt x="13350" y="9793"/>
                    </a:lnTo>
                    <a:lnTo>
                      <a:pt x="13454" y="9730"/>
                    </a:lnTo>
                    <a:lnTo>
                      <a:pt x="13308" y="9688"/>
                    </a:lnTo>
                    <a:lnTo>
                      <a:pt x="13245" y="9730"/>
                    </a:lnTo>
                    <a:lnTo>
                      <a:pt x="13120" y="9709"/>
                    </a:lnTo>
                    <a:lnTo>
                      <a:pt x="12973" y="9709"/>
                    </a:lnTo>
                    <a:lnTo>
                      <a:pt x="12869" y="9793"/>
                    </a:lnTo>
                    <a:lnTo>
                      <a:pt x="12722" y="9814"/>
                    </a:lnTo>
                    <a:lnTo>
                      <a:pt x="12513" y="9814"/>
                    </a:lnTo>
                    <a:lnTo>
                      <a:pt x="12492" y="9856"/>
                    </a:lnTo>
                    <a:lnTo>
                      <a:pt x="12262" y="10002"/>
                    </a:lnTo>
                    <a:lnTo>
                      <a:pt x="12178" y="10002"/>
                    </a:lnTo>
                    <a:lnTo>
                      <a:pt x="12157" y="9940"/>
                    </a:lnTo>
                    <a:lnTo>
                      <a:pt x="11948" y="10002"/>
                    </a:lnTo>
                    <a:lnTo>
                      <a:pt x="11822" y="10044"/>
                    </a:lnTo>
                    <a:lnTo>
                      <a:pt x="11760" y="9919"/>
                    </a:lnTo>
                    <a:lnTo>
                      <a:pt x="11634" y="9730"/>
                    </a:lnTo>
                    <a:lnTo>
                      <a:pt x="11467" y="9647"/>
                    </a:lnTo>
                    <a:lnTo>
                      <a:pt x="11425" y="9605"/>
                    </a:lnTo>
                    <a:lnTo>
                      <a:pt x="11257" y="9605"/>
                    </a:lnTo>
                    <a:lnTo>
                      <a:pt x="11216" y="9626"/>
                    </a:lnTo>
                    <a:lnTo>
                      <a:pt x="11132" y="9521"/>
                    </a:lnTo>
                    <a:lnTo>
                      <a:pt x="10902" y="9270"/>
                    </a:lnTo>
                    <a:lnTo>
                      <a:pt x="10881" y="9165"/>
                    </a:lnTo>
                    <a:lnTo>
                      <a:pt x="10881" y="9082"/>
                    </a:lnTo>
                    <a:lnTo>
                      <a:pt x="10776" y="8914"/>
                    </a:lnTo>
                    <a:lnTo>
                      <a:pt x="10713" y="8789"/>
                    </a:lnTo>
                    <a:lnTo>
                      <a:pt x="10400" y="8454"/>
                    </a:lnTo>
                    <a:lnTo>
                      <a:pt x="10379" y="8328"/>
                    </a:lnTo>
                    <a:lnTo>
                      <a:pt x="10316" y="8245"/>
                    </a:lnTo>
                    <a:lnTo>
                      <a:pt x="10358" y="8161"/>
                    </a:lnTo>
                    <a:lnTo>
                      <a:pt x="10316" y="8077"/>
                    </a:lnTo>
                    <a:lnTo>
                      <a:pt x="10253" y="7847"/>
                    </a:lnTo>
                    <a:lnTo>
                      <a:pt x="10169" y="7763"/>
                    </a:lnTo>
                    <a:lnTo>
                      <a:pt x="10190" y="7638"/>
                    </a:lnTo>
                    <a:lnTo>
                      <a:pt x="10316" y="7805"/>
                    </a:lnTo>
                    <a:lnTo>
                      <a:pt x="10316" y="8015"/>
                    </a:lnTo>
                    <a:lnTo>
                      <a:pt x="10379" y="7973"/>
                    </a:lnTo>
                    <a:lnTo>
                      <a:pt x="10379" y="7805"/>
                    </a:lnTo>
                    <a:lnTo>
                      <a:pt x="10211" y="7554"/>
                    </a:lnTo>
                    <a:lnTo>
                      <a:pt x="10253" y="7429"/>
                    </a:lnTo>
                    <a:lnTo>
                      <a:pt x="10190" y="7219"/>
                    </a:lnTo>
                    <a:lnTo>
                      <a:pt x="10169" y="7115"/>
                    </a:lnTo>
                    <a:lnTo>
                      <a:pt x="10253" y="7010"/>
                    </a:lnTo>
                    <a:lnTo>
                      <a:pt x="10295" y="6717"/>
                    </a:lnTo>
                    <a:lnTo>
                      <a:pt x="10253" y="6571"/>
                    </a:lnTo>
                    <a:lnTo>
                      <a:pt x="10316" y="6278"/>
                    </a:lnTo>
                    <a:lnTo>
                      <a:pt x="10316" y="6173"/>
                    </a:lnTo>
                    <a:lnTo>
                      <a:pt x="10358" y="6090"/>
                    </a:lnTo>
                    <a:lnTo>
                      <a:pt x="10316" y="6048"/>
                    </a:lnTo>
                    <a:lnTo>
                      <a:pt x="10316" y="5922"/>
                    </a:lnTo>
                    <a:lnTo>
                      <a:pt x="10379" y="5859"/>
                    </a:lnTo>
                    <a:lnTo>
                      <a:pt x="10400" y="5713"/>
                    </a:lnTo>
                    <a:lnTo>
                      <a:pt x="10420" y="5650"/>
                    </a:lnTo>
                    <a:lnTo>
                      <a:pt x="10358" y="5608"/>
                    </a:lnTo>
                    <a:lnTo>
                      <a:pt x="10420" y="5504"/>
                    </a:lnTo>
                    <a:lnTo>
                      <a:pt x="10420" y="5336"/>
                    </a:lnTo>
                    <a:lnTo>
                      <a:pt x="10525" y="5336"/>
                    </a:lnTo>
                    <a:lnTo>
                      <a:pt x="10504" y="5441"/>
                    </a:lnTo>
                    <a:lnTo>
                      <a:pt x="10504" y="5525"/>
                    </a:lnTo>
                    <a:lnTo>
                      <a:pt x="10567" y="5504"/>
                    </a:lnTo>
                    <a:lnTo>
                      <a:pt x="10588" y="5399"/>
                    </a:lnTo>
                    <a:lnTo>
                      <a:pt x="10672" y="5294"/>
                    </a:lnTo>
                    <a:lnTo>
                      <a:pt x="10692" y="5148"/>
                    </a:lnTo>
                    <a:lnTo>
                      <a:pt x="10734" y="5106"/>
                    </a:lnTo>
                    <a:lnTo>
                      <a:pt x="10776" y="4939"/>
                    </a:lnTo>
                    <a:lnTo>
                      <a:pt x="10776" y="4897"/>
                    </a:lnTo>
                    <a:lnTo>
                      <a:pt x="10692" y="4939"/>
                    </a:lnTo>
                    <a:lnTo>
                      <a:pt x="10672" y="5127"/>
                    </a:lnTo>
                    <a:lnTo>
                      <a:pt x="10567" y="5190"/>
                    </a:lnTo>
                    <a:lnTo>
                      <a:pt x="10588" y="5106"/>
                    </a:lnTo>
                    <a:lnTo>
                      <a:pt x="10525" y="5085"/>
                    </a:lnTo>
                    <a:lnTo>
                      <a:pt x="10504" y="5002"/>
                    </a:lnTo>
                    <a:lnTo>
                      <a:pt x="10400" y="5002"/>
                    </a:lnTo>
                    <a:lnTo>
                      <a:pt x="10295" y="4918"/>
                    </a:lnTo>
                    <a:lnTo>
                      <a:pt x="10107" y="4876"/>
                    </a:lnTo>
                    <a:lnTo>
                      <a:pt x="10002" y="4771"/>
                    </a:lnTo>
                    <a:lnTo>
                      <a:pt x="9939" y="4730"/>
                    </a:lnTo>
                    <a:lnTo>
                      <a:pt x="9856" y="4730"/>
                    </a:lnTo>
                    <a:lnTo>
                      <a:pt x="9793" y="4709"/>
                    </a:lnTo>
                    <a:lnTo>
                      <a:pt x="9772" y="4709"/>
                    </a:lnTo>
                    <a:lnTo>
                      <a:pt x="9730" y="4667"/>
                    </a:lnTo>
                    <a:lnTo>
                      <a:pt x="9751" y="4499"/>
                    </a:lnTo>
                    <a:lnTo>
                      <a:pt x="9625" y="4165"/>
                    </a:lnTo>
                    <a:lnTo>
                      <a:pt x="9625" y="4144"/>
                    </a:lnTo>
                    <a:lnTo>
                      <a:pt x="9625" y="4081"/>
                    </a:lnTo>
                    <a:lnTo>
                      <a:pt x="9625" y="3976"/>
                    </a:lnTo>
                    <a:lnTo>
                      <a:pt x="9646" y="3872"/>
                    </a:lnTo>
                    <a:lnTo>
                      <a:pt x="9542" y="3788"/>
                    </a:lnTo>
                    <a:lnTo>
                      <a:pt x="9479" y="3683"/>
                    </a:lnTo>
                    <a:lnTo>
                      <a:pt x="9458" y="3579"/>
                    </a:lnTo>
                    <a:lnTo>
                      <a:pt x="9374" y="3537"/>
                    </a:lnTo>
                    <a:lnTo>
                      <a:pt x="9353" y="3453"/>
                    </a:lnTo>
                    <a:lnTo>
                      <a:pt x="9312" y="3432"/>
                    </a:lnTo>
                    <a:lnTo>
                      <a:pt x="9228" y="3223"/>
                    </a:lnTo>
                    <a:lnTo>
                      <a:pt x="9207" y="3139"/>
                    </a:lnTo>
                    <a:lnTo>
                      <a:pt x="9123" y="3118"/>
                    </a:lnTo>
                    <a:lnTo>
                      <a:pt x="9123" y="2951"/>
                    </a:lnTo>
                    <a:lnTo>
                      <a:pt x="9123" y="2888"/>
                    </a:lnTo>
                    <a:lnTo>
                      <a:pt x="9060" y="2825"/>
                    </a:lnTo>
                    <a:lnTo>
                      <a:pt x="9040" y="2721"/>
                    </a:lnTo>
                    <a:lnTo>
                      <a:pt x="8935" y="2574"/>
                    </a:lnTo>
                    <a:lnTo>
                      <a:pt x="8830" y="2491"/>
                    </a:lnTo>
                    <a:lnTo>
                      <a:pt x="8788" y="2386"/>
                    </a:lnTo>
                    <a:lnTo>
                      <a:pt x="8705" y="2365"/>
                    </a:lnTo>
                    <a:lnTo>
                      <a:pt x="8621" y="2365"/>
                    </a:lnTo>
                    <a:lnTo>
                      <a:pt x="8600" y="2323"/>
                    </a:lnTo>
                    <a:lnTo>
                      <a:pt x="8579" y="2302"/>
                    </a:lnTo>
                    <a:lnTo>
                      <a:pt x="8475" y="2323"/>
                    </a:lnTo>
                    <a:lnTo>
                      <a:pt x="8370" y="2302"/>
                    </a:lnTo>
                    <a:lnTo>
                      <a:pt x="8265" y="2302"/>
                    </a:lnTo>
                    <a:lnTo>
                      <a:pt x="8223" y="2386"/>
                    </a:lnTo>
                    <a:lnTo>
                      <a:pt x="8182" y="2386"/>
                    </a:lnTo>
                    <a:lnTo>
                      <a:pt x="8161" y="2365"/>
                    </a:lnTo>
                    <a:lnTo>
                      <a:pt x="8119" y="2365"/>
                    </a:lnTo>
                    <a:lnTo>
                      <a:pt x="8035" y="2386"/>
                    </a:lnTo>
                    <a:lnTo>
                      <a:pt x="7993" y="2428"/>
                    </a:lnTo>
                    <a:lnTo>
                      <a:pt x="7910" y="2595"/>
                    </a:lnTo>
                    <a:lnTo>
                      <a:pt x="7868" y="2679"/>
                    </a:lnTo>
                    <a:lnTo>
                      <a:pt x="7868" y="2700"/>
                    </a:lnTo>
                    <a:lnTo>
                      <a:pt x="7868" y="2742"/>
                    </a:lnTo>
                    <a:lnTo>
                      <a:pt x="7805" y="2742"/>
                    </a:lnTo>
                    <a:lnTo>
                      <a:pt x="7700" y="2825"/>
                    </a:lnTo>
                    <a:lnTo>
                      <a:pt x="7700" y="2846"/>
                    </a:lnTo>
                    <a:lnTo>
                      <a:pt x="7659" y="2888"/>
                    </a:lnTo>
                    <a:lnTo>
                      <a:pt x="7596" y="2888"/>
                    </a:lnTo>
                    <a:lnTo>
                      <a:pt x="7575" y="2825"/>
                    </a:lnTo>
                    <a:lnTo>
                      <a:pt x="7449" y="2784"/>
                    </a:lnTo>
                    <a:lnTo>
                      <a:pt x="7366" y="2742"/>
                    </a:lnTo>
                    <a:lnTo>
                      <a:pt x="7345" y="2700"/>
                    </a:lnTo>
                    <a:lnTo>
                      <a:pt x="7219" y="2637"/>
                    </a:lnTo>
                    <a:lnTo>
                      <a:pt x="7156" y="2637"/>
                    </a:lnTo>
                    <a:lnTo>
                      <a:pt x="7115" y="2595"/>
                    </a:lnTo>
                    <a:lnTo>
                      <a:pt x="7115" y="2574"/>
                    </a:lnTo>
                    <a:lnTo>
                      <a:pt x="7073" y="2512"/>
                    </a:lnTo>
                    <a:lnTo>
                      <a:pt x="7031" y="2491"/>
                    </a:lnTo>
                    <a:lnTo>
                      <a:pt x="6989" y="2491"/>
                    </a:lnTo>
                    <a:lnTo>
                      <a:pt x="6947" y="2470"/>
                    </a:lnTo>
                    <a:lnTo>
                      <a:pt x="6926" y="2470"/>
                    </a:lnTo>
                    <a:lnTo>
                      <a:pt x="6926" y="2428"/>
                    </a:lnTo>
                    <a:lnTo>
                      <a:pt x="6905" y="2323"/>
                    </a:lnTo>
                    <a:lnTo>
                      <a:pt x="6822" y="2261"/>
                    </a:lnTo>
                    <a:lnTo>
                      <a:pt x="6717" y="2114"/>
                    </a:lnTo>
                    <a:lnTo>
                      <a:pt x="6717" y="2093"/>
                    </a:lnTo>
                    <a:lnTo>
                      <a:pt x="6801" y="2072"/>
                    </a:lnTo>
                    <a:lnTo>
                      <a:pt x="6822" y="2051"/>
                    </a:lnTo>
                    <a:lnTo>
                      <a:pt x="6822" y="1968"/>
                    </a:lnTo>
                    <a:lnTo>
                      <a:pt x="6738" y="1884"/>
                    </a:lnTo>
                    <a:lnTo>
                      <a:pt x="6717" y="1863"/>
                    </a:lnTo>
                    <a:lnTo>
                      <a:pt x="6696" y="1842"/>
                    </a:lnTo>
                    <a:lnTo>
                      <a:pt x="6654" y="1800"/>
                    </a:lnTo>
                    <a:lnTo>
                      <a:pt x="6633" y="1675"/>
                    </a:lnTo>
                    <a:lnTo>
                      <a:pt x="6591" y="1591"/>
                    </a:lnTo>
                    <a:lnTo>
                      <a:pt x="6508" y="1549"/>
                    </a:lnTo>
                    <a:lnTo>
                      <a:pt x="6424" y="1528"/>
                    </a:lnTo>
                    <a:lnTo>
                      <a:pt x="6466" y="1465"/>
                    </a:lnTo>
                    <a:lnTo>
                      <a:pt x="6466" y="1424"/>
                    </a:lnTo>
                    <a:lnTo>
                      <a:pt x="6403" y="1340"/>
                    </a:lnTo>
                    <a:lnTo>
                      <a:pt x="6299" y="1319"/>
                    </a:lnTo>
                    <a:lnTo>
                      <a:pt x="6319" y="1256"/>
                    </a:lnTo>
                    <a:lnTo>
                      <a:pt x="6278" y="1173"/>
                    </a:lnTo>
                    <a:lnTo>
                      <a:pt x="6215" y="1173"/>
                    </a:lnTo>
                    <a:lnTo>
                      <a:pt x="6194" y="1131"/>
                    </a:lnTo>
                    <a:lnTo>
                      <a:pt x="6131" y="1068"/>
                    </a:lnTo>
                    <a:lnTo>
                      <a:pt x="6068" y="942"/>
                    </a:lnTo>
                    <a:lnTo>
                      <a:pt x="5943" y="859"/>
                    </a:lnTo>
                    <a:lnTo>
                      <a:pt x="5022" y="838"/>
                    </a:lnTo>
                    <a:lnTo>
                      <a:pt x="4980" y="1047"/>
                    </a:lnTo>
                    <a:lnTo>
                      <a:pt x="3327" y="1005"/>
                    </a:lnTo>
                    <a:lnTo>
                      <a:pt x="1402" y="105"/>
                    </a:lnTo>
                    <a:lnTo>
                      <a:pt x="1402" y="64"/>
                    </a:lnTo>
                    <a:lnTo>
                      <a:pt x="1381" y="1"/>
                    </a:ln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Latam Map Theme for Middle School by Slidesgo">
  <a:themeElements>
    <a:clrScheme name="Simple Light">
      <a:dk1>
        <a:srgbClr val="0A4A6E"/>
      </a:dk1>
      <a:lt1>
        <a:srgbClr val="126FAF"/>
      </a:lt1>
      <a:dk2>
        <a:srgbClr val="2A81BC"/>
      </a:dk2>
      <a:lt2>
        <a:srgbClr val="41BFEA"/>
      </a:lt2>
      <a:accent1>
        <a:srgbClr val="F5E0CD"/>
      </a:accent1>
      <a:accent2>
        <a:srgbClr val="DFC6B2"/>
      </a:accent2>
      <a:accent3>
        <a:srgbClr val="FFB549"/>
      </a:accent3>
      <a:accent4>
        <a:srgbClr val="CD4D4D"/>
      </a:accent4>
      <a:accent5>
        <a:srgbClr val="613F00"/>
      </a:accent5>
      <a:accent6>
        <a:srgbClr val="FFFFFF"/>
      </a:accent6>
      <a:hlink>
        <a:srgbClr val="0A4A6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ags of the World XL by Slidesgo">
  <a:themeElements>
    <a:clrScheme name="Simple Light">
      <a:dk1>
        <a:srgbClr val="09375F"/>
      </a:dk1>
      <a:lt1>
        <a:srgbClr val="FFFFFF"/>
      </a:lt1>
      <a:dk2>
        <a:srgbClr val="FFF1CE"/>
      </a:dk2>
      <a:lt2>
        <a:srgbClr val="BDDFEC"/>
      </a:lt2>
      <a:accent1>
        <a:srgbClr val="AED7E7"/>
      </a:accent1>
      <a:accent2>
        <a:srgbClr val="D0EBF5"/>
      </a:accent2>
      <a:accent3>
        <a:srgbClr val="FFFFFF"/>
      </a:accent3>
      <a:accent4>
        <a:srgbClr val="FFF1CE"/>
      </a:accent4>
      <a:accent5>
        <a:srgbClr val="BDDFEC"/>
      </a:accent5>
      <a:accent6>
        <a:srgbClr val="AED7E7"/>
      </a:accent6>
      <a:hlink>
        <a:srgbClr val="09375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1499</Words>
  <Application>Microsoft Office PowerPoint</Application>
  <PresentationFormat>Apresentação na tela (16:9)</PresentationFormat>
  <Paragraphs>108</Paragraphs>
  <Slides>27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17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46" baseType="lpstr">
      <vt:lpstr>Molengo</vt:lpstr>
      <vt:lpstr>Open Sauce</vt:lpstr>
      <vt:lpstr>Livvic</vt:lpstr>
      <vt:lpstr>Open Sans SemiBold</vt:lpstr>
      <vt:lpstr>Arial</vt:lpstr>
      <vt:lpstr>Passion One</vt:lpstr>
      <vt:lpstr>Cabin</vt:lpstr>
      <vt:lpstr>Jua</vt:lpstr>
      <vt:lpstr>Nunito Bold</vt:lpstr>
      <vt:lpstr>Bebas Neue</vt:lpstr>
      <vt:lpstr>Comic Sans MS</vt:lpstr>
      <vt:lpstr>Wingdings</vt:lpstr>
      <vt:lpstr>Open Sans</vt:lpstr>
      <vt:lpstr>Nunito Sans</vt:lpstr>
      <vt:lpstr>Lalezar</vt:lpstr>
      <vt:lpstr>Archivo</vt:lpstr>
      <vt:lpstr>Roboto Condensed Light</vt:lpstr>
      <vt:lpstr>Latam Map Theme for Middle School by Slidesgo</vt:lpstr>
      <vt:lpstr>Flags of the World XL by Slidesgo</vt:lpstr>
      <vt:lpstr>Apresentação do PowerPoint</vt:lpstr>
      <vt:lpstr>Blocos Regionais</vt:lpstr>
      <vt:lpstr>Apresentação do PowerPoint</vt:lpstr>
      <vt:lpstr>01 </vt:lpstr>
      <vt:lpstr>Clique na vídeo acima sobre CAPITALISMO: o que é e como surgiu?  </vt:lpstr>
      <vt:lpstr>Concorrência e Monopólio</vt:lpstr>
      <vt:lpstr>Concorrência e Monopólio</vt:lpstr>
      <vt:lpstr>Apresentação do PowerPoint</vt:lpstr>
      <vt:lpstr>Você Sabia?</vt:lpstr>
      <vt:lpstr>Gabarito:</vt:lpstr>
      <vt:lpstr>Você Sabia?</vt:lpstr>
      <vt:lpstr>Gabarito:</vt:lpstr>
      <vt:lpstr>Você Sabia?</vt:lpstr>
      <vt:lpstr>Gabarito:</vt:lpstr>
      <vt:lpstr>Os Blocos Econômicos</vt:lpstr>
      <vt:lpstr>Assista o vídeo e entenda melhor sobre os blocos econômicos</vt:lpstr>
      <vt:lpstr>A União Europeia</vt:lpstr>
      <vt:lpstr>A União Europeia hoje</vt:lpstr>
      <vt:lpstr>Nafta</vt:lpstr>
      <vt:lpstr>Mercosul</vt:lpstr>
      <vt:lpstr>Você Sabia?</vt:lpstr>
      <vt:lpstr>Gabarito:</vt:lpstr>
      <vt:lpstr>Você Sabia?</vt:lpstr>
      <vt:lpstr>Gabarito:</vt:lpstr>
      <vt:lpstr>Você Sabia?</vt:lpstr>
      <vt:lpstr>Gabarito: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Blocos Regionais</dc:title>
  <dc:creator>USUARIO</dc:creator>
  <cp:lastModifiedBy>joao helio</cp:lastModifiedBy>
  <cp:revision>13</cp:revision>
  <dcterms:modified xsi:type="dcterms:W3CDTF">2024-01-14T13:16:56Z</dcterms:modified>
</cp:coreProperties>
</file>