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76" r:id="rId1"/>
    <p:sldMasterId id="2147483677" r:id="rId2"/>
  </p:sldMasterIdLst>
  <p:notesMasterIdLst>
    <p:notesMasterId r:id="rId16"/>
  </p:notesMasterIdLst>
  <p:sldIdLst>
    <p:sldId id="261" r:id="rId3"/>
    <p:sldId id="256" r:id="rId4"/>
    <p:sldId id="257" r:id="rId5"/>
    <p:sldId id="276" r:id="rId6"/>
    <p:sldId id="271" r:id="rId7"/>
    <p:sldId id="266" r:id="rId8"/>
    <p:sldId id="262" r:id="rId9"/>
    <p:sldId id="302" r:id="rId10"/>
    <p:sldId id="303" r:id="rId11"/>
    <p:sldId id="304" r:id="rId12"/>
    <p:sldId id="308" r:id="rId13"/>
    <p:sldId id="309" r:id="rId14"/>
    <p:sldId id="279" r:id="rId15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17"/>
    </p:embeddedFont>
    <p:embeddedFont>
      <p:font typeface="Cabin" panose="020B0604020202020204" charset="0"/>
      <p:italic r:id="rId18"/>
    </p:embeddedFont>
    <p:embeddedFont>
      <p:font typeface="Changa One" panose="020B0604020202020204" charset="0"/>
      <p:regular r:id="rId19"/>
    </p:embeddedFont>
    <p:embeddedFont>
      <p:font typeface="DM Sans" pitchFamily="2" charset="0"/>
      <p:regular r:id="rId20"/>
      <p:bold r:id="rId21"/>
      <p:italic r:id="rId22"/>
      <p:boldItalic r:id="rId23"/>
    </p:embeddedFont>
    <p:embeddedFont>
      <p:font typeface="Nunito" pitchFamily="2" charset="0"/>
      <p:regular r:id="rId24"/>
      <p:bold r:id="rId25"/>
      <p:italic r:id="rId26"/>
      <p:boldItalic r:id="rId27"/>
    </p:embeddedFont>
    <p:embeddedFont>
      <p:font typeface="Nunito Bold" pitchFamily="2" charset="0"/>
      <p:bold r:id="rId28"/>
    </p:embeddedFont>
    <p:embeddedFont>
      <p:font typeface="Nunito Sans" pitchFamily="2" charset="0"/>
      <p:regular r:id="rId29"/>
      <p:bold r:id="rId30"/>
      <p:italic r:id="rId31"/>
      <p:boldItalic r:id="rId32"/>
    </p:embeddedFont>
    <p:embeddedFont>
      <p:font typeface="Roboto Condensed" panose="02000000000000000000" pitchFamily="2" charset="0"/>
      <p:regular r:id="rId33"/>
      <p:bold r:id="rId34"/>
      <p:italic r:id="rId35"/>
      <p:boldItalic r:id="rId36"/>
    </p:embeddedFont>
    <p:embeddedFont>
      <p:font typeface="Roboto Slab" pitchFamily="2" charset="0"/>
      <p:regular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4C6B"/>
    <a:srgbClr val="F12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864C5A-ECA5-43A6-8636-1946D37ADF52}">
  <a:tblStyle styleId="{E4864C5A-ECA5-43A6-8636-1946D37ADF5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2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font" Target="fonts/font21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eb7924b64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eb7924b645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eb7629a28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eb7629a28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ec1dd68a2b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ec1dd68a2b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ec1dd68a2b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ec1dd68a2b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eb7629a289_0_5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eb7629a289_0_5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eb7629a289_0_2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eb7629a289_0_2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eb7629a289_0_2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eb7629a289_0_2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9480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eb7629a289_0_5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eb7629a289_0_5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66475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eb7629a289_0_5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eb7629a289_0_5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40530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eb7629a289_0_2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eb7629a289_0_2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55376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eb7629a289_0_2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eb7629a289_0_2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75992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gec1dd68a2b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2" name="Google Shape;1082;gec1dd68a2b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10800000" flipH="1">
            <a:off x="6797353" y="-189849"/>
            <a:ext cx="1466057" cy="1466057"/>
          </a:xfrm>
          <a:custGeom>
            <a:avLst/>
            <a:gdLst/>
            <a:ahLst/>
            <a:cxnLst/>
            <a:rect l="l" t="t" r="r" b="b"/>
            <a:pathLst>
              <a:path w="43132" h="43132" extrusionOk="0">
                <a:moveTo>
                  <a:pt x="43132" y="1"/>
                </a:moveTo>
                <a:cubicBezTo>
                  <a:pt x="19302" y="1"/>
                  <a:pt x="0" y="19302"/>
                  <a:pt x="0" y="43132"/>
                </a:cubicBezTo>
                <a:lnTo>
                  <a:pt x="43132" y="43132"/>
                </a:lnTo>
                <a:lnTo>
                  <a:pt x="4313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10;p2"/>
          <p:cNvGrpSpPr/>
          <p:nvPr/>
        </p:nvGrpSpPr>
        <p:grpSpPr>
          <a:xfrm>
            <a:off x="6938885" y="-190901"/>
            <a:ext cx="2650064" cy="1324522"/>
            <a:chOff x="6786485" y="-190901"/>
            <a:chExt cx="2650064" cy="1324522"/>
          </a:xfrm>
        </p:grpSpPr>
        <p:sp>
          <p:nvSpPr>
            <p:cNvPr id="11" name="Google Shape;11;p2"/>
            <p:cNvSpPr/>
            <p:nvPr/>
          </p:nvSpPr>
          <p:spPr>
            <a:xfrm rot="10800000" flipH="1">
              <a:off x="6786485" y="-190901"/>
              <a:ext cx="2650064" cy="1324522"/>
            </a:xfrm>
            <a:custGeom>
              <a:avLst/>
              <a:gdLst/>
              <a:ahLst/>
              <a:cxnLst/>
              <a:rect l="l" t="t" r="r" b="b"/>
              <a:pathLst>
                <a:path w="77966" h="38968" extrusionOk="0">
                  <a:moveTo>
                    <a:pt x="38968" y="0"/>
                  </a:moveTo>
                  <a:cubicBezTo>
                    <a:pt x="17478" y="0"/>
                    <a:pt x="1" y="17478"/>
                    <a:pt x="1" y="38967"/>
                  </a:cubicBezTo>
                  <a:lnTo>
                    <a:pt x="365" y="38967"/>
                  </a:lnTo>
                  <a:cubicBezTo>
                    <a:pt x="365" y="17690"/>
                    <a:pt x="17691" y="365"/>
                    <a:pt x="38968" y="365"/>
                  </a:cubicBezTo>
                  <a:cubicBezTo>
                    <a:pt x="60245" y="365"/>
                    <a:pt x="77570" y="17690"/>
                    <a:pt x="77570" y="38967"/>
                  </a:cubicBezTo>
                  <a:lnTo>
                    <a:pt x="77966" y="38967"/>
                  </a:lnTo>
                  <a:cubicBezTo>
                    <a:pt x="77966" y="17478"/>
                    <a:pt x="60488" y="0"/>
                    <a:pt x="3896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rot="10800000" flipH="1">
              <a:off x="7016867" y="-190898"/>
              <a:ext cx="2190316" cy="1095158"/>
            </a:xfrm>
            <a:custGeom>
              <a:avLst/>
              <a:gdLst/>
              <a:ahLst/>
              <a:cxnLst/>
              <a:rect l="l" t="t" r="r" b="b"/>
              <a:pathLst>
                <a:path w="64440" h="32220" extrusionOk="0">
                  <a:moveTo>
                    <a:pt x="32220" y="0"/>
                  </a:moveTo>
                  <a:cubicBezTo>
                    <a:pt x="14469" y="0"/>
                    <a:pt x="1" y="14438"/>
                    <a:pt x="1" y="32219"/>
                  </a:cubicBezTo>
                  <a:lnTo>
                    <a:pt x="396" y="32219"/>
                  </a:lnTo>
                  <a:cubicBezTo>
                    <a:pt x="396" y="14681"/>
                    <a:pt x="14682" y="395"/>
                    <a:pt x="32220" y="395"/>
                  </a:cubicBezTo>
                  <a:cubicBezTo>
                    <a:pt x="49789" y="395"/>
                    <a:pt x="64075" y="14681"/>
                    <a:pt x="64075" y="32219"/>
                  </a:cubicBezTo>
                  <a:lnTo>
                    <a:pt x="64440" y="32219"/>
                  </a:lnTo>
                  <a:cubicBezTo>
                    <a:pt x="64440" y="14438"/>
                    <a:pt x="49971" y="0"/>
                    <a:pt x="3222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7244154" y="-190894"/>
              <a:ext cx="1733660" cy="866847"/>
            </a:xfrm>
            <a:custGeom>
              <a:avLst/>
              <a:gdLst/>
              <a:ahLst/>
              <a:cxnLst/>
              <a:rect l="l" t="t" r="r" b="b"/>
              <a:pathLst>
                <a:path w="51005" h="25503" extrusionOk="0">
                  <a:moveTo>
                    <a:pt x="25503" y="0"/>
                  </a:moveTo>
                  <a:cubicBezTo>
                    <a:pt x="11460" y="0"/>
                    <a:pt x="1" y="11460"/>
                    <a:pt x="1" y="25502"/>
                  </a:cubicBezTo>
                  <a:lnTo>
                    <a:pt x="396" y="25502"/>
                  </a:lnTo>
                  <a:cubicBezTo>
                    <a:pt x="396" y="11642"/>
                    <a:pt x="11642" y="396"/>
                    <a:pt x="25503" y="396"/>
                  </a:cubicBezTo>
                  <a:cubicBezTo>
                    <a:pt x="39363" y="396"/>
                    <a:pt x="50610" y="11672"/>
                    <a:pt x="50610" y="25502"/>
                  </a:cubicBezTo>
                  <a:lnTo>
                    <a:pt x="51005" y="25502"/>
                  </a:lnTo>
                  <a:cubicBezTo>
                    <a:pt x="51005" y="11460"/>
                    <a:pt x="39576" y="0"/>
                    <a:pt x="2550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 flipH="1">
              <a:off x="7474570" y="-190891"/>
              <a:ext cx="1272858" cy="636463"/>
            </a:xfrm>
            <a:custGeom>
              <a:avLst/>
              <a:gdLst/>
              <a:ahLst/>
              <a:cxnLst/>
              <a:rect l="l" t="t" r="r" b="b"/>
              <a:pathLst>
                <a:path w="37448" h="18725" extrusionOk="0">
                  <a:moveTo>
                    <a:pt x="18724" y="1"/>
                  </a:moveTo>
                  <a:cubicBezTo>
                    <a:pt x="8389" y="1"/>
                    <a:pt x="0" y="8390"/>
                    <a:pt x="0" y="18724"/>
                  </a:cubicBezTo>
                  <a:lnTo>
                    <a:pt x="365" y="18724"/>
                  </a:lnTo>
                  <a:cubicBezTo>
                    <a:pt x="365" y="8633"/>
                    <a:pt x="8602" y="365"/>
                    <a:pt x="18724" y="365"/>
                  </a:cubicBezTo>
                  <a:cubicBezTo>
                    <a:pt x="28846" y="365"/>
                    <a:pt x="37083" y="8633"/>
                    <a:pt x="37083" y="18724"/>
                  </a:cubicBezTo>
                  <a:lnTo>
                    <a:pt x="37448" y="18724"/>
                  </a:lnTo>
                  <a:cubicBezTo>
                    <a:pt x="37448" y="8390"/>
                    <a:pt x="29058" y="1"/>
                    <a:pt x="1872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 flipH="1">
              <a:off x="7702877" y="-190888"/>
              <a:ext cx="816236" cy="407098"/>
            </a:xfrm>
            <a:custGeom>
              <a:avLst/>
              <a:gdLst/>
              <a:ahLst/>
              <a:cxnLst/>
              <a:rect l="l" t="t" r="r" b="b"/>
              <a:pathLst>
                <a:path w="24014" h="11977" extrusionOk="0">
                  <a:moveTo>
                    <a:pt x="12007" y="0"/>
                  </a:moveTo>
                  <a:cubicBezTo>
                    <a:pt x="5411" y="0"/>
                    <a:pt x="1" y="5381"/>
                    <a:pt x="1" y="11976"/>
                  </a:cubicBezTo>
                  <a:lnTo>
                    <a:pt x="396" y="11976"/>
                  </a:lnTo>
                  <a:cubicBezTo>
                    <a:pt x="396" y="5593"/>
                    <a:pt x="5593" y="396"/>
                    <a:pt x="12007" y="396"/>
                  </a:cubicBezTo>
                  <a:cubicBezTo>
                    <a:pt x="18420" y="396"/>
                    <a:pt x="23648" y="5593"/>
                    <a:pt x="23648" y="11976"/>
                  </a:cubicBezTo>
                  <a:lnTo>
                    <a:pt x="24013" y="11976"/>
                  </a:lnTo>
                  <a:cubicBezTo>
                    <a:pt x="24013" y="5381"/>
                    <a:pt x="18633" y="0"/>
                    <a:pt x="12007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 rot="10800000" flipH="1">
              <a:off x="7933258" y="-190885"/>
              <a:ext cx="356487" cy="177734"/>
            </a:xfrm>
            <a:custGeom>
              <a:avLst/>
              <a:gdLst/>
              <a:ahLst/>
              <a:cxnLst/>
              <a:rect l="l" t="t" r="r" b="b"/>
              <a:pathLst>
                <a:path w="10488" h="5229" extrusionOk="0">
                  <a:moveTo>
                    <a:pt x="5229" y="0"/>
                  </a:moveTo>
                  <a:cubicBezTo>
                    <a:pt x="2341" y="0"/>
                    <a:pt x="1" y="2341"/>
                    <a:pt x="1" y="5228"/>
                  </a:cubicBezTo>
                  <a:lnTo>
                    <a:pt x="366" y="5228"/>
                  </a:lnTo>
                  <a:cubicBezTo>
                    <a:pt x="366" y="2523"/>
                    <a:pt x="2584" y="365"/>
                    <a:pt x="5229" y="365"/>
                  </a:cubicBezTo>
                  <a:cubicBezTo>
                    <a:pt x="7934" y="365"/>
                    <a:pt x="10092" y="2584"/>
                    <a:pt x="10092" y="5228"/>
                  </a:cubicBezTo>
                  <a:lnTo>
                    <a:pt x="10487" y="5228"/>
                  </a:lnTo>
                  <a:cubicBezTo>
                    <a:pt x="10487" y="2341"/>
                    <a:pt x="8116" y="0"/>
                    <a:pt x="522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Google Shape;17;p2"/>
          <p:cNvSpPr/>
          <p:nvPr/>
        </p:nvSpPr>
        <p:spPr>
          <a:xfrm>
            <a:off x="-267251" y="1035675"/>
            <a:ext cx="2276560" cy="4117526"/>
          </a:xfrm>
          <a:custGeom>
            <a:avLst/>
            <a:gdLst/>
            <a:ahLst/>
            <a:cxnLst/>
            <a:rect l="l" t="t" r="r" b="b"/>
            <a:pathLst>
              <a:path w="40519" h="75230" extrusionOk="0">
                <a:moveTo>
                  <a:pt x="20275" y="1"/>
                </a:moveTo>
                <a:cubicBezTo>
                  <a:pt x="9089" y="1"/>
                  <a:pt x="1" y="9028"/>
                  <a:pt x="1" y="20214"/>
                </a:cubicBezTo>
                <a:lnTo>
                  <a:pt x="1" y="75230"/>
                </a:lnTo>
                <a:lnTo>
                  <a:pt x="40518" y="75230"/>
                </a:lnTo>
                <a:lnTo>
                  <a:pt x="40518" y="20214"/>
                </a:lnTo>
                <a:cubicBezTo>
                  <a:pt x="40518" y="9028"/>
                  <a:pt x="31460" y="1"/>
                  <a:pt x="2027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" name="Google Shape;18;p2"/>
          <p:cNvGrpSpPr/>
          <p:nvPr/>
        </p:nvGrpSpPr>
        <p:grpSpPr>
          <a:xfrm rot="10800000">
            <a:off x="1363040" y="4421695"/>
            <a:ext cx="69000" cy="443567"/>
            <a:chOff x="1990325" y="3344152"/>
            <a:chExt cx="57025" cy="355650"/>
          </a:xfrm>
        </p:grpSpPr>
        <p:sp>
          <p:nvSpPr>
            <p:cNvPr id="19" name="Google Shape;19;p2"/>
            <p:cNvSpPr/>
            <p:nvPr/>
          </p:nvSpPr>
          <p:spPr>
            <a:xfrm rot="10800000">
              <a:off x="1990325" y="3642777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2281" h="2281" extrusionOk="0">
                  <a:moveTo>
                    <a:pt x="1126" y="0"/>
                  </a:moveTo>
                  <a:cubicBezTo>
                    <a:pt x="487" y="0"/>
                    <a:pt x="1" y="517"/>
                    <a:pt x="1" y="1125"/>
                  </a:cubicBezTo>
                  <a:cubicBezTo>
                    <a:pt x="1" y="1763"/>
                    <a:pt x="487" y="2280"/>
                    <a:pt x="1126" y="2280"/>
                  </a:cubicBezTo>
                  <a:cubicBezTo>
                    <a:pt x="1794" y="2280"/>
                    <a:pt x="2281" y="1733"/>
                    <a:pt x="2281" y="1125"/>
                  </a:cubicBezTo>
                  <a:cubicBezTo>
                    <a:pt x="2281" y="487"/>
                    <a:pt x="1794" y="0"/>
                    <a:pt x="11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 rot="10800000">
              <a:off x="1990325" y="3497652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2281" h="2281" extrusionOk="0">
                  <a:moveTo>
                    <a:pt x="1126" y="1"/>
                  </a:moveTo>
                  <a:cubicBezTo>
                    <a:pt x="487" y="1"/>
                    <a:pt x="1" y="487"/>
                    <a:pt x="1" y="1126"/>
                  </a:cubicBezTo>
                  <a:cubicBezTo>
                    <a:pt x="1" y="1794"/>
                    <a:pt x="487" y="2281"/>
                    <a:pt x="1126" y="2281"/>
                  </a:cubicBezTo>
                  <a:cubicBezTo>
                    <a:pt x="1794" y="2281"/>
                    <a:pt x="2281" y="1733"/>
                    <a:pt x="2281" y="1126"/>
                  </a:cubicBezTo>
                  <a:cubicBezTo>
                    <a:pt x="2281" y="518"/>
                    <a:pt x="1794" y="1"/>
                    <a:pt x="11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 rot="10800000">
              <a:off x="1990325" y="3344152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2281" h="2281" extrusionOk="0">
                  <a:moveTo>
                    <a:pt x="1126" y="1"/>
                  </a:moveTo>
                  <a:cubicBezTo>
                    <a:pt x="487" y="1"/>
                    <a:pt x="1" y="548"/>
                    <a:pt x="1" y="1156"/>
                  </a:cubicBezTo>
                  <a:cubicBezTo>
                    <a:pt x="1" y="1794"/>
                    <a:pt x="487" y="2280"/>
                    <a:pt x="1126" y="2280"/>
                  </a:cubicBezTo>
                  <a:cubicBezTo>
                    <a:pt x="1794" y="2280"/>
                    <a:pt x="2281" y="1764"/>
                    <a:pt x="2281" y="1156"/>
                  </a:cubicBezTo>
                  <a:cubicBezTo>
                    <a:pt x="2281" y="518"/>
                    <a:pt x="1794" y="1"/>
                    <a:pt x="11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3998250" y="4074950"/>
            <a:ext cx="4386900" cy="38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2D4C6B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title"/>
          </p:nvPr>
        </p:nvSpPr>
        <p:spPr>
          <a:xfrm>
            <a:off x="3419856" y="1574852"/>
            <a:ext cx="4965300" cy="16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 b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subTitle" idx="2"/>
          </p:nvPr>
        </p:nvSpPr>
        <p:spPr>
          <a:xfrm>
            <a:off x="2011675" y="3084575"/>
            <a:ext cx="6373500" cy="9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Source Serif Pro"/>
              <a:buNone/>
              <a:defRPr sz="5200" b="1">
                <a:solidFill>
                  <a:schemeClr val="lt2"/>
                </a:solidFill>
                <a:latin typeface="Source Serif Pro"/>
                <a:ea typeface="Source Serif Pro"/>
                <a:cs typeface="Source Serif Pro"/>
                <a:sym typeface="Source Serif Pro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"/>
          <p:cNvSpPr/>
          <p:nvPr/>
        </p:nvSpPr>
        <p:spPr>
          <a:xfrm>
            <a:off x="-15450" y="0"/>
            <a:ext cx="4461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4"/>
          <p:cNvSpPr/>
          <p:nvPr/>
        </p:nvSpPr>
        <p:spPr>
          <a:xfrm>
            <a:off x="410900" y="496650"/>
            <a:ext cx="8186050" cy="591974"/>
          </a:xfrm>
          <a:custGeom>
            <a:avLst/>
            <a:gdLst/>
            <a:ahLst/>
            <a:cxnLst/>
            <a:rect l="l" t="t" r="r" b="b"/>
            <a:pathLst>
              <a:path w="327442" h="24761" extrusionOk="0">
                <a:moveTo>
                  <a:pt x="0" y="24761"/>
                </a:moveTo>
                <a:lnTo>
                  <a:pt x="327442" y="24489"/>
                </a:lnTo>
                <a:lnTo>
                  <a:pt x="327442" y="0"/>
                </a:lnTo>
              </a:path>
            </a:pathLst>
          </a:cu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41" name="Google Shape;41;p4"/>
          <p:cNvGrpSpPr/>
          <p:nvPr/>
        </p:nvGrpSpPr>
        <p:grpSpPr>
          <a:xfrm>
            <a:off x="8459648" y="-203831"/>
            <a:ext cx="692031" cy="739842"/>
            <a:chOff x="-261381" y="950846"/>
            <a:chExt cx="692031" cy="739842"/>
          </a:xfrm>
        </p:grpSpPr>
        <p:sp>
          <p:nvSpPr>
            <p:cNvPr id="42" name="Google Shape;42;p4"/>
            <p:cNvSpPr/>
            <p:nvPr/>
          </p:nvSpPr>
          <p:spPr>
            <a:xfrm rot="-5400000">
              <a:off x="-285257" y="974723"/>
              <a:ext cx="739783" cy="692031"/>
            </a:xfrm>
            <a:custGeom>
              <a:avLst/>
              <a:gdLst/>
              <a:ahLst/>
              <a:cxnLst/>
              <a:rect l="l" t="t" r="r" b="b"/>
              <a:pathLst>
                <a:path w="27326" h="27326" extrusionOk="0">
                  <a:moveTo>
                    <a:pt x="0" y="0"/>
                  </a:moveTo>
                  <a:lnTo>
                    <a:pt x="0" y="11520"/>
                  </a:lnTo>
                  <a:cubicBezTo>
                    <a:pt x="8754" y="11520"/>
                    <a:pt x="15806" y="18572"/>
                    <a:pt x="15806" y="27326"/>
                  </a:cubicBezTo>
                  <a:lnTo>
                    <a:pt x="27326" y="27326"/>
                  </a:lnTo>
                  <a:cubicBezTo>
                    <a:pt x="27326" y="12250"/>
                    <a:pt x="15076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4"/>
            <p:cNvSpPr/>
            <p:nvPr/>
          </p:nvSpPr>
          <p:spPr>
            <a:xfrm rot="5400000">
              <a:off x="-143269" y="1116790"/>
              <a:ext cx="587834" cy="559963"/>
            </a:xfrm>
            <a:custGeom>
              <a:avLst/>
              <a:gdLst/>
              <a:ahLst/>
              <a:cxnLst/>
              <a:rect l="l" t="t" r="r" b="b"/>
              <a:pathLst>
                <a:path w="22008" h="22098" extrusionOk="0">
                  <a:moveTo>
                    <a:pt x="1" y="0"/>
                  </a:moveTo>
                  <a:cubicBezTo>
                    <a:pt x="1" y="6201"/>
                    <a:pt x="2554" y="11794"/>
                    <a:pt x="6688" y="15806"/>
                  </a:cubicBezTo>
                  <a:cubicBezTo>
                    <a:pt x="10639" y="19697"/>
                    <a:pt x="16050" y="22037"/>
                    <a:pt x="22007" y="22098"/>
                  </a:cubicBezTo>
                  <a:lnTo>
                    <a:pt x="22007" y="21703"/>
                  </a:lnTo>
                  <a:lnTo>
                    <a:pt x="21977" y="21703"/>
                  </a:lnTo>
                  <a:cubicBezTo>
                    <a:pt x="15989" y="21672"/>
                    <a:pt x="10579" y="19241"/>
                    <a:pt x="6658" y="15289"/>
                  </a:cubicBezTo>
                  <a:cubicBezTo>
                    <a:pt x="2767" y="11368"/>
                    <a:pt x="396" y="5988"/>
                    <a:pt x="396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" name="Google Shape;44;p4"/>
          <p:cNvSpPr/>
          <p:nvPr/>
        </p:nvSpPr>
        <p:spPr>
          <a:xfrm>
            <a:off x="8927925" y="257450"/>
            <a:ext cx="361500" cy="361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" name="Google Shape;45;p4"/>
          <p:cNvGrpSpPr/>
          <p:nvPr/>
        </p:nvGrpSpPr>
        <p:grpSpPr>
          <a:xfrm>
            <a:off x="8685240" y="693939"/>
            <a:ext cx="57025" cy="355650"/>
            <a:chOff x="1990325" y="3344152"/>
            <a:chExt cx="57025" cy="355650"/>
          </a:xfrm>
        </p:grpSpPr>
        <p:sp>
          <p:nvSpPr>
            <p:cNvPr id="46" name="Google Shape;46;p4"/>
            <p:cNvSpPr/>
            <p:nvPr/>
          </p:nvSpPr>
          <p:spPr>
            <a:xfrm rot="10800000">
              <a:off x="1990325" y="3642777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2281" h="2281" extrusionOk="0">
                  <a:moveTo>
                    <a:pt x="1126" y="0"/>
                  </a:moveTo>
                  <a:cubicBezTo>
                    <a:pt x="487" y="0"/>
                    <a:pt x="1" y="517"/>
                    <a:pt x="1" y="1125"/>
                  </a:cubicBezTo>
                  <a:cubicBezTo>
                    <a:pt x="1" y="1763"/>
                    <a:pt x="487" y="2280"/>
                    <a:pt x="1126" y="2280"/>
                  </a:cubicBezTo>
                  <a:cubicBezTo>
                    <a:pt x="1794" y="2280"/>
                    <a:pt x="2281" y="1733"/>
                    <a:pt x="2281" y="1125"/>
                  </a:cubicBezTo>
                  <a:cubicBezTo>
                    <a:pt x="2281" y="487"/>
                    <a:pt x="1794" y="0"/>
                    <a:pt x="11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4"/>
            <p:cNvSpPr/>
            <p:nvPr/>
          </p:nvSpPr>
          <p:spPr>
            <a:xfrm rot="10800000">
              <a:off x="1990325" y="3497652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2281" h="2281" extrusionOk="0">
                  <a:moveTo>
                    <a:pt x="1126" y="1"/>
                  </a:moveTo>
                  <a:cubicBezTo>
                    <a:pt x="487" y="1"/>
                    <a:pt x="1" y="487"/>
                    <a:pt x="1" y="1126"/>
                  </a:cubicBezTo>
                  <a:cubicBezTo>
                    <a:pt x="1" y="1794"/>
                    <a:pt x="487" y="2281"/>
                    <a:pt x="1126" y="2281"/>
                  </a:cubicBezTo>
                  <a:cubicBezTo>
                    <a:pt x="1794" y="2281"/>
                    <a:pt x="2281" y="1733"/>
                    <a:pt x="2281" y="1126"/>
                  </a:cubicBezTo>
                  <a:cubicBezTo>
                    <a:pt x="2281" y="518"/>
                    <a:pt x="1794" y="1"/>
                    <a:pt x="11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4"/>
            <p:cNvSpPr/>
            <p:nvPr/>
          </p:nvSpPr>
          <p:spPr>
            <a:xfrm rot="10800000">
              <a:off x="1990325" y="3344152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2281" h="2281" extrusionOk="0">
                  <a:moveTo>
                    <a:pt x="1126" y="1"/>
                  </a:moveTo>
                  <a:cubicBezTo>
                    <a:pt x="487" y="1"/>
                    <a:pt x="1" y="548"/>
                    <a:pt x="1" y="1156"/>
                  </a:cubicBezTo>
                  <a:cubicBezTo>
                    <a:pt x="1" y="1794"/>
                    <a:pt x="487" y="2280"/>
                    <a:pt x="1126" y="2280"/>
                  </a:cubicBezTo>
                  <a:cubicBezTo>
                    <a:pt x="1794" y="2280"/>
                    <a:pt x="2281" y="1764"/>
                    <a:pt x="2281" y="1156"/>
                  </a:cubicBezTo>
                  <a:cubicBezTo>
                    <a:pt x="2281" y="518"/>
                    <a:pt x="1794" y="1"/>
                    <a:pt x="11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9" name="Google Shape;49;p4"/>
          <p:cNvCxnSpPr/>
          <p:nvPr/>
        </p:nvCxnSpPr>
        <p:spPr>
          <a:xfrm rot="10800000">
            <a:off x="427050" y="1081125"/>
            <a:ext cx="3600" cy="40509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0" name="Google Shape;50;p4"/>
          <p:cNvSpPr/>
          <p:nvPr/>
        </p:nvSpPr>
        <p:spPr>
          <a:xfrm>
            <a:off x="134950" y="834357"/>
            <a:ext cx="587793" cy="578177"/>
          </a:xfrm>
          <a:custGeom>
            <a:avLst/>
            <a:gdLst/>
            <a:ahLst/>
            <a:cxnLst/>
            <a:rect l="l" t="t" r="r" b="b"/>
            <a:pathLst>
              <a:path w="27874" h="27418" extrusionOk="0">
                <a:moveTo>
                  <a:pt x="9089" y="0"/>
                </a:moveTo>
                <a:lnTo>
                  <a:pt x="9089" y="0"/>
                </a:lnTo>
                <a:lnTo>
                  <a:pt x="9089" y="0"/>
                </a:lnTo>
                <a:close/>
                <a:moveTo>
                  <a:pt x="23040" y="24104"/>
                </a:moveTo>
                <a:lnTo>
                  <a:pt x="23040" y="24104"/>
                </a:lnTo>
                <a:lnTo>
                  <a:pt x="23040" y="24104"/>
                </a:lnTo>
                <a:close/>
                <a:moveTo>
                  <a:pt x="9089" y="0"/>
                </a:moveTo>
                <a:lnTo>
                  <a:pt x="9393" y="7873"/>
                </a:lnTo>
                <a:lnTo>
                  <a:pt x="1672" y="6201"/>
                </a:lnTo>
                <a:lnTo>
                  <a:pt x="1672" y="6201"/>
                </a:lnTo>
                <a:lnTo>
                  <a:pt x="6961" y="12067"/>
                </a:lnTo>
                <a:lnTo>
                  <a:pt x="0" y="15745"/>
                </a:lnTo>
                <a:lnTo>
                  <a:pt x="7842" y="16809"/>
                </a:lnTo>
                <a:lnTo>
                  <a:pt x="4833" y="24104"/>
                </a:lnTo>
                <a:lnTo>
                  <a:pt x="11520" y="19909"/>
                </a:lnTo>
                <a:lnTo>
                  <a:pt x="13952" y="27417"/>
                </a:lnTo>
                <a:lnTo>
                  <a:pt x="16353" y="19909"/>
                </a:lnTo>
                <a:lnTo>
                  <a:pt x="23040" y="24104"/>
                </a:lnTo>
                <a:lnTo>
                  <a:pt x="20061" y="16809"/>
                </a:lnTo>
                <a:lnTo>
                  <a:pt x="27873" y="15745"/>
                </a:lnTo>
                <a:lnTo>
                  <a:pt x="20913" y="12067"/>
                </a:lnTo>
                <a:lnTo>
                  <a:pt x="26171" y="6201"/>
                </a:lnTo>
                <a:lnTo>
                  <a:pt x="18481" y="7873"/>
                </a:lnTo>
                <a:lnTo>
                  <a:pt x="18481" y="7873"/>
                </a:lnTo>
                <a:lnTo>
                  <a:pt x="18785" y="0"/>
                </a:lnTo>
                <a:lnTo>
                  <a:pt x="13952" y="6201"/>
                </a:lnTo>
                <a:lnTo>
                  <a:pt x="908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 rot="5400000">
            <a:off x="-75430" y="2747101"/>
            <a:ext cx="948581" cy="948581"/>
          </a:xfrm>
          <a:custGeom>
            <a:avLst/>
            <a:gdLst/>
            <a:ahLst/>
            <a:cxnLst/>
            <a:rect l="l" t="t" r="r" b="b"/>
            <a:pathLst>
              <a:path w="43132" h="43132" extrusionOk="0">
                <a:moveTo>
                  <a:pt x="43132" y="1"/>
                </a:moveTo>
                <a:cubicBezTo>
                  <a:pt x="19302" y="1"/>
                  <a:pt x="0" y="19302"/>
                  <a:pt x="0" y="43132"/>
                </a:cubicBezTo>
                <a:lnTo>
                  <a:pt x="43132" y="43132"/>
                </a:lnTo>
                <a:lnTo>
                  <a:pt x="4313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" name="Google Shape;52;p4"/>
          <p:cNvGrpSpPr/>
          <p:nvPr/>
        </p:nvGrpSpPr>
        <p:grpSpPr>
          <a:xfrm rot="-5400000" flipH="1">
            <a:off x="-505079" y="3267846"/>
            <a:ext cx="1714857" cy="857098"/>
            <a:chOff x="6786485" y="-190901"/>
            <a:chExt cx="2650064" cy="1324522"/>
          </a:xfrm>
        </p:grpSpPr>
        <p:sp>
          <p:nvSpPr>
            <p:cNvPr id="53" name="Google Shape;53;p4"/>
            <p:cNvSpPr/>
            <p:nvPr/>
          </p:nvSpPr>
          <p:spPr>
            <a:xfrm rot="10800000" flipH="1">
              <a:off x="6786485" y="-190901"/>
              <a:ext cx="2650064" cy="1324522"/>
            </a:xfrm>
            <a:custGeom>
              <a:avLst/>
              <a:gdLst/>
              <a:ahLst/>
              <a:cxnLst/>
              <a:rect l="l" t="t" r="r" b="b"/>
              <a:pathLst>
                <a:path w="77966" h="38968" extrusionOk="0">
                  <a:moveTo>
                    <a:pt x="38968" y="0"/>
                  </a:moveTo>
                  <a:cubicBezTo>
                    <a:pt x="17478" y="0"/>
                    <a:pt x="1" y="17478"/>
                    <a:pt x="1" y="38967"/>
                  </a:cubicBezTo>
                  <a:lnTo>
                    <a:pt x="365" y="38967"/>
                  </a:lnTo>
                  <a:cubicBezTo>
                    <a:pt x="365" y="17690"/>
                    <a:pt x="17691" y="365"/>
                    <a:pt x="38968" y="365"/>
                  </a:cubicBezTo>
                  <a:cubicBezTo>
                    <a:pt x="60245" y="365"/>
                    <a:pt x="77570" y="17690"/>
                    <a:pt x="77570" y="38967"/>
                  </a:cubicBezTo>
                  <a:lnTo>
                    <a:pt x="77966" y="38967"/>
                  </a:lnTo>
                  <a:cubicBezTo>
                    <a:pt x="77966" y="17478"/>
                    <a:pt x="60488" y="0"/>
                    <a:pt x="3896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4"/>
            <p:cNvSpPr/>
            <p:nvPr/>
          </p:nvSpPr>
          <p:spPr>
            <a:xfrm rot="10800000" flipH="1">
              <a:off x="7016867" y="-190898"/>
              <a:ext cx="2190316" cy="1095158"/>
            </a:xfrm>
            <a:custGeom>
              <a:avLst/>
              <a:gdLst/>
              <a:ahLst/>
              <a:cxnLst/>
              <a:rect l="l" t="t" r="r" b="b"/>
              <a:pathLst>
                <a:path w="64440" h="32220" extrusionOk="0">
                  <a:moveTo>
                    <a:pt x="32220" y="0"/>
                  </a:moveTo>
                  <a:cubicBezTo>
                    <a:pt x="14469" y="0"/>
                    <a:pt x="1" y="14438"/>
                    <a:pt x="1" y="32219"/>
                  </a:cubicBezTo>
                  <a:lnTo>
                    <a:pt x="396" y="32219"/>
                  </a:lnTo>
                  <a:cubicBezTo>
                    <a:pt x="396" y="14681"/>
                    <a:pt x="14682" y="395"/>
                    <a:pt x="32220" y="395"/>
                  </a:cubicBezTo>
                  <a:cubicBezTo>
                    <a:pt x="49789" y="395"/>
                    <a:pt x="64075" y="14681"/>
                    <a:pt x="64075" y="32219"/>
                  </a:cubicBezTo>
                  <a:lnTo>
                    <a:pt x="64440" y="32219"/>
                  </a:lnTo>
                  <a:cubicBezTo>
                    <a:pt x="64440" y="14438"/>
                    <a:pt x="49971" y="0"/>
                    <a:pt x="3222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4"/>
            <p:cNvSpPr/>
            <p:nvPr/>
          </p:nvSpPr>
          <p:spPr>
            <a:xfrm rot="10800000" flipH="1">
              <a:off x="7244154" y="-190894"/>
              <a:ext cx="1733660" cy="866847"/>
            </a:xfrm>
            <a:custGeom>
              <a:avLst/>
              <a:gdLst/>
              <a:ahLst/>
              <a:cxnLst/>
              <a:rect l="l" t="t" r="r" b="b"/>
              <a:pathLst>
                <a:path w="51005" h="25503" extrusionOk="0">
                  <a:moveTo>
                    <a:pt x="25503" y="0"/>
                  </a:moveTo>
                  <a:cubicBezTo>
                    <a:pt x="11460" y="0"/>
                    <a:pt x="1" y="11460"/>
                    <a:pt x="1" y="25502"/>
                  </a:cubicBezTo>
                  <a:lnTo>
                    <a:pt x="396" y="25502"/>
                  </a:lnTo>
                  <a:cubicBezTo>
                    <a:pt x="396" y="11642"/>
                    <a:pt x="11642" y="396"/>
                    <a:pt x="25503" y="396"/>
                  </a:cubicBezTo>
                  <a:cubicBezTo>
                    <a:pt x="39363" y="396"/>
                    <a:pt x="50610" y="11672"/>
                    <a:pt x="50610" y="25502"/>
                  </a:cubicBezTo>
                  <a:lnTo>
                    <a:pt x="51005" y="25502"/>
                  </a:lnTo>
                  <a:cubicBezTo>
                    <a:pt x="51005" y="11460"/>
                    <a:pt x="39576" y="0"/>
                    <a:pt x="2550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4"/>
            <p:cNvSpPr/>
            <p:nvPr/>
          </p:nvSpPr>
          <p:spPr>
            <a:xfrm rot="10800000" flipH="1">
              <a:off x="7474570" y="-190891"/>
              <a:ext cx="1272858" cy="636463"/>
            </a:xfrm>
            <a:custGeom>
              <a:avLst/>
              <a:gdLst/>
              <a:ahLst/>
              <a:cxnLst/>
              <a:rect l="l" t="t" r="r" b="b"/>
              <a:pathLst>
                <a:path w="37448" h="18725" extrusionOk="0">
                  <a:moveTo>
                    <a:pt x="18724" y="1"/>
                  </a:moveTo>
                  <a:cubicBezTo>
                    <a:pt x="8389" y="1"/>
                    <a:pt x="0" y="8390"/>
                    <a:pt x="0" y="18724"/>
                  </a:cubicBezTo>
                  <a:lnTo>
                    <a:pt x="365" y="18724"/>
                  </a:lnTo>
                  <a:cubicBezTo>
                    <a:pt x="365" y="8633"/>
                    <a:pt x="8602" y="365"/>
                    <a:pt x="18724" y="365"/>
                  </a:cubicBezTo>
                  <a:cubicBezTo>
                    <a:pt x="28846" y="365"/>
                    <a:pt x="37083" y="8633"/>
                    <a:pt x="37083" y="18724"/>
                  </a:cubicBezTo>
                  <a:lnTo>
                    <a:pt x="37448" y="18724"/>
                  </a:lnTo>
                  <a:cubicBezTo>
                    <a:pt x="37448" y="8390"/>
                    <a:pt x="29058" y="1"/>
                    <a:pt x="1872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4"/>
            <p:cNvSpPr/>
            <p:nvPr/>
          </p:nvSpPr>
          <p:spPr>
            <a:xfrm rot="10800000" flipH="1">
              <a:off x="7702877" y="-190888"/>
              <a:ext cx="816236" cy="407098"/>
            </a:xfrm>
            <a:custGeom>
              <a:avLst/>
              <a:gdLst/>
              <a:ahLst/>
              <a:cxnLst/>
              <a:rect l="l" t="t" r="r" b="b"/>
              <a:pathLst>
                <a:path w="24014" h="11977" extrusionOk="0">
                  <a:moveTo>
                    <a:pt x="12007" y="0"/>
                  </a:moveTo>
                  <a:cubicBezTo>
                    <a:pt x="5411" y="0"/>
                    <a:pt x="1" y="5381"/>
                    <a:pt x="1" y="11976"/>
                  </a:cubicBezTo>
                  <a:lnTo>
                    <a:pt x="396" y="11976"/>
                  </a:lnTo>
                  <a:cubicBezTo>
                    <a:pt x="396" y="5593"/>
                    <a:pt x="5593" y="396"/>
                    <a:pt x="12007" y="396"/>
                  </a:cubicBezTo>
                  <a:cubicBezTo>
                    <a:pt x="18420" y="396"/>
                    <a:pt x="23648" y="5593"/>
                    <a:pt x="23648" y="11976"/>
                  </a:cubicBezTo>
                  <a:lnTo>
                    <a:pt x="24013" y="11976"/>
                  </a:lnTo>
                  <a:cubicBezTo>
                    <a:pt x="24013" y="5381"/>
                    <a:pt x="18633" y="0"/>
                    <a:pt x="12007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4"/>
            <p:cNvSpPr/>
            <p:nvPr/>
          </p:nvSpPr>
          <p:spPr>
            <a:xfrm rot="10800000" flipH="1">
              <a:off x="7933258" y="-190885"/>
              <a:ext cx="356487" cy="177734"/>
            </a:xfrm>
            <a:custGeom>
              <a:avLst/>
              <a:gdLst/>
              <a:ahLst/>
              <a:cxnLst/>
              <a:rect l="l" t="t" r="r" b="b"/>
              <a:pathLst>
                <a:path w="10488" h="5229" extrusionOk="0">
                  <a:moveTo>
                    <a:pt x="5229" y="0"/>
                  </a:moveTo>
                  <a:cubicBezTo>
                    <a:pt x="2341" y="0"/>
                    <a:pt x="1" y="2341"/>
                    <a:pt x="1" y="5228"/>
                  </a:cubicBezTo>
                  <a:lnTo>
                    <a:pt x="366" y="5228"/>
                  </a:lnTo>
                  <a:cubicBezTo>
                    <a:pt x="366" y="2523"/>
                    <a:pt x="2584" y="365"/>
                    <a:pt x="5229" y="365"/>
                  </a:cubicBezTo>
                  <a:cubicBezTo>
                    <a:pt x="7934" y="365"/>
                    <a:pt x="10092" y="2584"/>
                    <a:pt x="10092" y="5228"/>
                  </a:cubicBezTo>
                  <a:lnTo>
                    <a:pt x="10487" y="5228"/>
                  </a:lnTo>
                  <a:cubicBezTo>
                    <a:pt x="10487" y="2341"/>
                    <a:pt x="8116" y="0"/>
                    <a:pt x="522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Google Shape;59;p4"/>
          <p:cNvSpPr txBox="1">
            <a:spLocks noGrp="1"/>
          </p:cNvSpPr>
          <p:nvPr>
            <p:ph type="title"/>
          </p:nvPr>
        </p:nvSpPr>
        <p:spPr>
          <a:xfrm>
            <a:off x="720000" y="53949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AutoNum type="arabicPeriod"/>
              <a:defRPr sz="120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AutoNum type="alphaLcPeriod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AutoNum type="romanLcPeriod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AutoNum type="arabicPeriod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AutoNum type="alphaLcPeriod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AutoNum type="romanLcPeriod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AutoNum type="arabicPeriod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AutoNum type="alphaLcPeriod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6"/>
          <p:cNvSpPr txBox="1">
            <a:spLocks noGrp="1"/>
          </p:cNvSpPr>
          <p:nvPr>
            <p:ph type="title"/>
          </p:nvPr>
        </p:nvSpPr>
        <p:spPr>
          <a:xfrm>
            <a:off x="715100" y="539500"/>
            <a:ext cx="7713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5"/>
          <p:cNvSpPr txBox="1">
            <a:spLocks noGrp="1"/>
          </p:cNvSpPr>
          <p:nvPr>
            <p:ph type="title"/>
          </p:nvPr>
        </p:nvSpPr>
        <p:spPr>
          <a:xfrm>
            <a:off x="715100" y="539496"/>
            <a:ext cx="7713900" cy="57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05" name="Google Shape;205;p15"/>
          <p:cNvGrpSpPr/>
          <p:nvPr/>
        </p:nvGrpSpPr>
        <p:grpSpPr>
          <a:xfrm>
            <a:off x="-334113" y="-6919"/>
            <a:ext cx="9595863" cy="5653599"/>
            <a:chOff x="-334113" y="-6919"/>
            <a:chExt cx="9595863" cy="5653599"/>
          </a:xfrm>
        </p:grpSpPr>
        <p:sp>
          <p:nvSpPr>
            <p:cNvPr id="206" name="Google Shape;206;p15"/>
            <p:cNvSpPr/>
            <p:nvPr/>
          </p:nvSpPr>
          <p:spPr>
            <a:xfrm rot="10800000" flipH="1">
              <a:off x="7746550" y="-6919"/>
              <a:ext cx="751020" cy="1228694"/>
            </a:xfrm>
            <a:custGeom>
              <a:avLst/>
              <a:gdLst/>
              <a:ahLst/>
              <a:cxnLst/>
              <a:rect l="l" t="t" r="r" b="b"/>
              <a:pathLst>
                <a:path w="40519" h="75230" extrusionOk="0">
                  <a:moveTo>
                    <a:pt x="20275" y="1"/>
                  </a:moveTo>
                  <a:cubicBezTo>
                    <a:pt x="9089" y="1"/>
                    <a:pt x="1" y="9028"/>
                    <a:pt x="1" y="20214"/>
                  </a:cubicBezTo>
                  <a:lnTo>
                    <a:pt x="1" y="75230"/>
                  </a:lnTo>
                  <a:lnTo>
                    <a:pt x="40518" y="75230"/>
                  </a:lnTo>
                  <a:lnTo>
                    <a:pt x="40518" y="20214"/>
                  </a:lnTo>
                  <a:cubicBezTo>
                    <a:pt x="40518" y="9028"/>
                    <a:pt x="31460" y="1"/>
                    <a:pt x="202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5"/>
            <p:cNvSpPr/>
            <p:nvPr/>
          </p:nvSpPr>
          <p:spPr>
            <a:xfrm>
              <a:off x="384900" y="0"/>
              <a:ext cx="8127275" cy="1046700"/>
            </a:xfrm>
            <a:custGeom>
              <a:avLst/>
              <a:gdLst/>
              <a:ahLst/>
              <a:cxnLst/>
              <a:rect l="l" t="t" r="r" b="b"/>
              <a:pathLst>
                <a:path w="325091" h="41868" extrusionOk="0">
                  <a:moveTo>
                    <a:pt x="325091" y="41868"/>
                  </a:moveTo>
                  <a:lnTo>
                    <a:pt x="0" y="41439"/>
                  </a:lnTo>
                  <a:lnTo>
                    <a:pt x="204" y="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208" name="Google Shape;208;p15"/>
            <p:cNvGrpSpPr/>
            <p:nvPr/>
          </p:nvGrpSpPr>
          <p:grpSpPr>
            <a:xfrm>
              <a:off x="523126" y="690935"/>
              <a:ext cx="50125" cy="295154"/>
              <a:chOff x="1990325" y="3423781"/>
              <a:chExt cx="57025" cy="355650"/>
            </a:xfrm>
          </p:grpSpPr>
          <p:sp>
            <p:nvSpPr>
              <p:cNvPr id="209" name="Google Shape;209;p15"/>
              <p:cNvSpPr/>
              <p:nvPr/>
            </p:nvSpPr>
            <p:spPr>
              <a:xfrm rot="10800000">
                <a:off x="1990325" y="3722406"/>
                <a:ext cx="57025" cy="57025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2281" extrusionOk="0">
                    <a:moveTo>
                      <a:pt x="1126" y="0"/>
                    </a:moveTo>
                    <a:cubicBezTo>
                      <a:pt x="487" y="0"/>
                      <a:pt x="1" y="517"/>
                      <a:pt x="1" y="1125"/>
                    </a:cubicBezTo>
                    <a:cubicBezTo>
                      <a:pt x="1" y="1763"/>
                      <a:pt x="487" y="2280"/>
                      <a:pt x="1126" y="2280"/>
                    </a:cubicBezTo>
                    <a:cubicBezTo>
                      <a:pt x="1794" y="2280"/>
                      <a:pt x="2281" y="1733"/>
                      <a:pt x="2281" y="1125"/>
                    </a:cubicBezTo>
                    <a:cubicBezTo>
                      <a:pt x="2281" y="487"/>
                      <a:pt x="1794" y="0"/>
                      <a:pt x="11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15"/>
              <p:cNvSpPr/>
              <p:nvPr/>
            </p:nvSpPr>
            <p:spPr>
              <a:xfrm rot="10800000">
                <a:off x="1990325" y="3577281"/>
                <a:ext cx="57025" cy="57025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2281" extrusionOk="0">
                    <a:moveTo>
                      <a:pt x="1126" y="1"/>
                    </a:moveTo>
                    <a:cubicBezTo>
                      <a:pt x="487" y="1"/>
                      <a:pt x="1" y="487"/>
                      <a:pt x="1" y="1126"/>
                    </a:cubicBezTo>
                    <a:cubicBezTo>
                      <a:pt x="1" y="1794"/>
                      <a:pt x="487" y="2281"/>
                      <a:pt x="1126" y="2281"/>
                    </a:cubicBezTo>
                    <a:cubicBezTo>
                      <a:pt x="1794" y="2281"/>
                      <a:pt x="2281" y="1733"/>
                      <a:pt x="2281" y="1126"/>
                    </a:cubicBezTo>
                    <a:cubicBezTo>
                      <a:pt x="2281" y="518"/>
                      <a:pt x="1794" y="1"/>
                      <a:pt x="112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5"/>
              <p:cNvSpPr/>
              <p:nvPr/>
            </p:nvSpPr>
            <p:spPr>
              <a:xfrm rot="10800000">
                <a:off x="1990325" y="3423781"/>
                <a:ext cx="57025" cy="57025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2281" extrusionOk="0">
                    <a:moveTo>
                      <a:pt x="1126" y="1"/>
                    </a:moveTo>
                    <a:cubicBezTo>
                      <a:pt x="487" y="1"/>
                      <a:pt x="1" y="548"/>
                      <a:pt x="1" y="1156"/>
                    </a:cubicBezTo>
                    <a:cubicBezTo>
                      <a:pt x="1" y="1794"/>
                      <a:pt x="487" y="2280"/>
                      <a:pt x="1126" y="2280"/>
                    </a:cubicBezTo>
                    <a:cubicBezTo>
                      <a:pt x="1794" y="2280"/>
                      <a:pt x="2281" y="1764"/>
                      <a:pt x="2281" y="1156"/>
                    </a:cubicBezTo>
                    <a:cubicBezTo>
                      <a:pt x="2281" y="518"/>
                      <a:pt x="1794" y="1"/>
                      <a:pt x="112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2" name="Google Shape;212;p15"/>
            <p:cNvSpPr/>
            <p:nvPr/>
          </p:nvSpPr>
          <p:spPr>
            <a:xfrm rot="-620405" flipH="1">
              <a:off x="8155380" y="763927"/>
              <a:ext cx="587792" cy="578176"/>
            </a:xfrm>
            <a:custGeom>
              <a:avLst/>
              <a:gdLst/>
              <a:ahLst/>
              <a:cxnLst/>
              <a:rect l="l" t="t" r="r" b="b"/>
              <a:pathLst>
                <a:path w="27874" h="27418" extrusionOk="0">
                  <a:moveTo>
                    <a:pt x="9089" y="0"/>
                  </a:moveTo>
                  <a:lnTo>
                    <a:pt x="9089" y="0"/>
                  </a:lnTo>
                  <a:lnTo>
                    <a:pt x="9089" y="0"/>
                  </a:lnTo>
                  <a:close/>
                  <a:moveTo>
                    <a:pt x="23040" y="24104"/>
                  </a:moveTo>
                  <a:lnTo>
                    <a:pt x="23040" y="24104"/>
                  </a:lnTo>
                  <a:lnTo>
                    <a:pt x="23040" y="24104"/>
                  </a:lnTo>
                  <a:close/>
                  <a:moveTo>
                    <a:pt x="9089" y="0"/>
                  </a:moveTo>
                  <a:lnTo>
                    <a:pt x="9393" y="7873"/>
                  </a:lnTo>
                  <a:lnTo>
                    <a:pt x="1672" y="6201"/>
                  </a:lnTo>
                  <a:lnTo>
                    <a:pt x="1672" y="6201"/>
                  </a:lnTo>
                  <a:lnTo>
                    <a:pt x="6961" y="12067"/>
                  </a:lnTo>
                  <a:lnTo>
                    <a:pt x="0" y="15745"/>
                  </a:lnTo>
                  <a:lnTo>
                    <a:pt x="7842" y="16809"/>
                  </a:lnTo>
                  <a:lnTo>
                    <a:pt x="4833" y="24104"/>
                  </a:lnTo>
                  <a:lnTo>
                    <a:pt x="11520" y="19909"/>
                  </a:lnTo>
                  <a:lnTo>
                    <a:pt x="13952" y="27417"/>
                  </a:lnTo>
                  <a:lnTo>
                    <a:pt x="16353" y="19909"/>
                  </a:lnTo>
                  <a:lnTo>
                    <a:pt x="23040" y="24104"/>
                  </a:lnTo>
                  <a:lnTo>
                    <a:pt x="20061" y="16809"/>
                  </a:lnTo>
                  <a:lnTo>
                    <a:pt x="27873" y="15745"/>
                  </a:lnTo>
                  <a:lnTo>
                    <a:pt x="20913" y="12067"/>
                  </a:lnTo>
                  <a:lnTo>
                    <a:pt x="26171" y="6201"/>
                  </a:lnTo>
                  <a:lnTo>
                    <a:pt x="18481" y="7873"/>
                  </a:lnTo>
                  <a:lnTo>
                    <a:pt x="18481" y="7873"/>
                  </a:lnTo>
                  <a:lnTo>
                    <a:pt x="18785" y="0"/>
                  </a:lnTo>
                  <a:lnTo>
                    <a:pt x="13952" y="6201"/>
                  </a:lnTo>
                  <a:lnTo>
                    <a:pt x="908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15"/>
            <p:cNvSpPr/>
            <p:nvPr/>
          </p:nvSpPr>
          <p:spPr>
            <a:xfrm rot="10800000">
              <a:off x="7894827" y="18"/>
              <a:ext cx="1366923" cy="1721007"/>
            </a:xfrm>
            <a:custGeom>
              <a:avLst/>
              <a:gdLst/>
              <a:ahLst/>
              <a:cxnLst/>
              <a:rect l="l" t="t" r="r" b="b"/>
              <a:pathLst>
                <a:path w="40883" h="49697" extrusionOk="0">
                  <a:moveTo>
                    <a:pt x="20427" y="0"/>
                  </a:moveTo>
                  <a:cubicBezTo>
                    <a:pt x="9150" y="0"/>
                    <a:pt x="1" y="9149"/>
                    <a:pt x="1" y="20396"/>
                  </a:cubicBezTo>
                  <a:lnTo>
                    <a:pt x="1" y="49697"/>
                  </a:lnTo>
                  <a:lnTo>
                    <a:pt x="335" y="49697"/>
                  </a:lnTo>
                  <a:lnTo>
                    <a:pt x="335" y="20396"/>
                  </a:lnTo>
                  <a:cubicBezTo>
                    <a:pt x="335" y="9362"/>
                    <a:pt x="9332" y="365"/>
                    <a:pt x="20396" y="365"/>
                  </a:cubicBezTo>
                  <a:cubicBezTo>
                    <a:pt x="31460" y="365"/>
                    <a:pt x="40457" y="9332"/>
                    <a:pt x="40457" y="20396"/>
                  </a:cubicBezTo>
                  <a:lnTo>
                    <a:pt x="40457" y="49697"/>
                  </a:lnTo>
                  <a:lnTo>
                    <a:pt x="40883" y="49697"/>
                  </a:lnTo>
                  <a:lnTo>
                    <a:pt x="40883" y="20396"/>
                  </a:lnTo>
                  <a:cubicBezTo>
                    <a:pt x="40883" y="9149"/>
                    <a:pt x="31673" y="0"/>
                    <a:pt x="204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4" name="Google Shape;214;p15"/>
            <p:cNvGrpSpPr/>
            <p:nvPr/>
          </p:nvGrpSpPr>
          <p:grpSpPr>
            <a:xfrm>
              <a:off x="-334113" y="3978331"/>
              <a:ext cx="1049206" cy="1668349"/>
              <a:chOff x="-334113" y="3978331"/>
              <a:chExt cx="1049206" cy="1668349"/>
            </a:xfrm>
          </p:grpSpPr>
          <p:sp>
            <p:nvSpPr>
              <p:cNvPr id="215" name="Google Shape;215;p15"/>
              <p:cNvSpPr/>
              <p:nvPr/>
            </p:nvSpPr>
            <p:spPr>
              <a:xfrm rot="-5400000">
                <a:off x="-334113" y="4598249"/>
                <a:ext cx="1048431" cy="1048431"/>
              </a:xfrm>
              <a:custGeom>
                <a:avLst/>
                <a:gdLst/>
                <a:ahLst/>
                <a:cxnLst/>
                <a:rect l="l" t="t" r="r" b="b"/>
                <a:pathLst>
                  <a:path w="43132" h="43132" extrusionOk="0">
                    <a:moveTo>
                      <a:pt x="43132" y="1"/>
                    </a:moveTo>
                    <a:cubicBezTo>
                      <a:pt x="19302" y="1"/>
                      <a:pt x="0" y="19302"/>
                      <a:pt x="0" y="43132"/>
                    </a:cubicBezTo>
                    <a:lnTo>
                      <a:pt x="43132" y="43132"/>
                    </a:lnTo>
                    <a:lnTo>
                      <a:pt x="4313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16" name="Google Shape;216;p15"/>
              <p:cNvGrpSpPr/>
              <p:nvPr/>
            </p:nvGrpSpPr>
            <p:grpSpPr>
              <a:xfrm rot="-5400000">
                <a:off x="-214782" y="4288280"/>
                <a:ext cx="1239823" cy="619927"/>
                <a:chOff x="3300113" y="3938707"/>
                <a:chExt cx="2472722" cy="1236391"/>
              </a:xfrm>
            </p:grpSpPr>
            <p:sp>
              <p:nvSpPr>
                <p:cNvPr id="217" name="Google Shape;217;p15"/>
                <p:cNvSpPr/>
                <p:nvPr/>
              </p:nvSpPr>
              <p:spPr>
                <a:xfrm>
                  <a:off x="3300113" y="3938707"/>
                  <a:ext cx="2472722" cy="12363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005" h="25503" extrusionOk="0">
                      <a:moveTo>
                        <a:pt x="25503" y="0"/>
                      </a:moveTo>
                      <a:cubicBezTo>
                        <a:pt x="11460" y="0"/>
                        <a:pt x="1" y="11460"/>
                        <a:pt x="1" y="25502"/>
                      </a:cubicBezTo>
                      <a:lnTo>
                        <a:pt x="396" y="25502"/>
                      </a:lnTo>
                      <a:cubicBezTo>
                        <a:pt x="396" y="11642"/>
                        <a:pt x="11642" y="396"/>
                        <a:pt x="25503" y="396"/>
                      </a:cubicBezTo>
                      <a:cubicBezTo>
                        <a:pt x="39363" y="396"/>
                        <a:pt x="50610" y="11672"/>
                        <a:pt x="50610" y="25502"/>
                      </a:cubicBezTo>
                      <a:lnTo>
                        <a:pt x="51005" y="25502"/>
                      </a:lnTo>
                      <a:cubicBezTo>
                        <a:pt x="51005" y="11460"/>
                        <a:pt x="39576" y="0"/>
                        <a:pt x="25503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8" name="Google Shape;218;p15"/>
                <p:cNvSpPr/>
                <p:nvPr/>
              </p:nvSpPr>
              <p:spPr>
                <a:xfrm>
                  <a:off x="3628761" y="4267307"/>
                  <a:ext cx="1815479" cy="9077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448" h="18725" extrusionOk="0">
                      <a:moveTo>
                        <a:pt x="18724" y="1"/>
                      </a:moveTo>
                      <a:cubicBezTo>
                        <a:pt x="8389" y="1"/>
                        <a:pt x="0" y="8390"/>
                        <a:pt x="0" y="18724"/>
                      </a:cubicBezTo>
                      <a:lnTo>
                        <a:pt x="365" y="18724"/>
                      </a:lnTo>
                      <a:cubicBezTo>
                        <a:pt x="365" y="8633"/>
                        <a:pt x="8602" y="365"/>
                        <a:pt x="18724" y="365"/>
                      </a:cubicBezTo>
                      <a:cubicBezTo>
                        <a:pt x="28846" y="365"/>
                        <a:pt x="37083" y="8633"/>
                        <a:pt x="37083" y="18724"/>
                      </a:cubicBezTo>
                      <a:lnTo>
                        <a:pt x="37448" y="18724"/>
                      </a:lnTo>
                      <a:cubicBezTo>
                        <a:pt x="37448" y="8390"/>
                        <a:pt x="29058" y="1"/>
                        <a:pt x="1872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9" name="Google Shape;219;p15"/>
                <p:cNvSpPr/>
                <p:nvPr/>
              </p:nvSpPr>
              <p:spPr>
                <a:xfrm>
                  <a:off x="3954403" y="4594452"/>
                  <a:ext cx="1164199" cy="5806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14" h="11977" extrusionOk="0">
                      <a:moveTo>
                        <a:pt x="12007" y="0"/>
                      </a:moveTo>
                      <a:cubicBezTo>
                        <a:pt x="5411" y="0"/>
                        <a:pt x="1" y="5381"/>
                        <a:pt x="1" y="11976"/>
                      </a:cubicBezTo>
                      <a:lnTo>
                        <a:pt x="396" y="11976"/>
                      </a:lnTo>
                      <a:cubicBezTo>
                        <a:pt x="396" y="5593"/>
                        <a:pt x="5593" y="396"/>
                        <a:pt x="12007" y="396"/>
                      </a:cubicBezTo>
                      <a:cubicBezTo>
                        <a:pt x="18420" y="396"/>
                        <a:pt x="23648" y="5593"/>
                        <a:pt x="23648" y="11976"/>
                      </a:cubicBezTo>
                      <a:lnTo>
                        <a:pt x="24013" y="11976"/>
                      </a:lnTo>
                      <a:cubicBezTo>
                        <a:pt x="24013" y="5381"/>
                        <a:pt x="18633" y="0"/>
                        <a:pt x="1200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0" name="Google Shape;220;p15"/>
                <p:cNvSpPr/>
                <p:nvPr/>
              </p:nvSpPr>
              <p:spPr>
                <a:xfrm>
                  <a:off x="4283002" y="4921597"/>
                  <a:ext cx="508458" cy="2535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88" h="5229" extrusionOk="0">
                      <a:moveTo>
                        <a:pt x="5229" y="0"/>
                      </a:moveTo>
                      <a:cubicBezTo>
                        <a:pt x="2341" y="0"/>
                        <a:pt x="1" y="2341"/>
                        <a:pt x="1" y="5228"/>
                      </a:cubicBezTo>
                      <a:lnTo>
                        <a:pt x="366" y="5228"/>
                      </a:lnTo>
                      <a:cubicBezTo>
                        <a:pt x="366" y="2523"/>
                        <a:pt x="2584" y="365"/>
                        <a:pt x="5229" y="365"/>
                      </a:cubicBezTo>
                      <a:cubicBezTo>
                        <a:pt x="7934" y="365"/>
                        <a:pt x="10092" y="2584"/>
                        <a:pt x="10092" y="5228"/>
                      </a:cubicBezTo>
                      <a:lnTo>
                        <a:pt x="10487" y="5228"/>
                      </a:lnTo>
                      <a:cubicBezTo>
                        <a:pt x="10487" y="2341"/>
                        <a:pt x="8116" y="0"/>
                        <a:pt x="5229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_1_1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8"/>
          <p:cNvSpPr/>
          <p:nvPr/>
        </p:nvSpPr>
        <p:spPr>
          <a:xfrm>
            <a:off x="5455425" y="267450"/>
            <a:ext cx="3688500" cy="460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8"/>
          <p:cNvSpPr/>
          <p:nvPr/>
        </p:nvSpPr>
        <p:spPr>
          <a:xfrm>
            <a:off x="7696325" y="3738061"/>
            <a:ext cx="1253100" cy="1253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8"/>
          <p:cNvSpPr/>
          <p:nvPr/>
        </p:nvSpPr>
        <p:spPr>
          <a:xfrm rot="10800000" flipH="1">
            <a:off x="7906248" y="-3"/>
            <a:ext cx="1982008" cy="2409311"/>
          </a:xfrm>
          <a:custGeom>
            <a:avLst/>
            <a:gdLst/>
            <a:ahLst/>
            <a:cxnLst/>
            <a:rect l="l" t="t" r="r" b="b"/>
            <a:pathLst>
              <a:path w="40883" h="49697" extrusionOk="0">
                <a:moveTo>
                  <a:pt x="20427" y="0"/>
                </a:moveTo>
                <a:cubicBezTo>
                  <a:pt x="9150" y="0"/>
                  <a:pt x="1" y="9149"/>
                  <a:pt x="1" y="20396"/>
                </a:cubicBezTo>
                <a:lnTo>
                  <a:pt x="1" y="49697"/>
                </a:lnTo>
                <a:lnTo>
                  <a:pt x="335" y="49697"/>
                </a:lnTo>
                <a:lnTo>
                  <a:pt x="335" y="20396"/>
                </a:lnTo>
                <a:cubicBezTo>
                  <a:pt x="335" y="9362"/>
                  <a:pt x="9332" y="365"/>
                  <a:pt x="20396" y="365"/>
                </a:cubicBezTo>
                <a:cubicBezTo>
                  <a:pt x="31460" y="365"/>
                  <a:pt x="40457" y="9332"/>
                  <a:pt x="40457" y="20396"/>
                </a:cubicBezTo>
                <a:lnTo>
                  <a:pt x="40457" y="49697"/>
                </a:lnTo>
                <a:lnTo>
                  <a:pt x="40883" y="49697"/>
                </a:lnTo>
                <a:lnTo>
                  <a:pt x="40883" y="20396"/>
                </a:lnTo>
                <a:cubicBezTo>
                  <a:pt x="40883" y="9149"/>
                  <a:pt x="31673" y="0"/>
                  <a:pt x="2042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1" name="Google Shape;241;p18"/>
          <p:cNvGrpSpPr/>
          <p:nvPr/>
        </p:nvGrpSpPr>
        <p:grpSpPr>
          <a:xfrm flipH="1">
            <a:off x="7992684" y="345638"/>
            <a:ext cx="57025" cy="355650"/>
            <a:chOff x="1990325" y="3344152"/>
            <a:chExt cx="57025" cy="355650"/>
          </a:xfrm>
        </p:grpSpPr>
        <p:sp>
          <p:nvSpPr>
            <p:cNvPr id="242" name="Google Shape;242;p18"/>
            <p:cNvSpPr/>
            <p:nvPr/>
          </p:nvSpPr>
          <p:spPr>
            <a:xfrm rot="10800000">
              <a:off x="1990325" y="3642777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2281" h="2281" extrusionOk="0">
                  <a:moveTo>
                    <a:pt x="1126" y="0"/>
                  </a:moveTo>
                  <a:cubicBezTo>
                    <a:pt x="487" y="0"/>
                    <a:pt x="1" y="517"/>
                    <a:pt x="1" y="1125"/>
                  </a:cubicBezTo>
                  <a:cubicBezTo>
                    <a:pt x="1" y="1763"/>
                    <a:pt x="487" y="2280"/>
                    <a:pt x="1126" y="2280"/>
                  </a:cubicBezTo>
                  <a:cubicBezTo>
                    <a:pt x="1794" y="2280"/>
                    <a:pt x="2281" y="1733"/>
                    <a:pt x="2281" y="1125"/>
                  </a:cubicBezTo>
                  <a:cubicBezTo>
                    <a:pt x="2281" y="487"/>
                    <a:pt x="1794" y="0"/>
                    <a:pt x="11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8"/>
            <p:cNvSpPr/>
            <p:nvPr/>
          </p:nvSpPr>
          <p:spPr>
            <a:xfrm rot="10800000">
              <a:off x="1990325" y="3497652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2281" h="2281" extrusionOk="0">
                  <a:moveTo>
                    <a:pt x="1126" y="1"/>
                  </a:moveTo>
                  <a:cubicBezTo>
                    <a:pt x="487" y="1"/>
                    <a:pt x="1" y="487"/>
                    <a:pt x="1" y="1126"/>
                  </a:cubicBezTo>
                  <a:cubicBezTo>
                    <a:pt x="1" y="1794"/>
                    <a:pt x="487" y="2281"/>
                    <a:pt x="1126" y="2281"/>
                  </a:cubicBezTo>
                  <a:cubicBezTo>
                    <a:pt x="1794" y="2281"/>
                    <a:pt x="2281" y="1733"/>
                    <a:pt x="2281" y="1126"/>
                  </a:cubicBezTo>
                  <a:cubicBezTo>
                    <a:pt x="2281" y="518"/>
                    <a:pt x="1794" y="1"/>
                    <a:pt x="11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18"/>
            <p:cNvSpPr/>
            <p:nvPr/>
          </p:nvSpPr>
          <p:spPr>
            <a:xfrm rot="10800000">
              <a:off x="1990325" y="3344152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2281" h="2281" extrusionOk="0">
                  <a:moveTo>
                    <a:pt x="1126" y="1"/>
                  </a:moveTo>
                  <a:cubicBezTo>
                    <a:pt x="487" y="1"/>
                    <a:pt x="1" y="548"/>
                    <a:pt x="1" y="1156"/>
                  </a:cubicBezTo>
                  <a:cubicBezTo>
                    <a:pt x="1" y="1794"/>
                    <a:pt x="487" y="2280"/>
                    <a:pt x="1126" y="2280"/>
                  </a:cubicBezTo>
                  <a:cubicBezTo>
                    <a:pt x="1794" y="2280"/>
                    <a:pt x="2281" y="1764"/>
                    <a:pt x="2281" y="1156"/>
                  </a:cubicBezTo>
                  <a:cubicBezTo>
                    <a:pt x="2281" y="518"/>
                    <a:pt x="1794" y="1"/>
                    <a:pt x="11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5" name="Google Shape;245;p18"/>
          <p:cNvGrpSpPr/>
          <p:nvPr/>
        </p:nvGrpSpPr>
        <p:grpSpPr>
          <a:xfrm>
            <a:off x="330955" y="10550"/>
            <a:ext cx="587793" cy="5145000"/>
            <a:chOff x="330955" y="10550"/>
            <a:chExt cx="587793" cy="5145000"/>
          </a:xfrm>
        </p:grpSpPr>
        <p:sp>
          <p:nvSpPr>
            <p:cNvPr id="246" name="Google Shape;246;p18"/>
            <p:cNvSpPr/>
            <p:nvPr/>
          </p:nvSpPr>
          <p:spPr>
            <a:xfrm>
              <a:off x="330955" y="1038318"/>
              <a:ext cx="587793" cy="578177"/>
            </a:xfrm>
            <a:custGeom>
              <a:avLst/>
              <a:gdLst/>
              <a:ahLst/>
              <a:cxnLst/>
              <a:rect l="l" t="t" r="r" b="b"/>
              <a:pathLst>
                <a:path w="27874" h="27418" extrusionOk="0">
                  <a:moveTo>
                    <a:pt x="9089" y="0"/>
                  </a:moveTo>
                  <a:lnTo>
                    <a:pt x="9089" y="0"/>
                  </a:lnTo>
                  <a:lnTo>
                    <a:pt x="9089" y="0"/>
                  </a:lnTo>
                  <a:close/>
                  <a:moveTo>
                    <a:pt x="23040" y="24104"/>
                  </a:moveTo>
                  <a:lnTo>
                    <a:pt x="23040" y="24104"/>
                  </a:lnTo>
                  <a:lnTo>
                    <a:pt x="23040" y="24104"/>
                  </a:lnTo>
                  <a:close/>
                  <a:moveTo>
                    <a:pt x="9089" y="0"/>
                  </a:moveTo>
                  <a:lnTo>
                    <a:pt x="9393" y="7873"/>
                  </a:lnTo>
                  <a:lnTo>
                    <a:pt x="1672" y="6201"/>
                  </a:lnTo>
                  <a:lnTo>
                    <a:pt x="1672" y="6201"/>
                  </a:lnTo>
                  <a:lnTo>
                    <a:pt x="6961" y="12067"/>
                  </a:lnTo>
                  <a:lnTo>
                    <a:pt x="0" y="15745"/>
                  </a:lnTo>
                  <a:lnTo>
                    <a:pt x="7842" y="16809"/>
                  </a:lnTo>
                  <a:lnTo>
                    <a:pt x="4833" y="24104"/>
                  </a:lnTo>
                  <a:lnTo>
                    <a:pt x="11520" y="19909"/>
                  </a:lnTo>
                  <a:lnTo>
                    <a:pt x="13952" y="27417"/>
                  </a:lnTo>
                  <a:lnTo>
                    <a:pt x="16353" y="19909"/>
                  </a:lnTo>
                  <a:lnTo>
                    <a:pt x="23040" y="24104"/>
                  </a:lnTo>
                  <a:lnTo>
                    <a:pt x="20061" y="16809"/>
                  </a:lnTo>
                  <a:lnTo>
                    <a:pt x="27873" y="15745"/>
                  </a:lnTo>
                  <a:lnTo>
                    <a:pt x="20913" y="12067"/>
                  </a:lnTo>
                  <a:lnTo>
                    <a:pt x="26171" y="6201"/>
                  </a:lnTo>
                  <a:lnTo>
                    <a:pt x="18481" y="7873"/>
                  </a:lnTo>
                  <a:lnTo>
                    <a:pt x="18481" y="7873"/>
                  </a:lnTo>
                  <a:lnTo>
                    <a:pt x="18785" y="0"/>
                  </a:lnTo>
                  <a:lnTo>
                    <a:pt x="13952" y="6201"/>
                  </a:lnTo>
                  <a:lnTo>
                    <a:pt x="908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47" name="Google Shape;247;p18"/>
            <p:cNvCxnSpPr/>
            <p:nvPr/>
          </p:nvCxnSpPr>
          <p:spPr>
            <a:xfrm rot="10800000">
              <a:off x="624838" y="10550"/>
              <a:ext cx="0" cy="514500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48" name="Google Shape;248;p18"/>
          <p:cNvSpPr txBox="1">
            <a:spLocks noGrp="1"/>
          </p:cNvSpPr>
          <p:nvPr>
            <p:ph type="subTitle" idx="1"/>
          </p:nvPr>
        </p:nvSpPr>
        <p:spPr>
          <a:xfrm>
            <a:off x="796200" y="3055425"/>
            <a:ext cx="3584400" cy="10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18"/>
          <p:cNvSpPr txBox="1">
            <a:spLocks noGrp="1"/>
          </p:cNvSpPr>
          <p:nvPr>
            <p:ph type="title"/>
          </p:nvPr>
        </p:nvSpPr>
        <p:spPr>
          <a:xfrm>
            <a:off x="796200" y="1404525"/>
            <a:ext cx="4000800" cy="16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2"/>
          <p:cNvSpPr/>
          <p:nvPr/>
        </p:nvSpPr>
        <p:spPr>
          <a:xfrm>
            <a:off x="7863800" y="2066650"/>
            <a:ext cx="1280400" cy="30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22"/>
          <p:cNvSpPr/>
          <p:nvPr/>
        </p:nvSpPr>
        <p:spPr>
          <a:xfrm>
            <a:off x="8247123" y="2713047"/>
            <a:ext cx="1982008" cy="2409311"/>
          </a:xfrm>
          <a:custGeom>
            <a:avLst/>
            <a:gdLst/>
            <a:ahLst/>
            <a:cxnLst/>
            <a:rect l="l" t="t" r="r" b="b"/>
            <a:pathLst>
              <a:path w="40883" h="49697" extrusionOk="0">
                <a:moveTo>
                  <a:pt x="20427" y="0"/>
                </a:moveTo>
                <a:cubicBezTo>
                  <a:pt x="9150" y="0"/>
                  <a:pt x="1" y="9149"/>
                  <a:pt x="1" y="20396"/>
                </a:cubicBezTo>
                <a:lnTo>
                  <a:pt x="1" y="49697"/>
                </a:lnTo>
                <a:lnTo>
                  <a:pt x="335" y="49697"/>
                </a:lnTo>
                <a:lnTo>
                  <a:pt x="335" y="20396"/>
                </a:lnTo>
                <a:cubicBezTo>
                  <a:pt x="335" y="9362"/>
                  <a:pt x="9332" y="365"/>
                  <a:pt x="20396" y="365"/>
                </a:cubicBezTo>
                <a:cubicBezTo>
                  <a:pt x="31460" y="365"/>
                  <a:pt x="40457" y="9332"/>
                  <a:pt x="40457" y="20396"/>
                </a:cubicBezTo>
                <a:lnTo>
                  <a:pt x="40457" y="49697"/>
                </a:lnTo>
                <a:lnTo>
                  <a:pt x="40883" y="49697"/>
                </a:lnTo>
                <a:lnTo>
                  <a:pt x="40883" y="20396"/>
                </a:lnTo>
                <a:cubicBezTo>
                  <a:pt x="40883" y="9149"/>
                  <a:pt x="31673" y="0"/>
                  <a:pt x="2042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22"/>
          <p:cNvSpPr txBox="1">
            <a:spLocks noGrp="1"/>
          </p:cNvSpPr>
          <p:nvPr>
            <p:ph type="title"/>
          </p:nvPr>
        </p:nvSpPr>
        <p:spPr>
          <a:xfrm>
            <a:off x="720000" y="32615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90" name="Google Shape;290;p22"/>
          <p:cNvSpPr txBox="1">
            <a:spLocks noGrp="1"/>
          </p:cNvSpPr>
          <p:nvPr>
            <p:ph type="subTitle" idx="1"/>
          </p:nvPr>
        </p:nvSpPr>
        <p:spPr>
          <a:xfrm>
            <a:off x="720000" y="3771860"/>
            <a:ext cx="23364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22"/>
          <p:cNvSpPr txBox="1">
            <a:spLocks noGrp="1"/>
          </p:cNvSpPr>
          <p:nvPr>
            <p:ph type="title" idx="2"/>
          </p:nvPr>
        </p:nvSpPr>
        <p:spPr>
          <a:xfrm>
            <a:off x="3081188" y="32615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92" name="Google Shape;292;p22"/>
          <p:cNvSpPr txBox="1">
            <a:spLocks noGrp="1"/>
          </p:cNvSpPr>
          <p:nvPr>
            <p:ph type="subTitle" idx="3"/>
          </p:nvPr>
        </p:nvSpPr>
        <p:spPr>
          <a:xfrm>
            <a:off x="3081188" y="3771860"/>
            <a:ext cx="23364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22"/>
          <p:cNvSpPr txBox="1">
            <a:spLocks noGrp="1"/>
          </p:cNvSpPr>
          <p:nvPr>
            <p:ph type="title" idx="4"/>
          </p:nvPr>
        </p:nvSpPr>
        <p:spPr>
          <a:xfrm>
            <a:off x="5442375" y="32615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94" name="Google Shape;294;p22"/>
          <p:cNvSpPr txBox="1">
            <a:spLocks noGrp="1"/>
          </p:cNvSpPr>
          <p:nvPr>
            <p:ph type="subTitle" idx="5"/>
          </p:nvPr>
        </p:nvSpPr>
        <p:spPr>
          <a:xfrm>
            <a:off x="5442375" y="3771860"/>
            <a:ext cx="23364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22"/>
          <p:cNvSpPr txBox="1">
            <a:spLocks noGrp="1"/>
          </p:cNvSpPr>
          <p:nvPr>
            <p:ph type="title" idx="6"/>
          </p:nvPr>
        </p:nvSpPr>
        <p:spPr>
          <a:xfrm>
            <a:off x="2169375" y="2287088"/>
            <a:ext cx="4186500" cy="7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7"/>
          <p:cNvSpPr/>
          <p:nvPr/>
        </p:nvSpPr>
        <p:spPr>
          <a:xfrm>
            <a:off x="-15450" y="0"/>
            <a:ext cx="4461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27"/>
          <p:cNvSpPr/>
          <p:nvPr/>
        </p:nvSpPr>
        <p:spPr>
          <a:xfrm>
            <a:off x="410900" y="496650"/>
            <a:ext cx="8186050" cy="591974"/>
          </a:xfrm>
          <a:custGeom>
            <a:avLst/>
            <a:gdLst/>
            <a:ahLst/>
            <a:cxnLst/>
            <a:rect l="l" t="t" r="r" b="b"/>
            <a:pathLst>
              <a:path w="327442" h="24761" extrusionOk="0">
                <a:moveTo>
                  <a:pt x="0" y="24761"/>
                </a:moveTo>
                <a:lnTo>
                  <a:pt x="327442" y="24489"/>
                </a:lnTo>
                <a:lnTo>
                  <a:pt x="327442" y="0"/>
                </a:lnTo>
              </a:path>
            </a:pathLst>
          </a:cu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398" name="Google Shape;398;p27"/>
          <p:cNvGrpSpPr/>
          <p:nvPr/>
        </p:nvGrpSpPr>
        <p:grpSpPr>
          <a:xfrm>
            <a:off x="8459648" y="-203831"/>
            <a:ext cx="692031" cy="739842"/>
            <a:chOff x="-261381" y="950846"/>
            <a:chExt cx="692031" cy="739842"/>
          </a:xfrm>
        </p:grpSpPr>
        <p:sp>
          <p:nvSpPr>
            <p:cNvPr id="399" name="Google Shape;399;p27"/>
            <p:cNvSpPr/>
            <p:nvPr/>
          </p:nvSpPr>
          <p:spPr>
            <a:xfrm rot="-5400000">
              <a:off x="-285257" y="974723"/>
              <a:ext cx="739783" cy="692031"/>
            </a:xfrm>
            <a:custGeom>
              <a:avLst/>
              <a:gdLst/>
              <a:ahLst/>
              <a:cxnLst/>
              <a:rect l="l" t="t" r="r" b="b"/>
              <a:pathLst>
                <a:path w="27326" h="27326" extrusionOk="0">
                  <a:moveTo>
                    <a:pt x="0" y="0"/>
                  </a:moveTo>
                  <a:lnTo>
                    <a:pt x="0" y="11520"/>
                  </a:lnTo>
                  <a:cubicBezTo>
                    <a:pt x="8754" y="11520"/>
                    <a:pt x="15806" y="18572"/>
                    <a:pt x="15806" y="27326"/>
                  </a:cubicBezTo>
                  <a:lnTo>
                    <a:pt x="27326" y="27326"/>
                  </a:lnTo>
                  <a:cubicBezTo>
                    <a:pt x="27326" y="12250"/>
                    <a:pt x="15076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7"/>
            <p:cNvSpPr/>
            <p:nvPr/>
          </p:nvSpPr>
          <p:spPr>
            <a:xfrm rot="5400000">
              <a:off x="-143269" y="1116790"/>
              <a:ext cx="587834" cy="559963"/>
            </a:xfrm>
            <a:custGeom>
              <a:avLst/>
              <a:gdLst/>
              <a:ahLst/>
              <a:cxnLst/>
              <a:rect l="l" t="t" r="r" b="b"/>
              <a:pathLst>
                <a:path w="22008" h="22098" extrusionOk="0">
                  <a:moveTo>
                    <a:pt x="1" y="0"/>
                  </a:moveTo>
                  <a:cubicBezTo>
                    <a:pt x="1" y="6201"/>
                    <a:pt x="2554" y="11794"/>
                    <a:pt x="6688" y="15806"/>
                  </a:cubicBezTo>
                  <a:cubicBezTo>
                    <a:pt x="10639" y="19697"/>
                    <a:pt x="16050" y="22037"/>
                    <a:pt x="22007" y="22098"/>
                  </a:cubicBezTo>
                  <a:lnTo>
                    <a:pt x="22007" y="21703"/>
                  </a:lnTo>
                  <a:lnTo>
                    <a:pt x="21977" y="21703"/>
                  </a:lnTo>
                  <a:cubicBezTo>
                    <a:pt x="15989" y="21672"/>
                    <a:pt x="10579" y="19241"/>
                    <a:pt x="6658" y="15289"/>
                  </a:cubicBezTo>
                  <a:cubicBezTo>
                    <a:pt x="2767" y="11368"/>
                    <a:pt x="396" y="5988"/>
                    <a:pt x="396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1" name="Google Shape;401;p27"/>
          <p:cNvSpPr/>
          <p:nvPr/>
        </p:nvSpPr>
        <p:spPr>
          <a:xfrm>
            <a:off x="8927925" y="257450"/>
            <a:ext cx="361500" cy="361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2" name="Google Shape;402;p27"/>
          <p:cNvGrpSpPr/>
          <p:nvPr/>
        </p:nvGrpSpPr>
        <p:grpSpPr>
          <a:xfrm>
            <a:off x="8685240" y="693939"/>
            <a:ext cx="57025" cy="355650"/>
            <a:chOff x="1990325" y="3344152"/>
            <a:chExt cx="57025" cy="355650"/>
          </a:xfrm>
        </p:grpSpPr>
        <p:sp>
          <p:nvSpPr>
            <p:cNvPr id="403" name="Google Shape;403;p27"/>
            <p:cNvSpPr/>
            <p:nvPr/>
          </p:nvSpPr>
          <p:spPr>
            <a:xfrm rot="10800000">
              <a:off x="1990325" y="3642777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2281" h="2281" extrusionOk="0">
                  <a:moveTo>
                    <a:pt x="1126" y="0"/>
                  </a:moveTo>
                  <a:cubicBezTo>
                    <a:pt x="487" y="0"/>
                    <a:pt x="1" y="517"/>
                    <a:pt x="1" y="1125"/>
                  </a:cubicBezTo>
                  <a:cubicBezTo>
                    <a:pt x="1" y="1763"/>
                    <a:pt x="487" y="2280"/>
                    <a:pt x="1126" y="2280"/>
                  </a:cubicBezTo>
                  <a:cubicBezTo>
                    <a:pt x="1794" y="2280"/>
                    <a:pt x="2281" y="1733"/>
                    <a:pt x="2281" y="1125"/>
                  </a:cubicBezTo>
                  <a:cubicBezTo>
                    <a:pt x="2281" y="487"/>
                    <a:pt x="1794" y="0"/>
                    <a:pt x="11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7"/>
            <p:cNvSpPr/>
            <p:nvPr/>
          </p:nvSpPr>
          <p:spPr>
            <a:xfrm rot="10800000">
              <a:off x="1990325" y="3497652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2281" h="2281" extrusionOk="0">
                  <a:moveTo>
                    <a:pt x="1126" y="1"/>
                  </a:moveTo>
                  <a:cubicBezTo>
                    <a:pt x="487" y="1"/>
                    <a:pt x="1" y="487"/>
                    <a:pt x="1" y="1126"/>
                  </a:cubicBezTo>
                  <a:cubicBezTo>
                    <a:pt x="1" y="1794"/>
                    <a:pt x="487" y="2281"/>
                    <a:pt x="1126" y="2281"/>
                  </a:cubicBezTo>
                  <a:cubicBezTo>
                    <a:pt x="1794" y="2281"/>
                    <a:pt x="2281" y="1733"/>
                    <a:pt x="2281" y="1126"/>
                  </a:cubicBezTo>
                  <a:cubicBezTo>
                    <a:pt x="2281" y="518"/>
                    <a:pt x="1794" y="1"/>
                    <a:pt x="11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7"/>
            <p:cNvSpPr/>
            <p:nvPr/>
          </p:nvSpPr>
          <p:spPr>
            <a:xfrm rot="10800000">
              <a:off x="1990325" y="3344152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2281" h="2281" extrusionOk="0">
                  <a:moveTo>
                    <a:pt x="1126" y="1"/>
                  </a:moveTo>
                  <a:cubicBezTo>
                    <a:pt x="487" y="1"/>
                    <a:pt x="1" y="548"/>
                    <a:pt x="1" y="1156"/>
                  </a:cubicBezTo>
                  <a:cubicBezTo>
                    <a:pt x="1" y="1794"/>
                    <a:pt x="487" y="2280"/>
                    <a:pt x="1126" y="2280"/>
                  </a:cubicBezTo>
                  <a:cubicBezTo>
                    <a:pt x="1794" y="2280"/>
                    <a:pt x="2281" y="1764"/>
                    <a:pt x="2281" y="1156"/>
                  </a:cubicBezTo>
                  <a:cubicBezTo>
                    <a:pt x="2281" y="518"/>
                    <a:pt x="1794" y="1"/>
                    <a:pt x="11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06" name="Google Shape;406;p27"/>
          <p:cNvCxnSpPr/>
          <p:nvPr/>
        </p:nvCxnSpPr>
        <p:spPr>
          <a:xfrm rot="10800000">
            <a:off x="427050" y="1081125"/>
            <a:ext cx="3600" cy="40509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7" name="Google Shape;407;p27"/>
          <p:cNvSpPr/>
          <p:nvPr/>
        </p:nvSpPr>
        <p:spPr>
          <a:xfrm>
            <a:off x="92175" y="821438"/>
            <a:ext cx="587793" cy="578177"/>
          </a:xfrm>
          <a:custGeom>
            <a:avLst/>
            <a:gdLst/>
            <a:ahLst/>
            <a:cxnLst/>
            <a:rect l="l" t="t" r="r" b="b"/>
            <a:pathLst>
              <a:path w="27874" h="27418" extrusionOk="0">
                <a:moveTo>
                  <a:pt x="9089" y="0"/>
                </a:moveTo>
                <a:lnTo>
                  <a:pt x="9089" y="0"/>
                </a:lnTo>
                <a:lnTo>
                  <a:pt x="9089" y="0"/>
                </a:lnTo>
                <a:close/>
                <a:moveTo>
                  <a:pt x="23040" y="24104"/>
                </a:moveTo>
                <a:lnTo>
                  <a:pt x="23040" y="24104"/>
                </a:lnTo>
                <a:lnTo>
                  <a:pt x="23040" y="24104"/>
                </a:lnTo>
                <a:close/>
                <a:moveTo>
                  <a:pt x="9089" y="0"/>
                </a:moveTo>
                <a:lnTo>
                  <a:pt x="9393" y="7873"/>
                </a:lnTo>
                <a:lnTo>
                  <a:pt x="1672" y="6201"/>
                </a:lnTo>
                <a:lnTo>
                  <a:pt x="1672" y="6201"/>
                </a:lnTo>
                <a:lnTo>
                  <a:pt x="6961" y="12067"/>
                </a:lnTo>
                <a:lnTo>
                  <a:pt x="0" y="15745"/>
                </a:lnTo>
                <a:lnTo>
                  <a:pt x="7842" y="16809"/>
                </a:lnTo>
                <a:lnTo>
                  <a:pt x="4833" y="24104"/>
                </a:lnTo>
                <a:lnTo>
                  <a:pt x="11520" y="19909"/>
                </a:lnTo>
                <a:lnTo>
                  <a:pt x="13952" y="27417"/>
                </a:lnTo>
                <a:lnTo>
                  <a:pt x="16353" y="19909"/>
                </a:lnTo>
                <a:lnTo>
                  <a:pt x="23040" y="24104"/>
                </a:lnTo>
                <a:lnTo>
                  <a:pt x="20061" y="16809"/>
                </a:lnTo>
                <a:lnTo>
                  <a:pt x="27873" y="15745"/>
                </a:lnTo>
                <a:lnTo>
                  <a:pt x="20913" y="12067"/>
                </a:lnTo>
                <a:lnTo>
                  <a:pt x="26171" y="6201"/>
                </a:lnTo>
                <a:lnTo>
                  <a:pt x="18481" y="7873"/>
                </a:lnTo>
                <a:lnTo>
                  <a:pt x="18481" y="7873"/>
                </a:lnTo>
                <a:lnTo>
                  <a:pt x="18785" y="0"/>
                </a:lnTo>
                <a:lnTo>
                  <a:pt x="13952" y="6201"/>
                </a:lnTo>
                <a:lnTo>
                  <a:pt x="908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27"/>
          <p:cNvSpPr/>
          <p:nvPr/>
        </p:nvSpPr>
        <p:spPr>
          <a:xfrm rot="5400000">
            <a:off x="-75430" y="2747101"/>
            <a:ext cx="948581" cy="948581"/>
          </a:xfrm>
          <a:custGeom>
            <a:avLst/>
            <a:gdLst/>
            <a:ahLst/>
            <a:cxnLst/>
            <a:rect l="l" t="t" r="r" b="b"/>
            <a:pathLst>
              <a:path w="43132" h="43132" extrusionOk="0">
                <a:moveTo>
                  <a:pt x="43132" y="1"/>
                </a:moveTo>
                <a:cubicBezTo>
                  <a:pt x="19302" y="1"/>
                  <a:pt x="0" y="19302"/>
                  <a:pt x="0" y="43132"/>
                </a:cubicBezTo>
                <a:lnTo>
                  <a:pt x="43132" y="43132"/>
                </a:lnTo>
                <a:lnTo>
                  <a:pt x="4313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9" name="Google Shape;409;p27"/>
          <p:cNvGrpSpPr/>
          <p:nvPr/>
        </p:nvGrpSpPr>
        <p:grpSpPr>
          <a:xfrm rot="-5400000" flipH="1">
            <a:off x="-505079" y="3267846"/>
            <a:ext cx="1714857" cy="857098"/>
            <a:chOff x="6786485" y="-190901"/>
            <a:chExt cx="2650064" cy="1324522"/>
          </a:xfrm>
        </p:grpSpPr>
        <p:sp>
          <p:nvSpPr>
            <p:cNvPr id="410" name="Google Shape;410;p27"/>
            <p:cNvSpPr/>
            <p:nvPr/>
          </p:nvSpPr>
          <p:spPr>
            <a:xfrm rot="10800000" flipH="1">
              <a:off x="6786485" y="-190901"/>
              <a:ext cx="2650064" cy="1324522"/>
            </a:xfrm>
            <a:custGeom>
              <a:avLst/>
              <a:gdLst/>
              <a:ahLst/>
              <a:cxnLst/>
              <a:rect l="l" t="t" r="r" b="b"/>
              <a:pathLst>
                <a:path w="77966" h="38968" extrusionOk="0">
                  <a:moveTo>
                    <a:pt x="38968" y="0"/>
                  </a:moveTo>
                  <a:cubicBezTo>
                    <a:pt x="17478" y="0"/>
                    <a:pt x="1" y="17478"/>
                    <a:pt x="1" y="38967"/>
                  </a:cubicBezTo>
                  <a:lnTo>
                    <a:pt x="365" y="38967"/>
                  </a:lnTo>
                  <a:cubicBezTo>
                    <a:pt x="365" y="17690"/>
                    <a:pt x="17691" y="365"/>
                    <a:pt x="38968" y="365"/>
                  </a:cubicBezTo>
                  <a:cubicBezTo>
                    <a:pt x="60245" y="365"/>
                    <a:pt x="77570" y="17690"/>
                    <a:pt x="77570" y="38967"/>
                  </a:cubicBezTo>
                  <a:lnTo>
                    <a:pt x="77966" y="38967"/>
                  </a:lnTo>
                  <a:cubicBezTo>
                    <a:pt x="77966" y="17478"/>
                    <a:pt x="60488" y="0"/>
                    <a:pt x="3896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7"/>
            <p:cNvSpPr/>
            <p:nvPr/>
          </p:nvSpPr>
          <p:spPr>
            <a:xfrm rot="10800000" flipH="1">
              <a:off x="7016867" y="-190898"/>
              <a:ext cx="2190316" cy="1095158"/>
            </a:xfrm>
            <a:custGeom>
              <a:avLst/>
              <a:gdLst/>
              <a:ahLst/>
              <a:cxnLst/>
              <a:rect l="l" t="t" r="r" b="b"/>
              <a:pathLst>
                <a:path w="64440" h="32220" extrusionOk="0">
                  <a:moveTo>
                    <a:pt x="32220" y="0"/>
                  </a:moveTo>
                  <a:cubicBezTo>
                    <a:pt x="14469" y="0"/>
                    <a:pt x="1" y="14438"/>
                    <a:pt x="1" y="32219"/>
                  </a:cubicBezTo>
                  <a:lnTo>
                    <a:pt x="396" y="32219"/>
                  </a:lnTo>
                  <a:cubicBezTo>
                    <a:pt x="396" y="14681"/>
                    <a:pt x="14682" y="395"/>
                    <a:pt x="32220" y="395"/>
                  </a:cubicBezTo>
                  <a:cubicBezTo>
                    <a:pt x="49789" y="395"/>
                    <a:pt x="64075" y="14681"/>
                    <a:pt x="64075" y="32219"/>
                  </a:cubicBezTo>
                  <a:lnTo>
                    <a:pt x="64440" y="32219"/>
                  </a:lnTo>
                  <a:cubicBezTo>
                    <a:pt x="64440" y="14438"/>
                    <a:pt x="49971" y="0"/>
                    <a:pt x="3222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7"/>
            <p:cNvSpPr/>
            <p:nvPr/>
          </p:nvSpPr>
          <p:spPr>
            <a:xfrm rot="10800000" flipH="1">
              <a:off x="7244154" y="-190894"/>
              <a:ext cx="1733660" cy="866847"/>
            </a:xfrm>
            <a:custGeom>
              <a:avLst/>
              <a:gdLst/>
              <a:ahLst/>
              <a:cxnLst/>
              <a:rect l="l" t="t" r="r" b="b"/>
              <a:pathLst>
                <a:path w="51005" h="25503" extrusionOk="0">
                  <a:moveTo>
                    <a:pt x="25503" y="0"/>
                  </a:moveTo>
                  <a:cubicBezTo>
                    <a:pt x="11460" y="0"/>
                    <a:pt x="1" y="11460"/>
                    <a:pt x="1" y="25502"/>
                  </a:cubicBezTo>
                  <a:lnTo>
                    <a:pt x="396" y="25502"/>
                  </a:lnTo>
                  <a:cubicBezTo>
                    <a:pt x="396" y="11642"/>
                    <a:pt x="11642" y="396"/>
                    <a:pt x="25503" y="396"/>
                  </a:cubicBezTo>
                  <a:cubicBezTo>
                    <a:pt x="39363" y="396"/>
                    <a:pt x="50610" y="11672"/>
                    <a:pt x="50610" y="25502"/>
                  </a:cubicBezTo>
                  <a:lnTo>
                    <a:pt x="51005" y="25502"/>
                  </a:lnTo>
                  <a:cubicBezTo>
                    <a:pt x="51005" y="11460"/>
                    <a:pt x="39576" y="0"/>
                    <a:pt x="2550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7"/>
            <p:cNvSpPr/>
            <p:nvPr/>
          </p:nvSpPr>
          <p:spPr>
            <a:xfrm rot="10800000" flipH="1">
              <a:off x="7474570" y="-190891"/>
              <a:ext cx="1272858" cy="636463"/>
            </a:xfrm>
            <a:custGeom>
              <a:avLst/>
              <a:gdLst/>
              <a:ahLst/>
              <a:cxnLst/>
              <a:rect l="l" t="t" r="r" b="b"/>
              <a:pathLst>
                <a:path w="37448" h="18725" extrusionOk="0">
                  <a:moveTo>
                    <a:pt x="18724" y="1"/>
                  </a:moveTo>
                  <a:cubicBezTo>
                    <a:pt x="8389" y="1"/>
                    <a:pt x="0" y="8390"/>
                    <a:pt x="0" y="18724"/>
                  </a:cubicBezTo>
                  <a:lnTo>
                    <a:pt x="365" y="18724"/>
                  </a:lnTo>
                  <a:cubicBezTo>
                    <a:pt x="365" y="8633"/>
                    <a:pt x="8602" y="365"/>
                    <a:pt x="18724" y="365"/>
                  </a:cubicBezTo>
                  <a:cubicBezTo>
                    <a:pt x="28846" y="365"/>
                    <a:pt x="37083" y="8633"/>
                    <a:pt x="37083" y="18724"/>
                  </a:cubicBezTo>
                  <a:lnTo>
                    <a:pt x="37448" y="18724"/>
                  </a:lnTo>
                  <a:cubicBezTo>
                    <a:pt x="37448" y="8390"/>
                    <a:pt x="29058" y="1"/>
                    <a:pt x="1872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7"/>
            <p:cNvSpPr/>
            <p:nvPr/>
          </p:nvSpPr>
          <p:spPr>
            <a:xfrm rot="10800000" flipH="1">
              <a:off x="7702877" y="-190888"/>
              <a:ext cx="816236" cy="407098"/>
            </a:xfrm>
            <a:custGeom>
              <a:avLst/>
              <a:gdLst/>
              <a:ahLst/>
              <a:cxnLst/>
              <a:rect l="l" t="t" r="r" b="b"/>
              <a:pathLst>
                <a:path w="24014" h="11977" extrusionOk="0">
                  <a:moveTo>
                    <a:pt x="12007" y="0"/>
                  </a:moveTo>
                  <a:cubicBezTo>
                    <a:pt x="5411" y="0"/>
                    <a:pt x="1" y="5381"/>
                    <a:pt x="1" y="11976"/>
                  </a:cubicBezTo>
                  <a:lnTo>
                    <a:pt x="396" y="11976"/>
                  </a:lnTo>
                  <a:cubicBezTo>
                    <a:pt x="396" y="5593"/>
                    <a:pt x="5593" y="396"/>
                    <a:pt x="12007" y="396"/>
                  </a:cubicBezTo>
                  <a:cubicBezTo>
                    <a:pt x="18420" y="396"/>
                    <a:pt x="23648" y="5593"/>
                    <a:pt x="23648" y="11976"/>
                  </a:cubicBezTo>
                  <a:lnTo>
                    <a:pt x="24013" y="11976"/>
                  </a:lnTo>
                  <a:cubicBezTo>
                    <a:pt x="24013" y="5381"/>
                    <a:pt x="18633" y="0"/>
                    <a:pt x="12007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7"/>
            <p:cNvSpPr/>
            <p:nvPr/>
          </p:nvSpPr>
          <p:spPr>
            <a:xfrm rot="10800000" flipH="1">
              <a:off x="7933258" y="-190885"/>
              <a:ext cx="356487" cy="177734"/>
            </a:xfrm>
            <a:custGeom>
              <a:avLst/>
              <a:gdLst/>
              <a:ahLst/>
              <a:cxnLst/>
              <a:rect l="l" t="t" r="r" b="b"/>
              <a:pathLst>
                <a:path w="10488" h="5229" extrusionOk="0">
                  <a:moveTo>
                    <a:pt x="5229" y="0"/>
                  </a:moveTo>
                  <a:cubicBezTo>
                    <a:pt x="2341" y="0"/>
                    <a:pt x="1" y="2341"/>
                    <a:pt x="1" y="5228"/>
                  </a:cubicBezTo>
                  <a:lnTo>
                    <a:pt x="366" y="5228"/>
                  </a:lnTo>
                  <a:cubicBezTo>
                    <a:pt x="366" y="2523"/>
                    <a:pt x="2584" y="365"/>
                    <a:pt x="5229" y="365"/>
                  </a:cubicBezTo>
                  <a:cubicBezTo>
                    <a:pt x="7934" y="365"/>
                    <a:pt x="10092" y="2584"/>
                    <a:pt x="10092" y="5228"/>
                  </a:cubicBezTo>
                  <a:lnTo>
                    <a:pt x="10487" y="5228"/>
                  </a:lnTo>
                  <a:cubicBezTo>
                    <a:pt x="10487" y="2341"/>
                    <a:pt x="8116" y="0"/>
                    <a:pt x="522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"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8"/>
          <p:cNvSpPr/>
          <p:nvPr/>
        </p:nvSpPr>
        <p:spPr>
          <a:xfrm>
            <a:off x="0" y="-15000"/>
            <a:ext cx="698100" cy="517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28"/>
          <p:cNvSpPr/>
          <p:nvPr/>
        </p:nvSpPr>
        <p:spPr>
          <a:xfrm>
            <a:off x="715100" y="-15000"/>
            <a:ext cx="2899200" cy="517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9" name="Google Shape;419;p28"/>
          <p:cNvCxnSpPr/>
          <p:nvPr/>
        </p:nvCxnSpPr>
        <p:spPr>
          <a:xfrm>
            <a:off x="698000" y="-25400"/>
            <a:ext cx="0" cy="51690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20" name="Google Shape;420;p28"/>
          <p:cNvSpPr/>
          <p:nvPr/>
        </p:nvSpPr>
        <p:spPr>
          <a:xfrm>
            <a:off x="404100" y="683713"/>
            <a:ext cx="587793" cy="578177"/>
          </a:xfrm>
          <a:custGeom>
            <a:avLst/>
            <a:gdLst/>
            <a:ahLst/>
            <a:cxnLst/>
            <a:rect l="l" t="t" r="r" b="b"/>
            <a:pathLst>
              <a:path w="27874" h="27418" extrusionOk="0">
                <a:moveTo>
                  <a:pt x="9089" y="0"/>
                </a:moveTo>
                <a:lnTo>
                  <a:pt x="9089" y="0"/>
                </a:lnTo>
                <a:lnTo>
                  <a:pt x="9089" y="0"/>
                </a:lnTo>
                <a:close/>
                <a:moveTo>
                  <a:pt x="23040" y="24104"/>
                </a:moveTo>
                <a:lnTo>
                  <a:pt x="23040" y="24104"/>
                </a:lnTo>
                <a:lnTo>
                  <a:pt x="23040" y="24104"/>
                </a:lnTo>
                <a:close/>
                <a:moveTo>
                  <a:pt x="9089" y="0"/>
                </a:moveTo>
                <a:lnTo>
                  <a:pt x="9393" y="7873"/>
                </a:lnTo>
                <a:lnTo>
                  <a:pt x="1672" y="6201"/>
                </a:lnTo>
                <a:lnTo>
                  <a:pt x="1672" y="6201"/>
                </a:lnTo>
                <a:lnTo>
                  <a:pt x="6961" y="12067"/>
                </a:lnTo>
                <a:lnTo>
                  <a:pt x="0" y="15745"/>
                </a:lnTo>
                <a:lnTo>
                  <a:pt x="7842" y="16809"/>
                </a:lnTo>
                <a:lnTo>
                  <a:pt x="4833" y="24104"/>
                </a:lnTo>
                <a:lnTo>
                  <a:pt x="11520" y="19909"/>
                </a:lnTo>
                <a:lnTo>
                  <a:pt x="13952" y="27417"/>
                </a:lnTo>
                <a:lnTo>
                  <a:pt x="16353" y="19909"/>
                </a:lnTo>
                <a:lnTo>
                  <a:pt x="23040" y="24104"/>
                </a:lnTo>
                <a:lnTo>
                  <a:pt x="20061" y="16809"/>
                </a:lnTo>
                <a:lnTo>
                  <a:pt x="27873" y="15745"/>
                </a:lnTo>
                <a:lnTo>
                  <a:pt x="20913" y="12067"/>
                </a:lnTo>
                <a:lnTo>
                  <a:pt x="26171" y="6201"/>
                </a:lnTo>
                <a:lnTo>
                  <a:pt x="18481" y="7873"/>
                </a:lnTo>
                <a:lnTo>
                  <a:pt x="18481" y="7873"/>
                </a:lnTo>
                <a:lnTo>
                  <a:pt x="18785" y="0"/>
                </a:lnTo>
                <a:lnTo>
                  <a:pt x="13952" y="6201"/>
                </a:lnTo>
                <a:lnTo>
                  <a:pt x="908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1" name="Google Shape;421;p28"/>
          <p:cNvGrpSpPr/>
          <p:nvPr/>
        </p:nvGrpSpPr>
        <p:grpSpPr>
          <a:xfrm flipH="1">
            <a:off x="8476029" y="4149000"/>
            <a:ext cx="57025" cy="355650"/>
            <a:chOff x="1990325" y="3344152"/>
            <a:chExt cx="57025" cy="355650"/>
          </a:xfrm>
        </p:grpSpPr>
        <p:sp>
          <p:nvSpPr>
            <p:cNvPr id="422" name="Google Shape;422;p28"/>
            <p:cNvSpPr/>
            <p:nvPr/>
          </p:nvSpPr>
          <p:spPr>
            <a:xfrm rot="10800000">
              <a:off x="1990325" y="3642777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2281" h="2281" extrusionOk="0">
                  <a:moveTo>
                    <a:pt x="1126" y="0"/>
                  </a:moveTo>
                  <a:cubicBezTo>
                    <a:pt x="487" y="0"/>
                    <a:pt x="1" y="517"/>
                    <a:pt x="1" y="1125"/>
                  </a:cubicBezTo>
                  <a:cubicBezTo>
                    <a:pt x="1" y="1763"/>
                    <a:pt x="487" y="2280"/>
                    <a:pt x="1126" y="2280"/>
                  </a:cubicBezTo>
                  <a:cubicBezTo>
                    <a:pt x="1794" y="2280"/>
                    <a:pt x="2281" y="1733"/>
                    <a:pt x="2281" y="1125"/>
                  </a:cubicBezTo>
                  <a:cubicBezTo>
                    <a:pt x="2281" y="487"/>
                    <a:pt x="1794" y="0"/>
                    <a:pt x="11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8"/>
            <p:cNvSpPr/>
            <p:nvPr/>
          </p:nvSpPr>
          <p:spPr>
            <a:xfrm rot="10800000">
              <a:off x="1990325" y="3497652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2281" h="2281" extrusionOk="0">
                  <a:moveTo>
                    <a:pt x="1126" y="1"/>
                  </a:moveTo>
                  <a:cubicBezTo>
                    <a:pt x="487" y="1"/>
                    <a:pt x="1" y="487"/>
                    <a:pt x="1" y="1126"/>
                  </a:cubicBezTo>
                  <a:cubicBezTo>
                    <a:pt x="1" y="1794"/>
                    <a:pt x="487" y="2281"/>
                    <a:pt x="1126" y="2281"/>
                  </a:cubicBezTo>
                  <a:cubicBezTo>
                    <a:pt x="1794" y="2281"/>
                    <a:pt x="2281" y="1733"/>
                    <a:pt x="2281" y="1126"/>
                  </a:cubicBezTo>
                  <a:cubicBezTo>
                    <a:pt x="2281" y="518"/>
                    <a:pt x="1794" y="1"/>
                    <a:pt x="11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8"/>
            <p:cNvSpPr/>
            <p:nvPr/>
          </p:nvSpPr>
          <p:spPr>
            <a:xfrm rot="10800000">
              <a:off x="1990325" y="3344152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2281" h="2281" extrusionOk="0">
                  <a:moveTo>
                    <a:pt x="1126" y="1"/>
                  </a:moveTo>
                  <a:cubicBezTo>
                    <a:pt x="487" y="1"/>
                    <a:pt x="1" y="548"/>
                    <a:pt x="1" y="1156"/>
                  </a:cubicBezTo>
                  <a:cubicBezTo>
                    <a:pt x="1" y="1794"/>
                    <a:pt x="487" y="2280"/>
                    <a:pt x="1126" y="2280"/>
                  </a:cubicBezTo>
                  <a:cubicBezTo>
                    <a:pt x="1794" y="2280"/>
                    <a:pt x="2281" y="1764"/>
                    <a:pt x="2281" y="1156"/>
                  </a:cubicBezTo>
                  <a:cubicBezTo>
                    <a:pt x="2281" y="518"/>
                    <a:pt x="1794" y="1"/>
                    <a:pt x="11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5" name="Google Shape;425;p28"/>
          <p:cNvSpPr/>
          <p:nvPr/>
        </p:nvSpPr>
        <p:spPr>
          <a:xfrm>
            <a:off x="-862975" y="1369350"/>
            <a:ext cx="2404800" cy="2404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28"/>
          <p:cNvSpPr/>
          <p:nvPr/>
        </p:nvSpPr>
        <p:spPr>
          <a:xfrm flipH="1">
            <a:off x="8352823" y="2707658"/>
            <a:ext cx="1982008" cy="2409311"/>
          </a:xfrm>
          <a:custGeom>
            <a:avLst/>
            <a:gdLst/>
            <a:ahLst/>
            <a:cxnLst/>
            <a:rect l="l" t="t" r="r" b="b"/>
            <a:pathLst>
              <a:path w="40883" h="49697" extrusionOk="0">
                <a:moveTo>
                  <a:pt x="20427" y="0"/>
                </a:moveTo>
                <a:cubicBezTo>
                  <a:pt x="9150" y="0"/>
                  <a:pt x="1" y="9149"/>
                  <a:pt x="1" y="20396"/>
                </a:cubicBezTo>
                <a:lnTo>
                  <a:pt x="1" y="49697"/>
                </a:lnTo>
                <a:lnTo>
                  <a:pt x="335" y="49697"/>
                </a:lnTo>
                <a:lnTo>
                  <a:pt x="335" y="20396"/>
                </a:lnTo>
                <a:cubicBezTo>
                  <a:pt x="335" y="9362"/>
                  <a:pt x="9332" y="365"/>
                  <a:pt x="20396" y="365"/>
                </a:cubicBezTo>
                <a:cubicBezTo>
                  <a:pt x="31460" y="365"/>
                  <a:pt x="40457" y="9332"/>
                  <a:pt x="40457" y="20396"/>
                </a:cubicBezTo>
                <a:lnTo>
                  <a:pt x="40457" y="49697"/>
                </a:lnTo>
                <a:lnTo>
                  <a:pt x="40883" y="49697"/>
                </a:lnTo>
                <a:lnTo>
                  <a:pt x="40883" y="20396"/>
                </a:lnTo>
                <a:cubicBezTo>
                  <a:pt x="40883" y="9149"/>
                  <a:pt x="31673" y="0"/>
                  <a:pt x="2042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;p2">
            <a:extLst>
              <a:ext uri="{FF2B5EF4-FFF2-40B4-BE49-F238E27FC236}">
                <a16:creationId xmlns:a16="http://schemas.microsoft.com/office/drawing/2014/main" id="{598DB6E5-313F-C33F-0ACF-122B471FA9D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0;p2">
            <a:extLst>
              <a:ext uri="{FF2B5EF4-FFF2-40B4-BE49-F238E27FC236}">
                <a16:creationId xmlns:a16="http://schemas.microsoft.com/office/drawing/2014/main" id="{E9FF42D8-5847-AC7B-2C88-2E0E1A1E06DE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11;p2">
            <a:extLst>
              <a:ext uri="{FF2B5EF4-FFF2-40B4-BE49-F238E27FC236}">
                <a16:creationId xmlns:a16="http://schemas.microsoft.com/office/drawing/2014/main" id="{5BDC7B4B-9DEB-4CBE-B1CC-06DF62354F5D}"/>
              </a:ext>
            </a:extLst>
          </p:cNvPr>
          <p:cNvSpPr/>
          <p:nvPr/>
        </p:nvSpPr>
        <p:spPr>
          <a:xfrm>
            <a:off x="1531144" y="-517922"/>
            <a:ext cx="6899672" cy="2502695"/>
          </a:xfrm>
          <a:custGeom>
            <a:avLst/>
            <a:gdLst/>
            <a:ahLst/>
            <a:cxnLst/>
            <a:rect l="l" t="t" r="r" b="b"/>
            <a:pathLst>
              <a:path w="275963" h="81978" fill="none" extrusionOk="0">
                <a:moveTo>
                  <a:pt x="0" y="13557"/>
                </a:moveTo>
                <a:cubicBezTo>
                  <a:pt x="3982" y="10731"/>
                  <a:pt x="8906" y="8572"/>
                  <a:pt x="14864" y="7539"/>
                </a:cubicBezTo>
                <a:cubicBezTo>
                  <a:pt x="58968" y="1"/>
                  <a:pt x="72190" y="33862"/>
                  <a:pt x="74561" y="46628"/>
                </a:cubicBezTo>
                <a:cubicBezTo>
                  <a:pt x="76780" y="58695"/>
                  <a:pt x="87236" y="75473"/>
                  <a:pt x="99090" y="78604"/>
                </a:cubicBezTo>
                <a:cubicBezTo>
                  <a:pt x="112008" y="81978"/>
                  <a:pt x="131735" y="80002"/>
                  <a:pt x="143620" y="73923"/>
                </a:cubicBezTo>
                <a:cubicBezTo>
                  <a:pt x="168089" y="61400"/>
                  <a:pt x="183560" y="26415"/>
                  <a:pt x="208150" y="14226"/>
                </a:cubicBezTo>
                <a:cubicBezTo>
                  <a:pt x="228515" y="4135"/>
                  <a:pt x="258151" y="5958"/>
                  <a:pt x="275963" y="16019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5" name="Google Shape;12;p2">
            <a:extLst>
              <a:ext uri="{FF2B5EF4-FFF2-40B4-BE49-F238E27FC236}">
                <a16:creationId xmlns:a16="http://schemas.microsoft.com/office/drawing/2014/main" id="{62F0ED06-527A-8B8F-C7AF-DF6C9230A21A}"/>
              </a:ext>
            </a:extLst>
          </p:cNvPr>
          <p:cNvSpPr/>
          <p:nvPr/>
        </p:nvSpPr>
        <p:spPr>
          <a:xfrm>
            <a:off x="252413" y="183356"/>
            <a:ext cx="8639175" cy="4776788"/>
          </a:xfrm>
          <a:prstGeom prst="frame">
            <a:avLst>
              <a:gd name="adj1" fmla="val 962"/>
            </a:avLst>
          </a:prstGeom>
          <a:solidFill>
            <a:schemeClr val="accent2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6" name="Google Shape;13;p2">
            <a:extLst>
              <a:ext uri="{FF2B5EF4-FFF2-40B4-BE49-F238E27FC236}">
                <a16:creationId xmlns:a16="http://schemas.microsoft.com/office/drawing/2014/main" id="{A898E67F-1ACC-2E17-0026-C8F3DBB1A2A5}"/>
              </a:ext>
            </a:extLst>
          </p:cNvPr>
          <p:cNvSpPr/>
          <p:nvPr/>
        </p:nvSpPr>
        <p:spPr>
          <a:xfrm>
            <a:off x="6226969" y="2002631"/>
            <a:ext cx="3567113" cy="4182666"/>
          </a:xfrm>
          <a:custGeom>
            <a:avLst/>
            <a:gdLst/>
            <a:ahLst/>
            <a:cxnLst/>
            <a:rect l="l" t="t" r="r" b="b"/>
            <a:pathLst>
              <a:path w="87723" h="85686" fill="none" extrusionOk="0">
                <a:moveTo>
                  <a:pt x="87722" y="1"/>
                </a:moveTo>
                <a:cubicBezTo>
                  <a:pt x="70731" y="8420"/>
                  <a:pt x="52098" y="11217"/>
                  <a:pt x="36475" y="23983"/>
                </a:cubicBezTo>
                <a:cubicBezTo>
                  <a:pt x="9575" y="45868"/>
                  <a:pt x="12432" y="66081"/>
                  <a:pt x="0" y="85686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7" name="Google Shape;14;p2">
            <a:extLst>
              <a:ext uri="{FF2B5EF4-FFF2-40B4-BE49-F238E27FC236}">
                <a16:creationId xmlns:a16="http://schemas.microsoft.com/office/drawing/2014/main" id="{DB271F92-E090-038D-2F6E-2003AB9C9077}"/>
              </a:ext>
            </a:extLst>
          </p:cNvPr>
          <p:cNvSpPr/>
          <p:nvPr/>
        </p:nvSpPr>
        <p:spPr>
          <a:xfrm>
            <a:off x="-415528" y="2452688"/>
            <a:ext cx="3751660" cy="3827860"/>
          </a:xfrm>
          <a:custGeom>
            <a:avLst/>
            <a:gdLst/>
            <a:ahLst/>
            <a:cxnLst/>
            <a:rect l="l" t="t" r="r" b="b"/>
            <a:pathLst>
              <a:path w="118969" h="121401" fill="none" extrusionOk="0">
                <a:moveTo>
                  <a:pt x="68603" y="121400"/>
                </a:moveTo>
                <a:cubicBezTo>
                  <a:pt x="64956" y="106324"/>
                  <a:pt x="74318" y="91795"/>
                  <a:pt x="82494" y="80670"/>
                </a:cubicBezTo>
                <a:cubicBezTo>
                  <a:pt x="118969" y="30791"/>
                  <a:pt x="31672" y="0"/>
                  <a:pt x="0" y="32341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1200150" y="1545450"/>
            <a:ext cx="6743700" cy="2052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anchor="b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44142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7;p3">
            <a:extLst>
              <a:ext uri="{FF2B5EF4-FFF2-40B4-BE49-F238E27FC236}">
                <a16:creationId xmlns:a16="http://schemas.microsoft.com/office/drawing/2014/main" id="{01E86DC2-762D-C448-10DE-EF4444781FCD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9" r="7816" b="17389"/>
          <a:stretch>
            <a:fillRect/>
          </a:stretch>
        </p:blipFill>
        <p:spPr bwMode="auto">
          <a:xfrm>
            <a:off x="-34528" y="0"/>
            <a:ext cx="9201151" cy="5158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8;p3">
            <a:extLst>
              <a:ext uri="{FF2B5EF4-FFF2-40B4-BE49-F238E27FC236}">
                <a16:creationId xmlns:a16="http://schemas.microsoft.com/office/drawing/2014/main" id="{296B838C-A452-60F7-E4B0-69C7C211245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19;p3">
            <a:extLst>
              <a:ext uri="{FF2B5EF4-FFF2-40B4-BE49-F238E27FC236}">
                <a16:creationId xmlns:a16="http://schemas.microsoft.com/office/drawing/2014/main" id="{315FCFFD-0349-A187-84F9-8065EBAEDB9B}"/>
              </a:ext>
            </a:extLst>
          </p:cNvPr>
          <p:cNvSpPr/>
          <p:nvPr/>
        </p:nvSpPr>
        <p:spPr>
          <a:xfrm flipH="1">
            <a:off x="5393531" y="771525"/>
            <a:ext cx="4858941" cy="4864894"/>
          </a:xfrm>
          <a:custGeom>
            <a:avLst/>
            <a:gdLst/>
            <a:ahLst/>
            <a:cxnLst/>
            <a:rect l="l" t="t" r="r" b="b"/>
            <a:pathLst>
              <a:path w="118969" h="121401" fill="none" extrusionOk="0">
                <a:moveTo>
                  <a:pt x="68603" y="121400"/>
                </a:moveTo>
                <a:cubicBezTo>
                  <a:pt x="64956" y="106324"/>
                  <a:pt x="74318" y="91795"/>
                  <a:pt x="82494" y="80670"/>
                </a:cubicBezTo>
                <a:cubicBezTo>
                  <a:pt x="118969" y="30791"/>
                  <a:pt x="31672" y="0"/>
                  <a:pt x="0" y="32341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5" name="Google Shape;20;p3">
            <a:extLst>
              <a:ext uri="{FF2B5EF4-FFF2-40B4-BE49-F238E27FC236}">
                <a16:creationId xmlns:a16="http://schemas.microsoft.com/office/drawing/2014/main" id="{3FAA120A-407F-1F70-8E01-C3E862C191A5}"/>
              </a:ext>
            </a:extLst>
          </p:cNvPr>
          <p:cNvSpPr/>
          <p:nvPr/>
        </p:nvSpPr>
        <p:spPr>
          <a:xfrm rot="18763107">
            <a:off x="-1551384" y="-92869"/>
            <a:ext cx="6898481" cy="2502694"/>
          </a:xfrm>
          <a:custGeom>
            <a:avLst/>
            <a:gdLst/>
            <a:ahLst/>
            <a:cxnLst/>
            <a:rect l="l" t="t" r="r" b="b"/>
            <a:pathLst>
              <a:path w="275963" h="81978" fill="none" extrusionOk="0">
                <a:moveTo>
                  <a:pt x="0" y="13557"/>
                </a:moveTo>
                <a:cubicBezTo>
                  <a:pt x="3982" y="10731"/>
                  <a:pt x="8906" y="8572"/>
                  <a:pt x="14864" y="7539"/>
                </a:cubicBezTo>
                <a:cubicBezTo>
                  <a:pt x="58968" y="1"/>
                  <a:pt x="72190" y="33862"/>
                  <a:pt x="74561" y="46628"/>
                </a:cubicBezTo>
                <a:cubicBezTo>
                  <a:pt x="76780" y="58695"/>
                  <a:pt x="87236" y="75473"/>
                  <a:pt x="99090" y="78604"/>
                </a:cubicBezTo>
                <a:cubicBezTo>
                  <a:pt x="112008" y="81978"/>
                  <a:pt x="131735" y="80002"/>
                  <a:pt x="143620" y="73923"/>
                </a:cubicBezTo>
                <a:cubicBezTo>
                  <a:pt x="168089" y="61400"/>
                  <a:pt x="183560" y="26415"/>
                  <a:pt x="208150" y="14226"/>
                </a:cubicBezTo>
                <a:cubicBezTo>
                  <a:pt x="228515" y="4135"/>
                  <a:pt x="258151" y="5958"/>
                  <a:pt x="275963" y="16019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6" name="Google Shape;21;p3">
            <a:extLst>
              <a:ext uri="{FF2B5EF4-FFF2-40B4-BE49-F238E27FC236}">
                <a16:creationId xmlns:a16="http://schemas.microsoft.com/office/drawing/2014/main" id="{EC8112D1-8A60-E1FA-649C-0194445BA454}"/>
              </a:ext>
            </a:extLst>
          </p:cNvPr>
          <p:cNvSpPr/>
          <p:nvPr/>
        </p:nvSpPr>
        <p:spPr>
          <a:xfrm>
            <a:off x="252413" y="183356"/>
            <a:ext cx="8639175" cy="4776788"/>
          </a:xfrm>
          <a:prstGeom prst="frame">
            <a:avLst>
              <a:gd name="adj1" fmla="val 962"/>
            </a:avLst>
          </a:prstGeom>
          <a:solidFill>
            <a:schemeClr val="accent2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1200150" y="1960250"/>
            <a:ext cx="6743700" cy="2159400"/>
          </a:xfrm>
          <a:prstGeom prst="rect">
            <a:avLst/>
          </a:prstGeom>
          <a:solidFill>
            <a:schemeClr val="accent1"/>
          </a:solidFill>
        </p:spPr>
        <p:txBody>
          <a:bodyPr spcFirstLastPara="1" anchor="ctr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400"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 idx="2"/>
          </p:nvPr>
        </p:nvSpPr>
        <p:spPr>
          <a:xfrm>
            <a:off x="3276900" y="792947"/>
            <a:ext cx="2590200" cy="1014900"/>
          </a:xfrm>
          <a:prstGeom prst="rect">
            <a:avLst/>
          </a:prstGeom>
        </p:spPr>
        <p:txBody>
          <a:bodyPr spcFirstLastPara="1" anchor="ctr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900"/>
              <a:buNone/>
              <a:defRPr sz="8600">
                <a:solidFill>
                  <a:schemeClr val="lt2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r>
              <a:rPr lang="pt-BR" dirty="0"/>
              <a:t>Clique para editar o título Mestre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59198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5;p4">
            <a:extLst>
              <a:ext uri="{FF2B5EF4-FFF2-40B4-BE49-F238E27FC236}">
                <a16:creationId xmlns:a16="http://schemas.microsoft.com/office/drawing/2014/main" id="{D9CD313E-2692-E0A4-49E4-01C2C8F075CC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26;p4">
            <a:extLst>
              <a:ext uri="{FF2B5EF4-FFF2-40B4-BE49-F238E27FC236}">
                <a16:creationId xmlns:a16="http://schemas.microsoft.com/office/drawing/2014/main" id="{0A68348E-0D54-AC7D-2F0B-5E4D6893ED6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oogle Shape;27;p4">
            <a:extLst>
              <a:ext uri="{FF2B5EF4-FFF2-40B4-BE49-F238E27FC236}">
                <a16:creationId xmlns:a16="http://schemas.microsoft.com/office/drawing/2014/main" id="{EE0CCA61-606D-A8AC-508B-E7B3E3DEA5E0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Google Shape;28;p4">
            <a:extLst>
              <a:ext uri="{FF2B5EF4-FFF2-40B4-BE49-F238E27FC236}">
                <a16:creationId xmlns:a16="http://schemas.microsoft.com/office/drawing/2014/main" id="{146B7BC4-CEC3-5B34-FF3F-FD27E51B16DE}"/>
              </a:ext>
            </a:extLst>
          </p:cNvPr>
          <p:cNvSpPr/>
          <p:nvPr/>
        </p:nvSpPr>
        <p:spPr>
          <a:xfrm rot="1614001">
            <a:off x="5815013" y="691754"/>
            <a:ext cx="7019925" cy="2287190"/>
          </a:xfrm>
          <a:custGeom>
            <a:avLst/>
            <a:gdLst/>
            <a:ahLst/>
            <a:cxnLst/>
            <a:rect l="l" t="t" r="r" b="b"/>
            <a:pathLst>
              <a:path w="275963" h="81978" fill="none" extrusionOk="0">
                <a:moveTo>
                  <a:pt x="0" y="13557"/>
                </a:moveTo>
                <a:cubicBezTo>
                  <a:pt x="3982" y="10731"/>
                  <a:pt x="8906" y="8572"/>
                  <a:pt x="14864" y="7539"/>
                </a:cubicBezTo>
                <a:cubicBezTo>
                  <a:pt x="58968" y="1"/>
                  <a:pt x="72190" y="33862"/>
                  <a:pt x="74561" y="46628"/>
                </a:cubicBezTo>
                <a:cubicBezTo>
                  <a:pt x="76780" y="58695"/>
                  <a:pt x="87236" y="75473"/>
                  <a:pt x="99090" y="78604"/>
                </a:cubicBezTo>
                <a:cubicBezTo>
                  <a:pt x="112008" y="81978"/>
                  <a:pt x="131735" y="80002"/>
                  <a:pt x="143620" y="73923"/>
                </a:cubicBezTo>
                <a:cubicBezTo>
                  <a:pt x="168089" y="61400"/>
                  <a:pt x="183560" y="26415"/>
                  <a:pt x="208150" y="14226"/>
                </a:cubicBezTo>
                <a:cubicBezTo>
                  <a:pt x="228515" y="4135"/>
                  <a:pt x="258151" y="5958"/>
                  <a:pt x="275963" y="16019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6" name="Google Shape;29;p4">
            <a:extLst>
              <a:ext uri="{FF2B5EF4-FFF2-40B4-BE49-F238E27FC236}">
                <a16:creationId xmlns:a16="http://schemas.microsoft.com/office/drawing/2014/main" id="{3A729DFA-3E11-C28A-00FE-37C7ACBE21C1}"/>
              </a:ext>
            </a:extLst>
          </p:cNvPr>
          <p:cNvSpPr/>
          <p:nvPr/>
        </p:nvSpPr>
        <p:spPr>
          <a:xfrm rot="17829872">
            <a:off x="2553296" y="2640212"/>
            <a:ext cx="4792265" cy="5762625"/>
          </a:xfrm>
          <a:custGeom>
            <a:avLst/>
            <a:gdLst/>
            <a:ahLst/>
            <a:cxnLst/>
            <a:rect l="l" t="t" r="r" b="b"/>
            <a:pathLst>
              <a:path w="118969" h="121401" fill="none" extrusionOk="0">
                <a:moveTo>
                  <a:pt x="68603" y="121400"/>
                </a:moveTo>
                <a:cubicBezTo>
                  <a:pt x="64956" y="106324"/>
                  <a:pt x="74318" y="91795"/>
                  <a:pt x="82494" y="80670"/>
                </a:cubicBezTo>
                <a:cubicBezTo>
                  <a:pt x="118969" y="30791"/>
                  <a:pt x="31672" y="0"/>
                  <a:pt x="0" y="32341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7" name="Google Shape;30;p4">
            <a:extLst>
              <a:ext uri="{FF2B5EF4-FFF2-40B4-BE49-F238E27FC236}">
                <a16:creationId xmlns:a16="http://schemas.microsoft.com/office/drawing/2014/main" id="{AEE442BE-9D2C-EC66-7241-6781E466494F}"/>
              </a:ext>
            </a:extLst>
          </p:cNvPr>
          <p:cNvSpPr/>
          <p:nvPr/>
        </p:nvSpPr>
        <p:spPr>
          <a:xfrm>
            <a:off x="252413" y="183356"/>
            <a:ext cx="8639175" cy="4776788"/>
          </a:xfrm>
          <a:prstGeom prst="frame">
            <a:avLst>
              <a:gd name="adj1" fmla="val 962"/>
            </a:avLst>
          </a:prstGeom>
          <a:solidFill>
            <a:schemeClr val="accent2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1"/>
          </p:nvPr>
        </p:nvSpPr>
        <p:spPr>
          <a:xfrm>
            <a:off x="710850" y="1309750"/>
            <a:ext cx="7722300" cy="2497800"/>
          </a:xfrm>
          <a:prstGeom prst="rect">
            <a:avLst/>
          </a:prstGeom>
          <a:solidFill>
            <a:schemeClr val="dk2"/>
          </a:solidFill>
        </p:spPr>
        <p:txBody>
          <a:bodyPr spcFirstLastPara="1">
            <a:noAutofit/>
          </a:bodyPr>
          <a:lstStyle>
            <a:lvl1pPr marL="457189" lvl="0" indent="-317492">
              <a:spcBef>
                <a:spcPts val="0"/>
              </a:spcBef>
              <a:spcAft>
                <a:spcPts val="0"/>
              </a:spcAft>
              <a:buClr>
                <a:srgbClr val="78909C"/>
              </a:buClr>
              <a:buSzPts val="1400"/>
              <a:buFont typeface="DM Sans"/>
              <a:buChar char="●"/>
              <a:defRPr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■"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763800"/>
          </a:xfrm>
          <a:prstGeom prst="rect">
            <a:avLst/>
          </a:prstGeom>
          <a:solidFill>
            <a:schemeClr val="accent1"/>
          </a:solidFill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>
                <a:solidFill>
                  <a:schemeClr val="accent3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97325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34;p5">
            <a:extLst>
              <a:ext uri="{FF2B5EF4-FFF2-40B4-BE49-F238E27FC236}">
                <a16:creationId xmlns:a16="http://schemas.microsoft.com/office/drawing/2014/main" id="{68B3610E-C5A7-7B1C-7D19-865E9B41C75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35;p5">
            <a:extLst>
              <a:ext uri="{FF2B5EF4-FFF2-40B4-BE49-F238E27FC236}">
                <a16:creationId xmlns:a16="http://schemas.microsoft.com/office/drawing/2014/main" id="{A577B3C8-DA18-0F31-7C77-0E991A604FFD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36;p5">
            <a:extLst>
              <a:ext uri="{FF2B5EF4-FFF2-40B4-BE49-F238E27FC236}">
                <a16:creationId xmlns:a16="http://schemas.microsoft.com/office/drawing/2014/main" id="{46F0D88F-9033-8611-5BC3-99352EF2F476}"/>
              </a:ext>
            </a:extLst>
          </p:cNvPr>
          <p:cNvSpPr/>
          <p:nvPr/>
        </p:nvSpPr>
        <p:spPr>
          <a:xfrm rot="4651888" flipH="1">
            <a:off x="4980980" y="1941315"/>
            <a:ext cx="6899672" cy="2502694"/>
          </a:xfrm>
          <a:custGeom>
            <a:avLst/>
            <a:gdLst/>
            <a:ahLst/>
            <a:cxnLst/>
            <a:rect l="l" t="t" r="r" b="b"/>
            <a:pathLst>
              <a:path w="275963" h="81978" fill="none" extrusionOk="0">
                <a:moveTo>
                  <a:pt x="0" y="13557"/>
                </a:moveTo>
                <a:cubicBezTo>
                  <a:pt x="3982" y="10731"/>
                  <a:pt x="8906" y="8572"/>
                  <a:pt x="14864" y="7539"/>
                </a:cubicBezTo>
                <a:cubicBezTo>
                  <a:pt x="58968" y="1"/>
                  <a:pt x="72190" y="33862"/>
                  <a:pt x="74561" y="46628"/>
                </a:cubicBezTo>
                <a:cubicBezTo>
                  <a:pt x="76780" y="58695"/>
                  <a:pt x="87236" y="75473"/>
                  <a:pt x="99090" y="78604"/>
                </a:cubicBezTo>
                <a:cubicBezTo>
                  <a:pt x="112008" y="81978"/>
                  <a:pt x="131735" y="80002"/>
                  <a:pt x="143620" y="73923"/>
                </a:cubicBezTo>
                <a:cubicBezTo>
                  <a:pt x="168089" y="61400"/>
                  <a:pt x="183560" y="26415"/>
                  <a:pt x="208150" y="14226"/>
                </a:cubicBezTo>
                <a:cubicBezTo>
                  <a:pt x="228515" y="4135"/>
                  <a:pt x="258151" y="5958"/>
                  <a:pt x="275963" y="16019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5" name="Google Shape;37;p5">
            <a:extLst>
              <a:ext uri="{FF2B5EF4-FFF2-40B4-BE49-F238E27FC236}">
                <a16:creationId xmlns:a16="http://schemas.microsoft.com/office/drawing/2014/main" id="{77A9CF85-1C5F-CA8E-CBD0-55EE2DA0B47F}"/>
              </a:ext>
            </a:extLst>
          </p:cNvPr>
          <p:cNvSpPr/>
          <p:nvPr/>
        </p:nvSpPr>
        <p:spPr>
          <a:xfrm rot="12514406">
            <a:off x="-235743" y="-566738"/>
            <a:ext cx="1678781" cy="4182666"/>
          </a:xfrm>
          <a:custGeom>
            <a:avLst/>
            <a:gdLst/>
            <a:ahLst/>
            <a:cxnLst/>
            <a:rect l="l" t="t" r="r" b="b"/>
            <a:pathLst>
              <a:path w="87723" h="85686" fill="none" extrusionOk="0">
                <a:moveTo>
                  <a:pt x="87722" y="1"/>
                </a:moveTo>
                <a:cubicBezTo>
                  <a:pt x="70731" y="8420"/>
                  <a:pt x="52098" y="11217"/>
                  <a:pt x="36475" y="23983"/>
                </a:cubicBezTo>
                <a:cubicBezTo>
                  <a:pt x="9575" y="45868"/>
                  <a:pt x="12432" y="66081"/>
                  <a:pt x="0" y="85686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6" name="Google Shape;38;p5">
            <a:extLst>
              <a:ext uri="{FF2B5EF4-FFF2-40B4-BE49-F238E27FC236}">
                <a16:creationId xmlns:a16="http://schemas.microsoft.com/office/drawing/2014/main" id="{48E0B51F-062E-CAF1-7802-CA6FB8C81E7D}"/>
              </a:ext>
            </a:extLst>
          </p:cNvPr>
          <p:cNvSpPr/>
          <p:nvPr/>
        </p:nvSpPr>
        <p:spPr>
          <a:xfrm>
            <a:off x="252413" y="183356"/>
            <a:ext cx="8639175" cy="4776788"/>
          </a:xfrm>
          <a:prstGeom prst="frame">
            <a:avLst>
              <a:gd name="adj1" fmla="val 962"/>
            </a:avLst>
          </a:prstGeom>
          <a:solidFill>
            <a:schemeClr val="accent2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763800"/>
          </a:xfrm>
          <a:prstGeom prst="rect">
            <a:avLst/>
          </a:prstGeom>
          <a:solidFill>
            <a:schemeClr val="accent1"/>
          </a:solidFill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>
                <a:solidFill>
                  <a:schemeClr val="accent3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9pPr>
          </a:lstStyle>
          <a:p>
            <a:endParaRPr dirty="0"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1273800" y="2243825"/>
            <a:ext cx="2931600" cy="50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anchor="ctr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800">
                <a:solidFill>
                  <a:schemeClr val="accent3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 dirty="0"/>
          </a:p>
        </p:txBody>
      </p:sp>
      <p:sp>
        <p:nvSpPr>
          <p:cNvPr id="41" name="Google Shape;41;p5"/>
          <p:cNvSpPr txBox="1">
            <a:spLocks noGrp="1"/>
          </p:cNvSpPr>
          <p:nvPr>
            <p:ph type="subTitle" idx="2"/>
          </p:nvPr>
        </p:nvSpPr>
        <p:spPr>
          <a:xfrm>
            <a:off x="1273804" y="2810975"/>
            <a:ext cx="2931600" cy="1512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anchor="ctr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ubTitle" idx="3"/>
          </p:nvPr>
        </p:nvSpPr>
        <p:spPr>
          <a:xfrm>
            <a:off x="4938600" y="2243825"/>
            <a:ext cx="2931600" cy="50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anchor="ctr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800">
                <a:solidFill>
                  <a:schemeClr val="accent3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 dirty="0"/>
          </a:p>
        </p:txBody>
      </p:sp>
      <p:sp>
        <p:nvSpPr>
          <p:cNvPr id="43" name="Google Shape;43;p5"/>
          <p:cNvSpPr txBox="1">
            <a:spLocks noGrp="1"/>
          </p:cNvSpPr>
          <p:nvPr>
            <p:ph type="subTitle" idx="4"/>
          </p:nvPr>
        </p:nvSpPr>
        <p:spPr>
          <a:xfrm>
            <a:off x="4938604" y="2810975"/>
            <a:ext cx="2931600" cy="1512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anchor="ctr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3265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45;p6">
            <a:extLst>
              <a:ext uri="{FF2B5EF4-FFF2-40B4-BE49-F238E27FC236}">
                <a16:creationId xmlns:a16="http://schemas.microsoft.com/office/drawing/2014/main" id="{1EABC2F9-DC19-1124-9074-2947771ADB6F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46;p6">
            <a:extLst>
              <a:ext uri="{FF2B5EF4-FFF2-40B4-BE49-F238E27FC236}">
                <a16:creationId xmlns:a16="http://schemas.microsoft.com/office/drawing/2014/main" id="{5DBAC85C-1CFC-8CA4-9331-0306BB0349C1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47;p6">
            <a:extLst>
              <a:ext uri="{FF2B5EF4-FFF2-40B4-BE49-F238E27FC236}">
                <a16:creationId xmlns:a16="http://schemas.microsoft.com/office/drawing/2014/main" id="{901504CC-7451-52CF-42A7-2B9E89DB59A5}"/>
              </a:ext>
            </a:extLst>
          </p:cNvPr>
          <p:cNvSpPr/>
          <p:nvPr/>
        </p:nvSpPr>
        <p:spPr>
          <a:xfrm rot="18400300">
            <a:off x="-2624138" y="-491728"/>
            <a:ext cx="7018735" cy="2287191"/>
          </a:xfrm>
          <a:custGeom>
            <a:avLst/>
            <a:gdLst/>
            <a:ahLst/>
            <a:cxnLst/>
            <a:rect l="l" t="t" r="r" b="b"/>
            <a:pathLst>
              <a:path w="275963" h="81978" fill="none" extrusionOk="0">
                <a:moveTo>
                  <a:pt x="0" y="13557"/>
                </a:moveTo>
                <a:cubicBezTo>
                  <a:pt x="3982" y="10731"/>
                  <a:pt x="8906" y="8572"/>
                  <a:pt x="14864" y="7539"/>
                </a:cubicBezTo>
                <a:cubicBezTo>
                  <a:pt x="58968" y="1"/>
                  <a:pt x="72190" y="33862"/>
                  <a:pt x="74561" y="46628"/>
                </a:cubicBezTo>
                <a:cubicBezTo>
                  <a:pt x="76780" y="58695"/>
                  <a:pt x="87236" y="75473"/>
                  <a:pt x="99090" y="78604"/>
                </a:cubicBezTo>
                <a:cubicBezTo>
                  <a:pt x="112008" y="81978"/>
                  <a:pt x="131735" y="80002"/>
                  <a:pt x="143620" y="73923"/>
                </a:cubicBezTo>
                <a:cubicBezTo>
                  <a:pt x="168089" y="61400"/>
                  <a:pt x="183560" y="26415"/>
                  <a:pt x="208150" y="14226"/>
                </a:cubicBezTo>
                <a:cubicBezTo>
                  <a:pt x="228515" y="4135"/>
                  <a:pt x="258151" y="5958"/>
                  <a:pt x="275963" y="16019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5" name="Google Shape;48;p6">
            <a:extLst>
              <a:ext uri="{FF2B5EF4-FFF2-40B4-BE49-F238E27FC236}">
                <a16:creationId xmlns:a16="http://schemas.microsoft.com/office/drawing/2014/main" id="{ABAFD013-1C53-6B53-1488-4441FD5CA3C6}"/>
              </a:ext>
            </a:extLst>
          </p:cNvPr>
          <p:cNvSpPr/>
          <p:nvPr/>
        </p:nvSpPr>
        <p:spPr>
          <a:xfrm>
            <a:off x="252413" y="183356"/>
            <a:ext cx="8639175" cy="4776788"/>
          </a:xfrm>
          <a:prstGeom prst="frame">
            <a:avLst>
              <a:gd name="adj1" fmla="val 962"/>
            </a:avLst>
          </a:prstGeom>
          <a:solidFill>
            <a:schemeClr val="accent2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6" name="Google Shape;49;p6">
            <a:extLst>
              <a:ext uri="{FF2B5EF4-FFF2-40B4-BE49-F238E27FC236}">
                <a16:creationId xmlns:a16="http://schemas.microsoft.com/office/drawing/2014/main" id="{B588B47A-0118-600B-C27F-277D03246F2B}"/>
              </a:ext>
            </a:extLst>
          </p:cNvPr>
          <p:cNvSpPr/>
          <p:nvPr/>
        </p:nvSpPr>
        <p:spPr>
          <a:xfrm rot="478541">
            <a:off x="6944916" y="2495550"/>
            <a:ext cx="3567113" cy="4182666"/>
          </a:xfrm>
          <a:custGeom>
            <a:avLst/>
            <a:gdLst/>
            <a:ahLst/>
            <a:cxnLst/>
            <a:rect l="l" t="t" r="r" b="b"/>
            <a:pathLst>
              <a:path w="87723" h="85686" fill="none" extrusionOk="0">
                <a:moveTo>
                  <a:pt x="87722" y="1"/>
                </a:moveTo>
                <a:cubicBezTo>
                  <a:pt x="70731" y="8420"/>
                  <a:pt x="52098" y="11217"/>
                  <a:pt x="36475" y="23983"/>
                </a:cubicBezTo>
                <a:cubicBezTo>
                  <a:pt x="9575" y="45868"/>
                  <a:pt x="12432" y="66081"/>
                  <a:pt x="0" y="85686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50" name="Google Shape;50;p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763800"/>
          </a:xfrm>
          <a:prstGeom prst="rect">
            <a:avLst/>
          </a:prstGeom>
          <a:solidFill>
            <a:schemeClr val="accent1"/>
          </a:solidFill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>
                <a:solidFill>
                  <a:schemeClr val="accent3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117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2;p7">
            <a:extLst>
              <a:ext uri="{FF2B5EF4-FFF2-40B4-BE49-F238E27FC236}">
                <a16:creationId xmlns:a16="http://schemas.microsoft.com/office/drawing/2014/main" id="{9FFE80C4-69A9-8031-27CF-1017836CC17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9" r="7816" b="17389"/>
          <a:stretch>
            <a:fillRect/>
          </a:stretch>
        </p:blipFill>
        <p:spPr bwMode="auto">
          <a:xfrm>
            <a:off x="-34528" y="0"/>
            <a:ext cx="9201151" cy="5158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53;p7">
            <a:extLst>
              <a:ext uri="{FF2B5EF4-FFF2-40B4-BE49-F238E27FC236}">
                <a16:creationId xmlns:a16="http://schemas.microsoft.com/office/drawing/2014/main" id="{59641D79-5F79-2AAA-EBFC-2CB1420552B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54;p7">
            <a:extLst>
              <a:ext uri="{FF2B5EF4-FFF2-40B4-BE49-F238E27FC236}">
                <a16:creationId xmlns:a16="http://schemas.microsoft.com/office/drawing/2014/main" id="{F494D1F2-61AB-F089-A720-8A9B5748B029}"/>
              </a:ext>
            </a:extLst>
          </p:cNvPr>
          <p:cNvSpPr/>
          <p:nvPr/>
        </p:nvSpPr>
        <p:spPr>
          <a:xfrm rot="19686512">
            <a:off x="-1098947" y="2647950"/>
            <a:ext cx="4773216" cy="4789885"/>
          </a:xfrm>
          <a:custGeom>
            <a:avLst/>
            <a:gdLst/>
            <a:ahLst/>
            <a:cxnLst/>
            <a:rect l="l" t="t" r="r" b="b"/>
            <a:pathLst>
              <a:path w="118969" h="121401" fill="none" extrusionOk="0">
                <a:moveTo>
                  <a:pt x="68603" y="121400"/>
                </a:moveTo>
                <a:cubicBezTo>
                  <a:pt x="64956" y="106324"/>
                  <a:pt x="74318" y="91795"/>
                  <a:pt x="82494" y="80670"/>
                </a:cubicBezTo>
                <a:cubicBezTo>
                  <a:pt x="118969" y="30791"/>
                  <a:pt x="31672" y="0"/>
                  <a:pt x="0" y="32341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5" name="Google Shape;55;p7">
            <a:extLst>
              <a:ext uri="{FF2B5EF4-FFF2-40B4-BE49-F238E27FC236}">
                <a16:creationId xmlns:a16="http://schemas.microsoft.com/office/drawing/2014/main" id="{340D55D1-1438-25A8-E072-4B02E4DF8FCB}"/>
              </a:ext>
            </a:extLst>
          </p:cNvPr>
          <p:cNvSpPr/>
          <p:nvPr/>
        </p:nvSpPr>
        <p:spPr>
          <a:xfrm rot="16200000">
            <a:off x="6428780" y="-1324570"/>
            <a:ext cx="3567113" cy="4182665"/>
          </a:xfrm>
          <a:custGeom>
            <a:avLst/>
            <a:gdLst/>
            <a:ahLst/>
            <a:cxnLst/>
            <a:rect l="l" t="t" r="r" b="b"/>
            <a:pathLst>
              <a:path w="87723" h="85686" fill="none" extrusionOk="0">
                <a:moveTo>
                  <a:pt x="87722" y="1"/>
                </a:moveTo>
                <a:cubicBezTo>
                  <a:pt x="70731" y="8420"/>
                  <a:pt x="52098" y="11217"/>
                  <a:pt x="36475" y="23983"/>
                </a:cubicBezTo>
                <a:cubicBezTo>
                  <a:pt x="9575" y="45868"/>
                  <a:pt x="12432" y="66081"/>
                  <a:pt x="0" y="85686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6" name="Google Shape;56;p7">
            <a:extLst>
              <a:ext uri="{FF2B5EF4-FFF2-40B4-BE49-F238E27FC236}">
                <a16:creationId xmlns:a16="http://schemas.microsoft.com/office/drawing/2014/main" id="{02D43591-757F-60B2-F960-34DA348CDDB9}"/>
              </a:ext>
            </a:extLst>
          </p:cNvPr>
          <p:cNvSpPr/>
          <p:nvPr/>
        </p:nvSpPr>
        <p:spPr>
          <a:xfrm>
            <a:off x="252413" y="183356"/>
            <a:ext cx="8639175" cy="4776788"/>
          </a:xfrm>
          <a:prstGeom prst="frame">
            <a:avLst>
              <a:gd name="adj1" fmla="val 962"/>
            </a:avLst>
          </a:prstGeom>
          <a:solidFill>
            <a:schemeClr val="accent2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57" name="Google Shape;5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anchor="b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marL="457189" lvl="0" indent="-304793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378" lvl="1" indent="-30479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566" lvl="2" indent="-30479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754" lvl="3" indent="-304793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5943" lvl="4" indent="-30479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132" lvl="5" indent="-30479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320" lvl="6" indent="-304793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509" lvl="7" indent="-30479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697" lvl="8" indent="-30479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674263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60;p8">
            <a:extLst>
              <a:ext uri="{FF2B5EF4-FFF2-40B4-BE49-F238E27FC236}">
                <a16:creationId xmlns:a16="http://schemas.microsoft.com/office/drawing/2014/main" id="{28B6DC10-2FD5-30C2-B7F4-548B8B7831DE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61;p8">
            <a:extLst>
              <a:ext uri="{FF2B5EF4-FFF2-40B4-BE49-F238E27FC236}">
                <a16:creationId xmlns:a16="http://schemas.microsoft.com/office/drawing/2014/main" id="{B28AC385-1F27-6587-C9BE-F1E6AAA6E51D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62;p8">
            <a:extLst>
              <a:ext uri="{FF2B5EF4-FFF2-40B4-BE49-F238E27FC236}">
                <a16:creationId xmlns:a16="http://schemas.microsoft.com/office/drawing/2014/main" id="{315ADE8C-6D50-B29A-8F97-E2F9B711E2F2}"/>
              </a:ext>
            </a:extLst>
          </p:cNvPr>
          <p:cNvSpPr/>
          <p:nvPr/>
        </p:nvSpPr>
        <p:spPr>
          <a:xfrm rot="16617909">
            <a:off x="5257801" y="2971801"/>
            <a:ext cx="4773215" cy="4789884"/>
          </a:xfrm>
          <a:custGeom>
            <a:avLst/>
            <a:gdLst/>
            <a:ahLst/>
            <a:cxnLst/>
            <a:rect l="l" t="t" r="r" b="b"/>
            <a:pathLst>
              <a:path w="118969" h="121401" fill="none" extrusionOk="0">
                <a:moveTo>
                  <a:pt x="68603" y="121400"/>
                </a:moveTo>
                <a:cubicBezTo>
                  <a:pt x="64956" y="106324"/>
                  <a:pt x="74318" y="91795"/>
                  <a:pt x="82494" y="80670"/>
                </a:cubicBezTo>
                <a:cubicBezTo>
                  <a:pt x="118969" y="30791"/>
                  <a:pt x="31672" y="0"/>
                  <a:pt x="0" y="32341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5" name="Google Shape;63;p8">
            <a:extLst>
              <a:ext uri="{FF2B5EF4-FFF2-40B4-BE49-F238E27FC236}">
                <a16:creationId xmlns:a16="http://schemas.microsoft.com/office/drawing/2014/main" id="{5D5C9895-021B-D7F2-F4F7-AD4BB687958C}"/>
              </a:ext>
            </a:extLst>
          </p:cNvPr>
          <p:cNvSpPr/>
          <p:nvPr/>
        </p:nvSpPr>
        <p:spPr>
          <a:xfrm rot="18900000">
            <a:off x="-1343025" y="-960835"/>
            <a:ext cx="6898481" cy="2502695"/>
          </a:xfrm>
          <a:custGeom>
            <a:avLst/>
            <a:gdLst/>
            <a:ahLst/>
            <a:cxnLst/>
            <a:rect l="l" t="t" r="r" b="b"/>
            <a:pathLst>
              <a:path w="275963" h="81978" fill="none" extrusionOk="0">
                <a:moveTo>
                  <a:pt x="0" y="13557"/>
                </a:moveTo>
                <a:cubicBezTo>
                  <a:pt x="3982" y="10731"/>
                  <a:pt x="8906" y="8572"/>
                  <a:pt x="14864" y="7539"/>
                </a:cubicBezTo>
                <a:cubicBezTo>
                  <a:pt x="58968" y="1"/>
                  <a:pt x="72190" y="33862"/>
                  <a:pt x="74561" y="46628"/>
                </a:cubicBezTo>
                <a:cubicBezTo>
                  <a:pt x="76780" y="58695"/>
                  <a:pt x="87236" y="75473"/>
                  <a:pt x="99090" y="78604"/>
                </a:cubicBezTo>
                <a:cubicBezTo>
                  <a:pt x="112008" y="81978"/>
                  <a:pt x="131735" y="80002"/>
                  <a:pt x="143620" y="73923"/>
                </a:cubicBezTo>
                <a:cubicBezTo>
                  <a:pt x="168089" y="61400"/>
                  <a:pt x="183560" y="26415"/>
                  <a:pt x="208150" y="14226"/>
                </a:cubicBezTo>
                <a:cubicBezTo>
                  <a:pt x="228515" y="4135"/>
                  <a:pt x="258151" y="5958"/>
                  <a:pt x="275963" y="16019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6" name="Google Shape;64;p8">
            <a:extLst>
              <a:ext uri="{FF2B5EF4-FFF2-40B4-BE49-F238E27FC236}">
                <a16:creationId xmlns:a16="http://schemas.microsoft.com/office/drawing/2014/main" id="{E2F9F7F3-ADA8-3FB7-C6D3-922086D21413}"/>
              </a:ext>
            </a:extLst>
          </p:cNvPr>
          <p:cNvSpPr/>
          <p:nvPr/>
        </p:nvSpPr>
        <p:spPr>
          <a:xfrm>
            <a:off x="252413" y="183356"/>
            <a:ext cx="8639175" cy="4776788"/>
          </a:xfrm>
          <a:prstGeom prst="frame">
            <a:avLst>
              <a:gd name="adj1" fmla="val 962"/>
            </a:avLst>
          </a:prstGeom>
          <a:solidFill>
            <a:schemeClr val="accent2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65" name="Google Shape;65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anchor="ctr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698417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67;p9">
            <a:extLst>
              <a:ext uri="{FF2B5EF4-FFF2-40B4-BE49-F238E27FC236}">
                <a16:creationId xmlns:a16="http://schemas.microsoft.com/office/drawing/2014/main" id="{FC01ED7D-CF63-5E94-A75C-6EFAD75B5E2E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68;p9">
            <a:extLst>
              <a:ext uri="{FF2B5EF4-FFF2-40B4-BE49-F238E27FC236}">
                <a16:creationId xmlns:a16="http://schemas.microsoft.com/office/drawing/2014/main" id="{786796B0-12BD-FF9E-4037-0FE6F78DFD1F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69;p9">
            <a:extLst>
              <a:ext uri="{FF2B5EF4-FFF2-40B4-BE49-F238E27FC236}">
                <a16:creationId xmlns:a16="http://schemas.microsoft.com/office/drawing/2014/main" id="{9DDB11C0-54C1-7FB8-4104-F7A887A65548}"/>
              </a:ext>
            </a:extLst>
          </p:cNvPr>
          <p:cNvSpPr/>
          <p:nvPr/>
        </p:nvSpPr>
        <p:spPr>
          <a:xfrm rot="7157014">
            <a:off x="119658" y="2313980"/>
            <a:ext cx="1678781" cy="4182666"/>
          </a:xfrm>
          <a:custGeom>
            <a:avLst/>
            <a:gdLst/>
            <a:ahLst/>
            <a:cxnLst/>
            <a:rect l="l" t="t" r="r" b="b"/>
            <a:pathLst>
              <a:path w="87723" h="85686" fill="none" extrusionOk="0">
                <a:moveTo>
                  <a:pt x="87722" y="1"/>
                </a:moveTo>
                <a:cubicBezTo>
                  <a:pt x="70731" y="8420"/>
                  <a:pt x="52098" y="11217"/>
                  <a:pt x="36475" y="23983"/>
                </a:cubicBezTo>
                <a:cubicBezTo>
                  <a:pt x="9575" y="45868"/>
                  <a:pt x="12432" y="66081"/>
                  <a:pt x="0" y="85686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5" name="Google Shape;70;p9">
            <a:extLst>
              <a:ext uri="{FF2B5EF4-FFF2-40B4-BE49-F238E27FC236}">
                <a16:creationId xmlns:a16="http://schemas.microsoft.com/office/drawing/2014/main" id="{33CA5563-3AD5-209A-E470-611BF54DA797}"/>
              </a:ext>
            </a:extLst>
          </p:cNvPr>
          <p:cNvSpPr/>
          <p:nvPr/>
        </p:nvSpPr>
        <p:spPr>
          <a:xfrm rot="4651888" flipH="1">
            <a:off x="4980980" y="-192286"/>
            <a:ext cx="6899672" cy="2502694"/>
          </a:xfrm>
          <a:custGeom>
            <a:avLst/>
            <a:gdLst/>
            <a:ahLst/>
            <a:cxnLst/>
            <a:rect l="l" t="t" r="r" b="b"/>
            <a:pathLst>
              <a:path w="275963" h="81978" fill="none" extrusionOk="0">
                <a:moveTo>
                  <a:pt x="0" y="13557"/>
                </a:moveTo>
                <a:cubicBezTo>
                  <a:pt x="3982" y="10731"/>
                  <a:pt x="8906" y="8572"/>
                  <a:pt x="14864" y="7539"/>
                </a:cubicBezTo>
                <a:cubicBezTo>
                  <a:pt x="58968" y="1"/>
                  <a:pt x="72190" y="33862"/>
                  <a:pt x="74561" y="46628"/>
                </a:cubicBezTo>
                <a:cubicBezTo>
                  <a:pt x="76780" y="58695"/>
                  <a:pt x="87236" y="75473"/>
                  <a:pt x="99090" y="78604"/>
                </a:cubicBezTo>
                <a:cubicBezTo>
                  <a:pt x="112008" y="81978"/>
                  <a:pt x="131735" y="80002"/>
                  <a:pt x="143620" y="73923"/>
                </a:cubicBezTo>
                <a:cubicBezTo>
                  <a:pt x="168089" y="61400"/>
                  <a:pt x="183560" y="26415"/>
                  <a:pt x="208150" y="14226"/>
                </a:cubicBezTo>
                <a:cubicBezTo>
                  <a:pt x="228515" y="4135"/>
                  <a:pt x="258151" y="5958"/>
                  <a:pt x="275963" y="16019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6" name="Google Shape;71;p9">
            <a:extLst>
              <a:ext uri="{FF2B5EF4-FFF2-40B4-BE49-F238E27FC236}">
                <a16:creationId xmlns:a16="http://schemas.microsoft.com/office/drawing/2014/main" id="{3CCC2769-610B-334A-DC69-D925870AA54D}"/>
              </a:ext>
            </a:extLst>
          </p:cNvPr>
          <p:cNvSpPr/>
          <p:nvPr/>
        </p:nvSpPr>
        <p:spPr>
          <a:xfrm>
            <a:off x="252413" y="183356"/>
            <a:ext cx="8639175" cy="4776788"/>
          </a:xfrm>
          <a:prstGeom prst="frame">
            <a:avLst>
              <a:gd name="adj1" fmla="val 962"/>
            </a:avLst>
          </a:prstGeom>
          <a:solidFill>
            <a:schemeClr val="accent2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>
              <a:solidFill>
                <a:schemeClr val="accent1"/>
              </a:solidFill>
            </a:endParaRPr>
          </a:p>
        </p:txBody>
      </p:sp>
      <p:sp>
        <p:nvSpPr>
          <p:cNvPr id="72" name="Google Shape;72;p9"/>
          <p:cNvSpPr txBox="1">
            <a:spLocks noGrp="1"/>
          </p:cNvSpPr>
          <p:nvPr>
            <p:ph type="title"/>
          </p:nvPr>
        </p:nvSpPr>
        <p:spPr>
          <a:xfrm>
            <a:off x="2549400" y="1233175"/>
            <a:ext cx="4045200" cy="1482300"/>
          </a:xfrm>
          <a:prstGeom prst="rect">
            <a:avLst/>
          </a:prstGeom>
        </p:spPr>
        <p:txBody>
          <a:bodyPr spcFirstLastPara="1" anchor="b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subTitle" idx="1"/>
          </p:nvPr>
        </p:nvSpPr>
        <p:spPr>
          <a:xfrm>
            <a:off x="2549400" y="2803075"/>
            <a:ext cx="4045200" cy="12351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2770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anchor="ctr">
            <a:noAutofit/>
          </a:bodyPr>
          <a:lstStyle>
            <a:lvl1pPr marL="457189" lvl="0" indent="-22859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14812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7;p11">
            <a:extLst>
              <a:ext uri="{FF2B5EF4-FFF2-40B4-BE49-F238E27FC236}">
                <a16:creationId xmlns:a16="http://schemas.microsoft.com/office/drawing/2014/main" id="{E3203C64-5A21-430C-427E-80EF8F8FD301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78;p11">
            <a:extLst>
              <a:ext uri="{FF2B5EF4-FFF2-40B4-BE49-F238E27FC236}">
                <a16:creationId xmlns:a16="http://schemas.microsoft.com/office/drawing/2014/main" id="{051D9406-53DC-0019-8011-81A82611AFCD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79;p11">
            <a:extLst>
              <a:ext uri="{FF2B5EF4-FFF2-40B4-BE49-F238E27FC236}">
                <a16:creationId xmlns:a16="http://schemas.microsoft.com/office/drawing/2014/main" id="{92D75C97-41BC-0682-85B9-979809C84D28}"/>
              </a:ext>
            </a:extLst>
          </p:cNvPr>
          <p:cNvSpPr/>
          <p:nvPr/>
        </p:nvSpPr>
        <p:spPr>
          <a:xfrm rot="19840763" flipH="1">
            <a:off x="-3031331" y="-260748"/>
            <a:ext cx="6899672" cy="2502695"/>
          </a:xfrm>
          <a:custGeom>
            <a:avLst/>
            <a:gdLst/>
            <a:ahLst/>
            <a:cxnLst/>
            <a:rect l="l" t="t" r="r" b="b"/>
            <a:pathLst>
              <a:path w="275963" h="81978" fill="none" extrusionOk="0">
                <a:moveTo>
                  <a:pt x="0" y="13557"/>
                </a:moveTo>
                <a:cubicBezTo>
                  <a:pt x="3982" y="10731"/>
                  <a:pt x="8906" y="8572"/>
                  <a:pt x="14864" y="7539"/>
                </a:cubicBezTo>
                <a:cubicBezTo>
                  <a:pt x="58968" y="1"/>
                  <a:pt x="72190" y="33862"/>
                  <a:pt x="74561" y="46628"/>
                </a:cubicBezTo>
                <a:cubicBezTo>
                  <a:pt x="76780" y="58695"/>
                  <a:pt x="87236" y="75473"/>
                  <a:pt x="99090" y="78604"/>
                </a:cubicBezTo>
                <a:cubicBezTo>
                  <a:pt x="112008" y="81978"/>
                  <a:pt x="131735" y="80002"/>
                  <a:pt x="143620" y="73923"/>
                </a:cubicBezTo>
                <a:cubicBezTo>
                  <a:pt x="168089" y="61400"/>
                  <a:pt x="183560" y="26415"/>
                  <a:pt x="208150" y="14226"/>
                </a:cubicBezTo>
                <a:cubicBezTo>
                  <a:pt x="228515" y="4135"/>
                  <a:pt x="258151" y="5958"/>
                  <a:pt x="275963" y="16019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5" name="Google Shape;80;p11">
            <a:extLst>
              <a:ext uri="{FF2B5EF4-FFF2-40B4-BE49-F238E27FC236}">
                <a16:creationId xmlns:a16="http://schemas.microsoft.com/office/drawing/2014/main" id="{13884162-2AFC-ECB6-5A05-5A32E895D071}"/>
              </a:ext>
            </a:extLst>
          </p:cNvPr>
          <p:cNvSpPr/>
          <p:nvPr/>
        </p:nvSpPr>
        <p:spPr>
          <a:xfrm>
            <a:off x="6303169" y="2307431"/>
            <a:ext cx="3567113" cy="4182666"/>
          </a:xfrm>
          <a:custGeom>
            <a:avLst/>
            <a:gdLst/>
            <a:ahLst/>
            <a:cxnLst/>
            <a:rect l="l" t="t" r="r" b="b"/>
            <a:pathLst>
              <a:path w="87723" h="85686" fill="none" extrusionOk="0">
                <a:moveTo>
                  <a:pt x="87722" y="1"/>
                </a:moveTo>
                <a:cubicBezTo>
                  <a:pt x="70731" y="8420"/>
                  <a:pt x="52098" y="11217"/>
                  <a:pt x="36475" y="23983"/>
                </a:cubicBezTo>
                <a:cubicBezTo>
                  <a:pt x="9575" y="45868"/>
                  <a:pt x="12432" y="66081"/>
                  <a:pt x="0" y="85686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6" name="Google Shape;81;p11">
            <a:extLst>
              <a:ext uri="{FF2B5EF4-FFF2-40B4-BE49-F238E27FC236}">
                <a16:creationId xmlns:a16="http://schemas.microsoft.com/office/drawing/2014/main" id="{9984A639-E1DE-1E4C-28C3-B30C8969C985}"/>
              </a:ext>
            </a:extLst>
          </p:cNvPr>
          <p:cNvSpPr/>
          <p:nvPr/>
        </p:nvSpPr>
        <p:spPr>
          <a:xfrm>
            <a:off x="252413" y="183356"/>
            <a:ext cx="8639175" cy="4776788"/>
          </a:xfrm>
          <a:prstGeom prst="frame">
            <a:avLst>
              <a:gd name="adj1" fmla="val 962"/>
            </a:avLst>
          </a:prstGeom>
          <a:solidFill>
            <a:schemeClr val="accent2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82" name="Google Shape;82;p11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anchor="b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marL="457189" lvl="0" indent="-323842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378" lvl="1" indent="-323842" algn="ctr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marL="1371566" lvl="2" indent="-323842" algn="ctr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marL="1828754" lvl="3" indent="-323842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marL="2285943" lvl="4" indent="-323842" algn="ctr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marL="2743132" lvl="5" indent="-323842" algn="ctr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marL="3200320" lvl="6" indent="-323842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marL="3657509" lvl="7" indent="-323842" algn="ctr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marL="4114697" lvl="8" indent="-323842" algn="ctr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72662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847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6;p13">
            <a:extLst>
              <a:ext uri="{FF2B5EF4-FFF2-40B4-BE49-F238E27FC236}">
                <a16:creationId xmlns:a16="http://schemas.microsoft.com/office/drawing/2014/main" id="{9AF1EA26-512A-BCAD-3632-35A746003E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87;p13">
            <a:extLst>
              <a:ext uri="{FF2B5EF4-FFF2-40B4-BE49-F238E27FC236}">
                <a16:creationId xmlns:a16="http://schemas.microsoft.com/office/drawing/2014/main" id="{1E88F438-D249-4E4A-BBEF-267349C92A0E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88;p13">
            <a:extLst>
              <a:ext uri="{FF2B5EF4-FFF2-40B4-BE49-F238E27FC236}">
                <a16:creationId xmlns:a16="http://schemas.microsoft.com/office/drawing/2014/main" id="{09E65D5C-1B7E-E366-CCCF-AC50A3D4CBA4}"/>
              </a:ext>
            </a:extLst>
          </p:cNvPr>
          <p:cNvSpPr/>
          <p:nvPr/>
        </p:nvSpPr>
        <p:spPr>
          <a:xfrm rot="9884382">
            <a:off x="6050757" y="-1194197"/>
            <a:ext cx="3751660" cy="3829051"/>
          </a:xfrm>
          <a:custGeom>
            <a:avLst/>
            <a:gdLst/>
            <a:ahLst/>
            <a:cxnLst/>
            <a:rect l="l" t="t" r="r" b="b"/>
            <a:pathLst>
              <a:path w="118969" h="121401" fill="none" extrusionOk="0">
                <a:moveTo>
                  <a:pt x="68603" y="121400"/>
                </a:moveTo>
                <a:cubicBezTo>
                  <a:pt x="64956" y="106324"/>
                  <a:pt x="74318" y="91795"/>
                  <a:pt x="82494" y="80670"/>
                </a:cubicBezTo>
                <a:cubicBezTo>
                  <a:pt x="118969" y="30791"/>
                  <a:pt x="31672" y="0"/>
                  <a:pt x="0" y="32341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5" name="Google Shape;89;p13">
            <a:extLst>
              <a:ext uri="{FF2B5EF4-FFF2-40B4-BE49-F238E27FC236}">
                <a16:creationId xmlns:a16="http://schemas.microsoft.com/office/drawing/2014/main" id="{370962E9-0DC3-6BBE-EFB3-75CD800BABD7}"/>
              </a:ext>
            </a:extLst>
          </p:cNvPr>
          <p:cNvSpPr/>
          <p:nvPr/>
        </p:nvSpPr>
        <p:spPr>
          <a:xfrm>
            <a:off x="252413" y="183356"/>
            <a:ext cx="8639175" cy="4776788"/>
          </a:xfrm>
          <a:prstGeom prst="frame">
            <a:avLst>
              <a:gd name="adj1" fmla="val 962"/>
            </a:avLst>
          </a:prstGeom>
          <a:solidFill>
            <a:schemeClr val="accent2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>
              <a:solidFill>
                <a:schemeClr val="accent1"/>
              </a:solidFill>
            </a:endParaRPr>
          </a:p>
        </p:txBody>
      </p:sp>
      <p:sp>
        <p:nvSpPr>
          <p:cNvPr id="90" name="Google Shape;90;p13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763800"/>
          </a:xfrm>
          <a:prstGeom prst="rect">
            <a:avLst/>
          </a:prstGeom>
          <a:solidFill>
            <a:schemeClr val="accent1"/>
          </a:solidFill>
        </p:spPr>
        <p:txBody>
          <a:bodyPr spcFirstLastPara="1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900"/>
              <a:buNone/>
              <a:defRPr>
                <a:solidFill>
                  <a:schemeClr val="accent3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9pPr>
          </a:lstStyle>
          <a:p>
            <a:endParaRPr dirty="0"/>
          </a:p>
        </p:txBody>
      </p:sp>
      <p:sp>
        <p:nvSpPr>
          <p:cNvPr id="91" name="Google Shape;91;p13"/>
          <p:cNvSpPr txBox="1">
            <a:spLocks noGrp="1"/>
          </p:cNvSpPr>
          <p:nvPr>
            <p:ph type="subTitle" idx="1"/>
          </p:nvPr>
        </p:nvSpPr>
        <p:spPr>
          <a:xfrm>
            <a:off x="2936138" y="1644556"/>
            <a:ext cx="4275000" cy="50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anchor="ctr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800">
                <a:solidFill>
                  <a:schemeClr val="accent3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 dirty="0"/>
          </a:p>
        </p:txBody>
      </p:sp>
      <p:sp>
        <p:nvSpPr>
          <p:cNvPr id="92" name="Google Shape;92;p13"/>
          <p:cNvSpPr txBox="1">
            <a:spLocks noGrp="1"/>
          </p:cNvSpPr>
          <p:nvPr>
            <p:ph type="subTitle" idx="2"/>
          </p:nvPr>
        </p:nvSpPr>
        <p:spPr>
          <a:xfrm>
            <a:off x="2936063" y="2410348"/>
            <a:ext cx="4275000" cy="50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anchor="ctr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800">
                <a:solidFill>
                  <a:schemeClr val="accent3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 dirty="0"/>
          </a:p>
        </p:txBody>
      </p:sp>
      <p:sp>
        <p:nvSpPr>
          <p:cNvPr id="93" name="Google Shape;93;p13"/>
          <p:cNvSpPr txBox="1">
            <a:spLocks noGrp="1"/>
          </p:cNvSpPr>
          <p:nvPr>
            <p:ph type="subTitle" idx="3"/>
          </p:nvPr>
        </p:nvSpPr>
        <p:spPr>
          <a:xfrm>
            <a:off x="2936138" y="3176140"/>
            <a:ext cx="4275000" cy="50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anchor="ctr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800">
                <a:solidFill>
                  <a:schemeClr val="accent3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3"/>
          <p:cNvSpPr txBox="1">
            <a:spLocks noGrp="1"/>
          </p:cNvSpPr>
          <p:nvPr>
            <p:ph type="title" idx="4"/>
          </p:nvPr>
        </p:nvSpPr>
        <p:spPr>
          <a:xfrm>
            <a:off x="1932863" y="1644556"/>
            <a:ext cx="927000" cy="505500"/>
          </a:xfrm>
          <a:prstGeom prst="rect">
            <a:avLst/>
          </a:prstGeom>
          <a:ln>
            <a:noFill/>
          </a:ln>
        </p:spPr>
        <p:txBody>
          <a:bodyPr spcFirstLastPara="1" anchor="ctr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4100" b="0">
                <a:solidFill>
                  <a:schemeClr val="lt2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9pPr>
          </a:lstStyle>
          <a:p>
            <a:r>
              <a:rPr lang="pt-BR" dirty="0"/>
              <a:t>Clique para editar o título Mestre</a:t>
            </a:r>
            <a:endParaRPr dirty="0"/>
          </a:p>
        </p:txBody>
      </p:sp>
      <p:sp>
        <p:nvSpPr>
          <p:cNvPr id="95" name="Google Shape;95;p13"/>
          <p:cNvSpPr txBox="1">
            <a:spLocks noGrp="1"/>
          </p:cNvSpPr>
          <p:nvPr>
            <p:ph type="title" idx="5"/>
          </p:nvPr>
        </p:nvSpPr>
        <p:spPr>
          <a:xfrm>
            <a:off x="1932862" y="2410348"/>
            <a:ext cx="927000" cy="505500"/>
          </a:xfrm>
          <a:prstGeom prst="rect">
            <a:avLst/>
          </a:prstGeom>
          <a:ln>
            <a:noFill/>
          </a:ln>
        </p:spPr>
        <p:txBody>
          <a:bodyPr spcFirstLastPara="1" anchor="ctr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4100" b="0">
                <a:solidFill>
                  <a:schemeClr val="lt2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9pPr>
          </a:lstStyle>
          <a:p>
            <a:r>
              <a:rPr lang="pt-BR" dirty="0"/>
              <a:t>Clique para editar o título Mestre</a:t>
            </a:r>
            <a:endParaRPr dirty="0"/>
          </a:p>
        </p:txBody>
      </p:sp>
      <p:sp>
        <p:nvSpPr>
          <p:cNvPr id="96" name="Google Shape;96;p13"/>
          <p:cNvSpPr txBox="1">
            <a:spLocks noGrp="1"/>
          </p:cNvSpPr>
          <p:nvPr>
            <p:ph type="title" idx="6"/>
          </p:nvPr>
        </p:nvSpPr>
        <p:spPr>
          <a:xfrm>
            <a:off x="1932863" y="3176140"/>
            <a:ext cx="927000" cy="505500"/>
          </a:xfrm>
          <a:prstGeom prst="rect">
            <a:avLst/>
          </a:prstGeom>
          <a:ln>
            <a:noFill/>
          </a:ln>
        </p:spPr>
        <p:txBody>
          <a:bodyPr spcFirstLastPara="1" anchor="ctr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4100" b="0">
                <a:solidFill>
                  <a:schemeClr val="lt2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9pPr>
          </a:lstStyle>
          <a:p>
            <a:r>
              <a:rPr lang="pt-BR" dirty="0"/>
              <a:t>Clique para editar o título Mestre</a:t>
            </a:r>
            <a:endParaRPr dirty="0"/>
          </a:p>
        </p:txBody>
      </p:sp>
      <p:sp>
        <p:nvSpPr>
          <p:cNvPr id="97" name="Google Shape;97;p13"/>
          <p:cNvSpPr txBox="1">
            <a:spLocks noGrp="1"/>
          </p:cNvSpPr>
          <p:nvPr>
            <p:ph type="subTitle" idx="7"/>
          </p:nvPr>
        </p:nvSpPr>
        <p:spPr>
          <a:xfrm>
            <a:off x="2936125" y="3941940"/>
            <a:ext cx="4275000" cy="50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anchor="ctr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800">
                <a:solidFill>
                  <a:schemeClr val="accent3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 dirty="0"/>
          </a:p>
        </p:txBody>
      </p:sp>
      <p:sp>
        <p:nvSpPr>
          <p:cNvPr id="98" name="Google Shape;98;p13"/>
          <p:cNvSpPr txBox="1">
            <a:spLocks noGrp="1"/>
          </p:cNvSpPr>
          <p:nvPr>
            <p:ph type="title" idx="8"/>
          </p:nvPr>
        </p:nvSpPr>
        <p:spPr>
          <a:xfrm>
            <a:off x="1932850" y="3941940"/>
            <a:ext cx="927000" cy="505500"/>
          </a:xfrm>
          <a:prstGeom prst="rect">
            <a:avLst/>
          </a:prstGeom>
          <a:ln>
            <a:noFill/>
          </a:ln>
        </p:spPr>
        <p:txBody>
          <a:bodyPr spcFirstLastPara="1" anchor="ctr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4100" b="0">
                <a:solidFill>
                  <a:schemeClr val="lt2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9pPr>
          </a:lstStyle>
          <a:p>
            <a:r>
              <a:rPr lang="pt-BR" dirty="0"/>
              <a:t>Clique para editar o título Mestre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69854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00;p14">
            <a:extLst>
              <a:ext uri="{FF2B5EF4-FFF2-40B4-BE49-F238E27FC236}">
                <a16:creationId xmlns:a16="http://schemas.microsoft.com/office/drawing/2014/main" id="{E100DA06-6B16-A755-21E5-4713D2EB4BE1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01;p14">
            <a:extLst>
              <a:ext uri="{FF2B5EF4-FFF2-40B4-BE49-F238E27FC236}">
                <a16:creationId xmlns:a16="http://schemas.microsoft.com/office/drawing/2014/main" id="{8EAB6FE0-E0E8-F59E-7F58-43DAC2B4807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102;p14">
            <a:extLst>
              <a:ext uri="{FF2B5EF4-FFF2-40B4-BE49-F238E27FC236}">
                <a16:creationId xmlns:a16="http://schemas.microsoft.com/office/drawing/2014/main" id="{9E18C517-C593-8C94-6B60-0328BD7ABDBE}"/>
              </a:ext>
            </a:extLst>
          </p:cNvPr>
          <p:cNvSpPr/>
          <p:nvPr/>
        </p:nvSpPr>
        <p:spPr>
          <a:xfrm rot="16617909">
            <a:off x="-280392" y="3252192"/>
            <a:ext cx="4773216" cy="4788694"/>
          </a:xfrm>
          <a:custGeom>
            <a:avLst/>
            <a:gdLst/>
            <a:ahLst/>
            <a:cxnLst/>
            <a:rect l="l" t="t" r="r" b="b"/>
            <a:pathLst>
              <a:path w="118969" h="121401" fill="none" extrusionOk="0">
                <a:moveTo>
                  <a:pt x="68603" y="121400"/>
                </a:moveTo>
                <a:cubicBezTo>
                  <a:pt x="64956" y="106324"/>
                  <a:pt x="74318" y="91795"/>
                  <a:pt x="82494" y="80670"/>
                </a:cubicBezTo>
                <a:cubicBezTo>
                  <a:pt x="118969" y="30791"/>
                  <a:pt x="31672" y="0"/>
                  <a:pt x="0" y="32341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5" name="Google Shape;103;p14">
            <a:extLst>
              <a:ext uri="{FF2B5EF4-FFF2-40B4-BE49-F238E27FC236}">
                <a16:creationId xmlns:a16="http://schemas.microsoft.com/office/drawing/2014/main" id="{437B1F7C-FEAD-37B0-D536-D0A4B3A27B5D}"/>
              </a:ext>
            </a:extLst>
          </p:cNvPr>
          <p:cNvSpPr/>
          <p:nvPr/>
        </p:nvSpPr>
        <p:spPr>
          <a:xfrm>
            <a:off x="6303169" y="2383631"/>
            <a:ext cx="3567113" cy="4182666"/>
          </a:xfrm>
          <a:custGeom>
            <a:avLst/>
            <a:gdLst/>
            <a:ahLst/>
            <a:cxnLst/>
            <a:rect l="l" t="t" r="r" b="b"/>
            <a:pathLst>
              <a:path w="87723" h="85686" fill="none" extrusionOk="0">
                <a:moveTo>
                  <a:pt x="87722" y="1"/>
                </a:moveTo>
                <a:cubicBezTo>
                  <a:pt x="70731" y="8420"/>
                  <a:pt x="52098" y="11217"/>
                  <a:pt x="36475" y="23983"/>
                </a:cubicBezTo>
                <a:cubicBezTo>
                  <a:pt x="9575" y="45868"/>
                  <a:pt x="12432" y="66081"/>
                  <a:pt x="0" y="85686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6" name="Google Shape;104;p14">
            <a:extLst>
              <a:ext uri="{FF2B5EF4-FFF2-40B4-BE49-F238E27FC236}">
                <a16:creationId xmlns:a16="http://schemas.microsoft.com/office/drawing/2014/main" id="{8F6C3722-BD02-66C1-5903-3C561486EBAB}"/>
              </a:ext>
            </a:extLst>
          </p:cNvPr>
          <p:cNvSpPr/>
          <p:nvPr/>
        </p:nvSpPr>
        <p:spPr>
          <a:xfrm rot="18900000">
            <a:off x="-1343025" y="-960835"/>
            <a:ext cx="6898481" cy="2502695"/>
          </a:xfrm>
          <a:custGeom>
            <a:avLst/>
            <a:gdLst/>
            <a:ahLst/>
            <a:cxnLst/>
            <a:rect l="l" t="t" r="r" b="b"/>
            <a:pathLst>
              <a:path w="275963" h="81978" fill="none" extrusionOk="0">
                <a:moveTo>
                  <a:pt x="0" y="13557"/>
                </a:moveTo>
                <a:cubicBezTo>
                  <a:pt x="3982" y="10731"/>
                  <a:pt x="8906" y="8572"/>
                  <a:pt x="14864" y="7539"/>
                </a:cubicBezTo>
                <a:cubicBezTo>
                  <a:pt x="58968" y="1"/>
                  <a:pt x="72190" y="33862"/>
                  <a:pt x="74561" y="46628"/>
                </a:cubicBezTo>
                <a:cubicBezTo>
                  <a:pt x="76780" y="58695"/>
                  <a:pt x="87236" y="75473"/>
                  <a:pt x="99090" y="78604"/>
                </a:cubicBezTo>
                <a:cubicBezTo>
                  <a:pt x="112008" y="81978"/>
                  <a:pt x="131735" y="80002"/>
                  <a:pt x="143620" y="73923"/>
                </a:cubicBezTo>
                <a:cubicBezTo>
                  <a:pt x="168089" y="61400"/>
                  <a:pt x="183560" y="26415"/>
                  <a:pt x="208150" y="14226"/>
                </a:cubicBezTo>
                <a:cubicBezTo>
                  <a:pt x="228515" y="4135"/>
                  <a:pt x="258151" y="5958"/>
                  <a:pt x="275963" y="16019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7" name="Google Shape;105;p14">
            <a:extLst>
              <a:ext uri="{FF2B5EF4-FFF2-40B4-BE49-F238E27FC236}">
                <a16:creationId xmlns:a16="http://schemas.microsoft.com/office/drawing/2014/main" id="{4D76BFC8-6466-3411-479A-B30A2669F0F7}"/>
              </a:ext>
            </a:extLst>
          </p:cNvPr>
          <p:cNvSpPr/>
          <p:nvPr/>
        </p:nvSpPr>
        <p:spPr>
          <a:xfrm>
            <a:off x="252413" y="183356"/>
            <a:ext cx="8639175" cy="4776788"/>
          </a:xfrm>
          <a:prstGeom prst="frame">
            <a:avLst>
              <a:gd name="adj1" fmla="val 962"/>
            </a:avLst>
          </a:prstGeom>
          <a:solidFill>
            <a:schemeClr val="accent2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106" name="Google Shape;106;p14"/>
          <p:cNvSpPr txBox="1">
            <a:spLocks noGrp="1"/>
          </p:cNvSpPr>
          <p:nvPr>
            <p:ph type="title"/>
          </p:nvPr>
        </p:nvSpPr>
        <p:spPr>
          <a:xfrm>
            <a:off x="1200150" y="2327625"/>
            <a:ext cx="6743700" cy="1223100"/>
          </a:xfrm>
          <a:prstGeom prst="rect">
            <a:avLst/>
          </a:prstGeom>
          <a:solidFill>
            <a:schemeClr val="accent1"/>
          </a:solidFill>
        </p:spPr>
        <p:txBody>
          <a:bodyPr spcFirstLastPara="1" anchor="ctr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400"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  <p:sp>
        <p:nvSpPr>
          <p:cNvPr id="107" name="Google Shape;107;p14"/>
          <p:cNvSpPr txBox="1">
            <a:spLocks noGrp="1"/>
          </p:cNvSpPr>
          <p:nvPr>
            <p:ph type="title" idx="2"/>
          </p:nvPr>
        </p:nvSpPr>
        <p:spPr>
          <a:xfrm>
            <a:off x="3276900" y="1160322"/>
            <a:ext cx="2590200" cy="1014900"/>
          </a:xfrm>
          <a:prstGeom prst="rect">
            <a:avLst/>
          </a:prstGeom>
        </p:spPr>
        <p:txBody>
          <a:bodyPr spcFirstLastPara="1" anchor="ctr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900"/>
              <a:buNone/>
              <a:defRPr sz="8600">
                <a:solidFill>
                  <a:schemeClr val="lt2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r>
              <a:rPr lang="pt-BR" dirty="0"/>
              <a:t>Clique para editar o título Mestre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597192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09;p15">
            <a:extLst>
              <a:ext uri="{FF2B5EF4-FFF2-40B4-BE49-F238E27FC236}">
                <a16:creationId xmlns:a16="http://schemas.microsoft.com/office/drawing/2014/main" id="{4D1420BB-FC8F-9825-C419-AFDC86DCC85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10;p15">
            <a:extLst>
              <a:ext uri="{FF2B5EF4-FFF2-40B4-BE49-F238E27FC236}">
                <a16:creationId xmlns:a16="http://schemas.microsoft.com/office/drawing/2014/main" id="{D43C4B9B-DB48-AEE6-B0A9-E329EE1FCCA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oogle Shape;111;p15">
            <a:extLst>
              <a:ext uri="{FF2B5EF4-FFF2-40B4-BE49-F238E27FC236}">
                <a16:creationId xmlns:a16="http://schemas.microsoft.com/office/drawing/2014/main" id="{4DA42601-6A49-3AEA-42BF-26E0252E5B36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Google Shape;112;p15">
            <a:extLst>
              <a:ext uri="{FF2B5EF4-FFF2-40B4-BE49-F238E27FC236}">
                <a16:creationId xmlns:a16="http://schemas.microsoft.com/office/drawing/2014/main" id="{750A111F-BF1D-29D8-F047-9289FC10DAD4}"/>
              </a:ext>
            </a:extLst>
          </p:cNvPr>
          <p:cNvSpPr/>
          <p:nvPr/>
        </p:nvSpPr>
        <p:spPr>
          <a:xfrm rot="20084467">
            <a:off x="-359569" y="2667000"/>
            <a:ext cx="4773216" cy="4789885"/>
          </a:xfrm>
          <a:custGeom>
            <a:avLst/>
            <a:gdLst/>
            <a:ahLst/>
            <a:cxnLst/>
            <a:rect l="l" t="t" r="r" b="b"/>
            <a:pathLst>
              <a:path w="118969" h="121401" fill="none" extrusionOk="0">
                <a:moveTo>
                  <a:pt x="68603" y="121400"/>
                </a:moveTo>
                <a:cubicBezTo>
                  <a:pt x="64956" y="106324"/>
                  <a:pt x="74318" y="91795"/>
                  <a:pt x="82494" y="80670"/>
                </a:cubicBezTo>
                <a:cubicBezTo>
                  <a:pt x="118969" y="30791"/>
                  <a:pt x="31672" y="0"/>
                  <a:pt x="0" y="32341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6" name="Google Shape;113;p15">
            <a:extLst>
              <a:ext uri="{FF2B5EF4-FFF2-40B4-BE49-F238E27FC236}">
                <a16:creationId xmlns:a16="http://schemas.microsoft.com/office/drawing/2014/main" id="{6D3D6AA5-283E-1AC2-778B-4296BD4D7EBE}"/>
              </a:ext>
            </a:extLst>
          </p:cNvPr>
          <p:cNvSpPr/>
          <p:nvPr/>
        </p:nvSpPr>
        <p:spPr>
          <a:xfrm rot="161709">
            <a:off x="866775" y="-277416"/>
            <a:ext cx="8084344" cy="2633663"/>
          </a:xfrm>
          <a:custGeom>
            <a:avLst/>
            <a:gdLst/>
            <a:ahLst/>
            <a:cxnLst/>
            <a:rect l="l" t="t" r="r" b="b"/>
            <a:pathLst>
              <a:path w="275963" h="81978" fill="none" extrusionOk="0">
                <a:moveTo>
                  <a:pt x="0" y="13557"/>
                </a:moveTo>
                <a:cubicBezTo>
                  <a:pt x="3982" y="10731"/>
                  <a:pt x="8906" y="8572"/>
                  <a:pt x="14864" y="7539"/>
                </a:cubicBezTo>
                <a:cubicBezTo>
                  <a:pt x="58968" y="1"/>
                  <a:pt x="72190" y="33862"/>
                  <a:pt x="74561" y="46628"/>
                </a:cubicBezTo>
                <a:cubicBezTo>
                  <a:pt x="76780" y="58695"/>
                  <a:pt x="87236" y="75473"/>
                  <a:pt x="99090" y="78604"/>
                </a:cubicBezTo>
                <a:cubicBezTo>
                  <a:pt x="112008" y="81978"/>
                  <a:pt x="131735" y="80002"/>
                  <a:pt x="143620" y="73923"/>
                </a:cubicBezTo>
                <a:cubicBezTo>
                  <a:pt x="168089" y="61400"/>
                  <a:pt x="183560" y="26415"/>
                  <a:pt x="208150" y="14226"/>
                </a:cubicBezTo>
                <a:cubicBezTo>
                  <a:pt x="228515" y="4135"/>
                  <a:pt x="258151" y="5958"/>
                  <a:pt x="275963" y="16019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7" name="Google Shape;114;p15">
            <a:extLst>
              <a:ext uri="{FF2B5EF4-FFF2-40B4-BE49-F238E27FC236}">
                <a16:creationId xmlns:a16="http://schemas.microsoft.com/office/drawing/2014/main" id="{E7D8D7B2-CA5D-4F10-49E8-13EF72E9B909}"/>
              </a:ext>
            </a:extLst>
          </p:cNvPr>
          <p:cNvSpPr/>
          <p:nvPr/>
        </p:nvSpPr>
        <p:spPr>
          <a:xfrm>
            <a:off x="252413" y="183356"/>
            <a:ext cx="8639175" cy="4776788"/>
          </a:xfrm>
          <a:prstGeom prst="frame">
            <a:avLst>
              <a:gd name="adj1" fmla="val 962"/>
            </a:avLst>
          </a:prstGeom>
          <a:solidFill>
            <a:schemeClr val="accent2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115" name="Google Shape;115;p15"/>
          <p:cNvSpPr txBox="1">
            <a:spLocks noGrp="1"/>
          </p:cNvSpPr>
          <p:nvPr>
            <p:ph type="title"/>
          </p:nvPr>
        </p:nvSpPr>
        <p:spPr>
          <a:xfrm>
            <a:off x="1200150" y="1960250"/>
            <a:ext cx="6743700" cy="2159400"/>
          </a:xfrm>
          <a:prstGeom prst="rect">
            <a:avLst/>
          </a:prstGeom>
          <a:solidFill>
            <a:schemeClr val="accent1"/>
          </a:solidFill>
        </p:spPr>
        <p:txBody>
          <a:bodyPr spcFirstLastPara="1" anchor="ctr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400"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  <p:sp>
        <p:nvSpPr>
          <p:cNvPr id="116" name="Google Shape;116;p15"/>
          <p:cNvSpPr txBox="1">
            <a:spLocks noGrp="1"/>
          </p:cNvSpPr>
          <p:nvPr>
            <p:ph type="title" idx="2"/>
          </p:nvPr>
        </p:nvSpPr>
        <p:spPr>
          <a:xfrm>
            <a:off x="3276900" y="792947"/>
            <a:ext cx="2590200" cy="1014900"/>
          </a:xfrm>
          <a:prstGeom prst="rect">
            <a:avLst/>
          </a:prstGeom>
        </p:spPr>
        <p:txBody>
          <a:bodyPr spcFirstLastPara="1" anchor="ctr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900"/>
              <a:buNone/>
              <a:defRPr sz="8600">
                <a:solidFill>
                  <a:schemeClr val="lt2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r>
              <a:rPr lang="pt-BR" dirty="0"/>
              <a:t>Clique para editar o título Mestre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105156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18;p16">
            <a:extLst>
              <a:ext uri="{FF2B5EF4-FFF2-40B4-BE49-F238E27FC236}">
                <a16:creationId xmlns:a16="http://schemas.microsoft.com/office/drawing/2014/main" id="{1132B49C-42C0-1B14-BB98-7A44ECF28954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19;p16">
            <a:extLst>
              <a:ext uri="{FF2B5EF4-FFF2-40B4-BE49-F238E27FC236}">
                <a16:creationId xmlns:a16="http://schemas.microsoft.com/office/drawing/2014/main" id="{87C20389-7A3F-CC5D-2473-5A87E6FD77F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120;p16">
            <a:extLst>
              <a:ext uri="{FF2B5EF4-FFF2-40B4-BE49-F238E27FC236}">
                <a16:creationId xmlns:a16="http://schemas.microsoft.com/office/drawing/2014/main" id="{13F78352-3CF4-B69B-827B-F3B26ABE64E9}"/>
              </a:ext>
            </a:extLst>
          </p:cNvPr>
          <p:cNvSpPr/>
          <p:nvPr/>
        </p:nvSpPr>
        <p:spPr>
          <a:xfrm rot="13500000">
            <a:off x="-1853207" y="1692474"/>
            <a:ext cx="7019925" cy="2287190"/>
          </a:xfrm>
          <a:custGeom>
            <a:avLst/>
            <a:gdLst/>
            <a:ahLst/>
            <a:cxnLst/>
            <a:rect l="l" t="t" r="r" b="b"/>
            <a:pathLst>
              <a:path w="275963" h="81978" fill="none" extrusionOk="0">
                <a:moveTo>
                  <a:pt x="0" y="13557"/>
                </a:moveTo>
                <a:cubicBezTo>
                  <a:pt x="3982" y="10731"/>
                  <a:pt x="8906" y="8572"/>
                  <a:pt x="14864" y="7539"/>
                </a:cubicBezTo>
                <a:cubicBezTo>
                  <a:pt x="58968" y="1"/>
                  <a:pt x="72190" y="33862"/>
                  <a:pt x="74561" y="46628"/>
                </a:cubicBezTo>
                <a:cubicBezTo>
                  <a:pt x="76780" y="58695"/>
                  <a:pt x="87236" y="75473"/>
                  <a:pt x="99090" y="78604"/>
                </a:cubicBezTo>
                <a:cubicBezTo>
                  <a:pt x="112008" y="81978"/>
                  <a:pt x="131735" y="80002"/>
                  <a:pt x="143620" y="73923"/>
                </a:cubicBezTo>
                <a:cubicBezTo>
                  <a:pt x="168089" y="61400"/>
                  <a:pt x="183560" y="26415"/>
                  <a:pt x="208150" y="14226"/>
                </a:cubicBezTo>
                <a:cubicBezTo>
                  <a:pt x="228515" y="4135"/>
                  <a:pt x="258151" y="5958"/>
                  <a:pt x="275963" y="16019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5" name="Google Shape;121;p16">
            <a:extLst>
              <a:ext uri="{FF2B5EF4-FFF2-40B4-BE49-F238E27FC236}">
                <a16:creationId xmlns:a16="http://schemas.microsoft.com/office/drawing/2014/main" id="{BEA830F1-8A14-F2B8-B15B-4C46AD7E39A9}"/>
              </a:ext>
            </a:extLst>
          </p:cNvPr>
          <p:cNvSpPr/>
          <p:nvPr/>
        </p:nvSpPr>
        <p:spPr>
          <a:xfrm>
            <a:off x="252413" y="183356"/>
            <a:ext cx="8639175" cy="4776788"/>
          </a:xfrm>
          <a:prstGeom prst="frame">
            <a:avLst>
              <a:gd name="adj1" fmla="val 962"/>
            </a:avLst>
          </a:prstGeom>
          <a:solidFill>
            <a:schemeClr val="accent2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6" name="Google Shape;122;p16">
            <a:extLst>
              <a:ext uri="{FF2B5EF4-FFF2-40B4-BE49-F238E27FC236}">
                <a16:creationId xmlns:a16="http://schemas.microsoft.com/office/drawing/2014/main" id="{B6135DD3-79C1-620E-B4BE-D78AADC885C2}"/>
              </a:ext>
            </a:extLst>
          </p:cNvPr>
          <p:cNvSpPr/>
          <p:nvPr/>
        </p:nvSpPr>
        <p:spPr>
          <a:xfrm rot="10995085">
            <a:off x="6200775" y="-3209925"/>
            <a:ext cx="4792266" cy="5762625"/>
          </a:xfrm>
          <a:custGeom>
            <a:avLst/>
            <a:gdLst/>
            <a:ahLst/>
            <a:cxnLst/>
            <a:rect l="l" t="t" r="r" b="b"/>
            <a:pathLst>
              <a:path w="118969" h="121401" fill="none" extrusionOk="0">
                <a:moveTo>
                  <a:pt x="68603" y="121400"/>
                </a:moveTo>
                <a:cubicBezTo>
                  <a:pt x="64956" y="106324"/>
                  <a:pt x="74318" y="91795"/>
                  <a:pt x="82494" y="80670"/>
                </a:cubicBezTo>
                <a:cubicBezTo>
                  <a:pt x="118969" y="30791"/>
                  <a:pt x="31672" y="0"/>
                  <a:pt x="0" y="32341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7" name="Google Shape;123;p16">
            <a:extLst>
              <a:ext uri="{FF2B5EF4-FFF2-40B4-BE49-F238E27FC236}">
                <a16:creationId xmlns:a16="http://schemas.microsoft.com/office/drawing/2014/main" id="{E0044681-45A2-6128-192C-34FC66700190}"/>
              </a:ext>
            </a:extLst>
          </p:cNvPr>
          <p:cNvSpPr/>
          <p:nvPr/>
        </p:nvSpPr>
        <p:spPr>
          <a:xfrm rot="478541">
            <a:off x="6944916" y="2495550"/>
            <a:ext cx="3567113" cy="4182666"/>
          </a:xfrm>
          <a:custGeom>
            <a:avLst/>
            <a:gdLst/>
            <a:ahLst/>
            <a:cxnLst/>
            <a:rect l="l" t="t" r="r" b="b"/>
            <a:pathLst>
              <a:path w="87723" h="85686" fill="none" extrusionOk="0">
                <a:moveTo>
                  <a:pt x="87722" y="1"/>
                </a:moveTo>
                <a:cubicBezTo>
                  <a:pt x="70731" y="8420"/>
                  <a:pt x="52098" y="11217"/>
                  <a:pt x="36475" y="23983"/>
                </a:cubicBezTo>
                <a:cubicBezTo>
                  <a:pt x="9575" y="45868"/>
                  <a:pt x="12432" y="66081"/>
                  <a:pt x="0" y="85686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124" name="Google Shape;124;p16"/>
          <p:cNvSpPr txBox="1">
            <a:spLocks noGrp="1"/>
          </p:cNvSpPr>
          <p:nvPr>
            <p:ph type="title"/>
          </p:nvPr>
        </p:nvSpPr>
        <p:spPr>
          <a:xfrm>
            <a:off x="1200150" y="2327625"/>
            <a:ext cx="6743700" cy="1223100"/>
          </a:xfrm>
          <a:prstGeom prst="rect">
            <a:avLst/>
          </a:prstGeom>
          <a:solidFill>
            <a:schemeClr val="accent1"/>
          </a:solidFill>
        </p:spPr>
        <p:txBody>
          <a:bodyPr spcFirstLastPara="1" anchor="ctr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400"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  <p:sp>
        <p:nvSpPr>
          <p:cNvPr id="125" name="Google Shape;125;p16"/>
          <p:cNvSpPr txBox="1">
            <a:spLocks noGrp="1"/>
          </p:cNvSpPr>
          <p:nvPr>
            <p:ph type="title" idx="2"/>
          </p:nvPr>
        </p:nvSpPr>
        <p:spPr>
          <a:xfrm>
            <a:off x="3276900" y="1160322"/>
            <a:ext cx="2590200" cy="1014900"/>
          </a:xfrm>
          <a:prstGeom prst="rect">
            <a:avLst/>
          </a:prstGeom>
        </p:spPr>
        <p:txBody>
          <a:bodyPr spcFirstLastPara="1" anchor="ctr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900"/>
              <a:buNone/>
              <a:defRPr sz="8600">
                <a:solidFill>
                  <a:schemeClr val="lt2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r>
              <a:rPr lang="pt-BR" dirty="0"/>
              <a:t>Clique para editar o título Mestre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03556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7;p17">
            <a:extLst>
              <a:ext uri="{FF2B5EF4-FFF2-40B4-BE49-F238E27FC236}">
                <a16:creationId xmlns:a16="http://schemas.microsoft.com/office/drawing/2014/main" id="{6375D022-611F-9A69-BCDB-F436DBF9B33C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28;p17">
            <a:extLst>
              <a:ext uri="{FF2B5EF4-FFF2-40B4-BE49-F238E27FC236}">
                <a16:creationId xmlns:a16="http://schemas.microsoft.com/office/drawing/2014/main" id="{D420AFA7-C551-915E-D6E3-AA6BB269012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129;p17">
            <a:extLst>
              <a:ext uri="{FF2B5EF4-FFF2-40B4-BE49-F238E27FC236}">
                <a16:creationId xmlns:a16="http://schemas.microsoft.com/office/drawing/2014/main" id="{45FCA834-642B-C5A8-489E-CF6798C4C589}"/>
              </a:ext>
            </a:extLst>
          </p:cNvPr>
          <p:cNvSpPr/>
          <p:nvPr/>
        </p:nvSpPr>
        <p:spPr>
          <a:xfrm rot="16320703">
            <a:off x="6913364" y="-1486496"/>
            <a:ext cx="3567113" cy="4182666"/>
          </a:xfrm>
          <a:custGeom>
            <a:avLst/>
            <a:gdLst/>
            <a:ahLst/>
            <a:cxnLst/>
            <a:rect l="l" t="t" r="r" b="b"/>
            <a:pathLst>
              <a:path w="87723" h="85686" fill="none" extrusionOk="0">
                <a:moveTo>
                  <a:pt x="87722" y="1"/>
                </a:moveTo>
                <a:cubicBezTo>
                  <a:pt x="70731" y="8420"/>
                  <a:pt x="52098" y="11217"/>
                  <a:pt x="36475" y="23983"/>
                </a:cubicBezTo>
                <a:cubicBezTo>
                  <a:pt x="9575" y="45868"/>
                  <a:pt x="12432" y="66081"/>
                  <a:pt x="0" y="85686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5" name="Google Shape;130;p17">
            <a:extLst>
              <a:ext uri="{FF2B5EF4-FFF2-40B4-BE49-F238E27FC236}">
                <a16:creationId xmlns:a16="http://schemas.microsoft.com/office/drawing/2014/main" id="{5F1B88FD-299E-9296-6FD4-5EE8BE66DF04}"/>
              </a:ext>
            </a:extLst>
          </p:cNvPr>
          <p:cNvSpPr/>
          <p:nvPr/>
        </p:nvSpPr>
        <p:spPr>
          <a:xfrm rot="17572979">
            <a:off x="561380" y="2754512"/>
            <a:ext cx="4792265" cy="5762625"/>
          </a:xfrm>
          <a:custGeom>
            <a:avLst/>
            <a:gdLst/>
            <a:ahLst/>
            <a:cxnLst/>
            <a:rect l="l" t="t" r="r" b="b"/>
            <a:pathLst>
              <a:path w="118969" h="121401" fill="none" extrusionOk="0">
                <a:moveTo>
                  <a:pt x="68603" y="121400"/>
                </a:moveTo>
                <a:cubicBezTo>
                  <a:pt x="64956" y="106324"/>
                  <a:pt x="74318" y="91795"/>
                  <a:pt x="82494" y="80670"/>
                </a:cubicBezTo>
                <a:cubicBezTo>
                  <a:pt x="118969" y="30791"/>
                  <a:pt x="31672" y="0"/>
                  <a:pt x="0" y="32341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6" name="Google Shape;131;p17">
            <a:extLst>
              <a:ext uri="{FF2B5EF4-FFF2-40B4-BE49-F238E27FC236}">
                <a16:creationId xmlns:a16="http://schemas.microsoft.com/office/drawing/2014/main" id="{335281A8-6B23-D79B-3B41-56EE9D246FF0}"/>
              </a:ext>
            </a:extLst>
          </p:cNvPr>
          <p:cNvSpPr/>
          <p:nvPr/>
        </p:nvSpPr>
        <p:spPr>
          <a:xfrm>
            <a:off x="252413" y="183356"/>
            <a:ext cx="8639175" cy="4776788"/>
          </a:xfrm>
          <a:prstGeom prst="frame">
            <a:avLst>
              <a:gd name="adj1" fmla="val 962"/>
            </a:avLst>
          </a:prstGeom>
          <a:solidFill>
            <a:schemeClr val="accent2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132" name="Google Shape;132;p17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763800"/>
          </a:xfrm>
          <a:prstGeom prst="rect">
            <a:avLst/>
          </a:prstGeom>
          <a:solidFill>
            <a:schemeClr val="accent1"/>
          </a:solidFill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>
                <a:solidFill>
                  <a:schemeClr val="accent3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844931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4;p18">
            <a:extLst>
              <a:ext uri="{FF2B5EF4-FFF2-40B4-BE49-F238E27FC236}">
                <a16:creationId xmlns:a16="http://schemas.microsoft.com/office/drawing/2014/main" id="{90BEA64B-F10E-62E7-4861-7624C7E7C16D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35;p18">
            <a:extLst>
              <a:ext uri="{FF2B5EF4-FFF2-40B4-BE49-F238E27FC236}">
                <a16:creationId xmlns:a16="http://schemas.microsoft.com/office/drawing/2014/main" id="{FE5DC6B7-FD73-C14D-30E9-30F16AF63AF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oogle Shape;136;p18">
            <a:extLst>
              <a:ext uri="{FF2B5EF4-FFF2-40B4-BE49-F238E27FC236}">
                <a16:creationId xmlns:a16="http://schemas.microsoft.com/office/drawing/2014/main" id="{13360438-EE28-0EC3-B8C9-06400535E626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Google Shape;137;p18">
            <a:extLst>
              <a:ext uri="{FF2B5EF4-FFF2-40B4-BE49-F238E27FC236}">
                <a16:creationId xmlns:a16="http://schemas.microsoft.com/office/drawing/2014/main" id="{5490A3D3-47F8-2808-9218-2D85D8F4FD79}"/>
              </a:ext>
            </a:extLst>
          </p:cNvPr>
          <p:cNvSpPr/>
          <p:nvPr/>
        </p:nvSpPr>
        <p:spPr>
          <a:xfrm rot="10995085">
            <a:off x="5819775" y="-2600325"/>
            <a:ext cx="4792266" cy="5762625"/>
          </a:xfrm>
          <a:custGeom>
            <a:avLst/>
            <a:gdLst/>
            <a:ahLst/>
            <a:cxnLst/>
            <a:rect l="l" t="t" r="r" b="b"/>
            <a:pathLst>
              <a:path w="118969" h="121401" fill="none" extrusionOk="0">
                <a:moveTo>
                  <a:pt x="68603" y="121400"/>
                </a:moveTo>
                <a:cubicBezTo>
                  <a:pt x="64956" y="106324"/>
                  <a:pt x="74318" y="91795"/>
                  <a:pt x="82494" y="80670"/>
                </a:cubicBezTo>
                <a:cubicBezTo>
                  <a:pt x="118969" y="30791"/>
                  <a:pt x="31672" y="0"/>
                  <a:pt x="0" y="32341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6" name="Google Shape;138;p18">
            <a:extLst>
              <a:ext uri="{FF2B5EF4-FFF2-40B4-BE49-F238E27FC236}">
                <a16:creationId xmlns:a16="http://schemas.microsoft.com/office/drawing/2014/main" id="{4871AABD-2641-46C1-6BF1-6E8B3848B1A5}"/>
              </a:ext>
            </a:extLst>
          </p:cNvPr>
          <p:cNvSpPr/>
          <p:nvPr/>
        </p:nvSpPr>
        <p:spPr>
          <a:xfrm>
            <a:off x="252413" y="183356"/>
            <a:ext cx="8639175" cy="4776788"/>
          </a:xfrm>
          <a:prstGeom prst="frame">
            <a:avLst>
              <a:gd name="adj1" fmla="val 962"/>
            </a:avLst>
          </a:prstGeom>
          <a:solidFill>
            <a:schemeClr val="accent2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139" name="Google Shape;139;p18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763800"/>
          </a:xfrm>
          <a:prstGeom prst="rect">
            <a:avLst/>
          </a:prstGeom>
          <a:solidFill>
            <a:schemeClr val="accent1"/>
          </a:solidFill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>
                <a:solidFill>
                  <a:schemeClr val="accent3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863087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41;p19">
            <a:extLst>
              <a:ext uri="{FF2B5EF4-FFF2-40B4-BE49-F238E27FC236}">
                <a16:creationId xmlns:a16="http://schemas.microsoft.com/office/drawing/2014/main" id="{B8C6BB79-CB3F-CBB5-746F-6EFE42740319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42;p19">
            <a:extLst>
              <a:ext uri="{FF2B5EF4-FFF2-40B4-BE49-F238E27FC236}">
                <a16:creationId xmlns:a16="http://schemas.microsoft.com/office/drawing/2014/main" id="{DC535B5C-B61A-C4A3-4B39-0A9BB40F9BB1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oogle Shape;143;p19">
            <a:extLst>
              <a:ext uri="{FF2B5EF4-FFF2-40B4-BE49-F238E27FC236}">
                <a16:creationId xmlns:a16="http://schemas.microsoft.com/office/drawing/2014/main" id="{D3757D1A-D4C2-9375-1380-EDD67047D886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Google Shape;144;p19">
            <a:extLst>
              <a:ext uri="{FF2B5EF4-FFF2-40B4-BE49-F238E27FC236}">
                <a16:creationId xmlns:a16="http://schemas.microsoft.com/office/drawing/2014/main" id="{C1997E62-6292-19D4-3F7D-87E693EB7D6B}"/>
              </a:ext>
            </a:extLst>
          </p:cNvPr>
          <p:cNvSpPr/>
          <p:nvPr/>
        </p:nvSpPr>
        <p:spPr>
          <a:xfrm rot="3094907">
            <a:off x="5028010" y="1206104"/>
            <a:ext cx="6899672" cy="2503884"/>
          </a:xfrm>
          <a:custGeom>
            <a:avLst/>
            <a:gdLst/>
            <a:ahLst/>
            <a:cxnLst/>
            <a:rect l="l" t="t" r="r" b="b"/>
            <a:pathLst>
              <a:path w="275963" h="81978" fill="none" extrusionOk="0">
                <a:moveTo>
                  <a:pt x="0" y="13557"/>
                </a:moveTo>
                <a:cubicBezTo>
                  <a:pt x="3982" y="10731"/>
                  <a:pt x="8906" y="8572"/>
                  <a:pt x="14864" y="7539"/>
                </a:cubicBezTo>
                <a:cubicBezTo>
                  <a:pt x="58968" y="1"/>
                  <a:pt x="72190" y="33862"/>
                  <a:pt x="74561" y="46628"/>
                </a:cubicBezTo>
                <a:cubicBezTo>
                  <a:pt x="76780" y="58695"/>
                  <a:pt x="87236" y="75473"/>
                  <a:pt x="99090" y="78604"/>
                </a:cubicBezTo>
                <a:cubicBezTo>
                  <a:pt x="112008" y="81978"/>
                  <a:pt x="131735" y="80002"/>
                  <a:pt x="143620" y="73923"/>
                </a:cubicBezTo>
                <a:cubicBezTo>
                  <a:pt x="168089" y="61400"/>
                  <a:pt x="183560" y="26415"/>
                  <a:pt x="208150" y="14226"/>
                </a:cubicBezTo>
                <a:cubicBezTo>
                  <a:pt x="228515" y="4135"/>
                  <a:pt x="258151" y="5958"/>
                  <a:pt x="275963" y="16019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6" name="Google Shape;145;p19">
            <a:extLst>
              <a:ext uri="{FF2B5EF4-FFF2-40B4-BE49-F238E27FC236}">
                <a16:creationId xmlns:a16="http://schemas.microsoft.com/office/drawing/2014/main" id="{F37B7370-7747-8036-716E-F25D08B85E9E}"/>
              </a:ext>
            </a:extLst>
          </p:cNvPr>
          <p:cNvSpPr/>
          <p:nvPr/>
        </p:nvSpPr>
        <p:spPr>
          <a:xfrm rot="5400000">
            <a:off x="-634008" y="2140148"/>
            <a:ext cx="3567113" cy="4182666"/>
          </a:xfrm>
          <a:custGeom>
            <a:avLst/>
            <a:gdLst/>
            <a:ahLst/>
            <a:cxnLst/>
            <a:rect l="l" t="t" r="r" b="b"/>
            <a:pathLst>
              <a:path w="87723" h="85686" fill="none" extrusionOk="0">
                <a:moveTo>
                  <a:pt x="87722" y="1"/>
                </a:moveTo>
                <a:cubicBezTo>
                  <a:pt x="70731" y="8420"/>
                  <a:pt x="52098" y="11217"/>
                  <a:pt x="36475" y="23983"/>
                </a:cubicBezTo>
                <a:cubicBezTo>
                  <a:pt x="9575" y="45868"/>
                  <a:pt x="12432" y="66081"/>
                  <a:pt x="0" y="85686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7" name="Google Shape;146;p19">
            <a:extLst>
              <a:ext uri="{FF2B5EF4-FFF2-40B4-BE49-F238E27FC236}">
                <a16:creationId xmlns:a16="http://schemas.microsoft.com/office/drawing/2014/main" id="{4EEAB24E-93A1-DF45-C06A-3F24F159CEFD}"/>
              </a:ext>
            </a:extLst>
          </p:cNvPr>
          <p:cNvSpPr/>
          <p:nvPr/>
        </p:nvSpPr>
        <p:spPr>
          <a:xfrm>
            <a:off x="252413" y="183356"/>
            <a:ext cx="8639175" cy="4776788"/>
          </a:xfrm>
          <a:prstGeom prst="frame">
            <a:avLst>
              <a:gd name="adj1" fmla="val 962"/>
            </a:avLst>
          </a:prstGeom>
          <a:solidFill>
            <a:schemeClr val="accent2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147" name="Google Shape;147;p19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763800"/>
          </a:xfrm>
          <a:prstGeom prst="rect">
            <a:avLst/>
          </a:prstGeom>
          <a:solidFill>
            <a:schemeClr val="accent1"/>
          </a:solidFill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>
                <a:solidFill>
                  <a:schemeClr val="accent3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9pPr>
          </a:lstStyle>
          <a:p>
            <a:endParaRPr dirty="0"/>
          </a:p>
        </p:txBody>
      </p:sp>
      <p:sp>
        <p:nvSpPr>
          <p:cNvPr id="148" name="Google Shape;148;p19"/>
          <p:cNvSpPr txBox="1">
            <a:spLocks noGrp="1"/>
          </p:cNvSpPr>
          <p:nvPr>
            <p:ph type="subTitle" idx="1"/>
          </p:nvPr>
        </p:nvSpPr>
        <p:spPr>
          <a:xfrm>
            <a:off x="1570175" y="1707425"/>
            <a:ext cx="6003600" cy="2544300"/>
          </a:xfrm>
          <a:prstGeom prst="rect">
            <a:avLst/>
          </a:prstGeom>
          <a:solidFill>
            <a:schemeClr val="dk2"/>
          </a:solidFill>
        </p:spPr>
        <p:txBody>
          <a:bodyPr spcFirstLastPara="1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302658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0;p20">
            <a:extLst>
              <a:ext uri="{FF2B5EF4-FFF2-40B4-BE49-F238E27FC236}">
                <a16:creationId xmlns:a16="http://schemas.microsoft.com/office/drawing/2014/main" id="{1EE0ED2A-CCCF-271D-3CA7-87A8EECC775D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1;p20">
            <a:extLst>
              <a:ext uri="{FF2B5EF4-FFF2-40B4-BE49-F238E27FC236}">
                <a16:creationId xmlns:a16="http://schemas.microsoft.com/office/drawing/2014/main" id="{5EADC5B4-C1C6-423D-A54D-6EBA0C357FBD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152;p20">
            <a:extLst>
              <a:ext uri="{FF2B5EF4-FFF2-40B4-BE49-F238E27FC236}">
                <a16:creationId xmlns:a16="http://schemas.microsoft.com/office/drawing/2014/main" id="{61634457-AC78-D7AD-952D-5755DD86D432}"/>
              </a:ext>
            </a:extLst>
          </p:cNvPr>
          <p:cNvSpPr/>
          <p:nvPr/>
        </p:nvSpPr>
        <p:spPr>
          <a:xfrm rot="10800000">
            <a:off x="5600700" y="-1348978"/>
            <a:ext cx="4773216" cy="4789885"/>
          </a:xfrm>
          <a:custGeom>
            <a:avLst/>
            <a:gdLst/>
            <a:ahLst/>
            <a:cxnLst/>
            <a:rect l="l" t="t" r="r" b="b"/>
            <a:pathLst>
              <a:path w="118969" h="121401" fill="none" extrusionOk="0">
                <a:moveTo>
                  <a:pt x="68603" y="121400"/>
                </a:moveTo>
                <a:cubicBezTo>
                  <a:pt x="64956" y="106324"/>
                  <a:pt x="74318" y="91795"/>
                  <a:pt x="82494" y="80670"/>
                </a:cubicBezTo>
                <a:cubicBezTo>
                  <a:pt x="118969" y="30791"/>
                  <a:pt x="31672" y="0"/>
                  <a:pt x="0" y="32341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5" name="Google Shape;153;p20">
            <a:extLst>
              <a:ext uri="{FF2B5EF4-FFF2-40B4-BE49-F238E27FC236}">
                <a16:creationId xmlns:a16="http://schemas.microsoft.com/office/drawing/2014/main" id="{6CE801C5-EFD9-05D5-D12C-6532A0E81B24}"/>
              </a:ext>
            </a:extLst>
          </p:cNvPr>
          <p:cNvSpPr/>
          <p:nvPr/>
        </p:nvSpPr>
        <p:spPr>
          <a:xfrm rot="11371243">
            <a:off x="-1620441" y="4162425"/>
            <a:ext cx="6898482" cy="2503885"/>
          </a:xfrm>
          <a:custGeom>
            <a:avLst/>
            <a:gdLst/>
            <a:ahLst/>
            <a:cxnLst/>
            <a:rect l="l" t="t" r="r" b="b"/>
            <a:pathLst>
              <a:path w="275963" h="81978" fill="none" extrusionOk="0">
                <a:moveTo>
                  <a:pt x="0" y="13557"/>
                </a:moveTo>
                <a:cubicBezTo>
                  <a:pt x="3982" y="10731"/>
                  <a:pt x="8906" y="8572"/>
                  <a:pt x="14864" y="7539"/>
                </a:cubicBezTo>
                <a:cubicBezTo>
                  <a:pt x="58968" y="1"/>
                  <a:pt x="72190" y="33862"/>
                  <a:pt x="74561" y="46628"/>
                </a:cubicBezTo>
                <a:cubicBezTo>
                  <a:pt x="76780" y="58695"/>
                  <a:pt x="87236" y="75473"/>
                  <a:pt x="99090" y="78604"/>
                </a:cubicBezTo>
                <a:cubicBezTo>
                  <a:pt x="112008" y="81978"/>
                  <a:pt x="131735" y="80002"/>
                  <a:pt x="143620" y="73923"/>
                </a:cubicBezTo>
                <a:cubicBezTo>
                  <a:pt x="168089" y="61400"/>
                  <a:pt x="183560" y="26415"/>
                  <a:pt x="208150" y="14226"/>
                </a:cubicBezTo>
                <a:cubicBezTo>
                  <a:pt x="228515" y="4135"/>
                  <a:pt x="258151" y="5958"/>
                  <a:pt x="275963" y="16019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6" name="Google Shape;154;p20">
            <a:extLst>
              <a:ext uri="{FF2B5EF4-FFF2-40B4-BE49-F238E27FC236}">
                <a16:creationId xmlns:a16="http://schemas.microsoft.com/office/drawing/2014/main" id="{ED7D5A37-85CA-D0EB-3C76-9B2525F69B55}"/>
              </a:ext>
            </a:extLst>
          </p:cNvPr>
          <p:cNvSpPr/>
          <p:nvPr/>
        </p:nvSpPr>
        <p:spPr>
          <a:xfrm>
            <a:off x="252413" y="183356"/>
            <a:ext cx="8639175" cy="4776788"/>
          </a:xfrm>
          <a:prstGeom prst="frame">
            <a:avLst>
              <a:gd name="adj1" fmla="val 962"/>
            </a:avLst>
          </a:prstGeom>
          <a:solidFill>
            <a:schemeClr val="accent2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155" name="Google Shape;155;p20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763800"/>
          </a:xfrm>
          <a:prstGeom prst="rect">
            <a:avLst/>
          </a:prstGeom>
          <a:solidFill>
            <a:schemeClr val="accent1"/>
          </a:solidFill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>
                <a:solidFill>
                  <a:schemeClr val="accent3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9pPr>
          </a:lstStyle>
          <a:p>
            <a:endParaRPr dirty="0"/>
          </a:p>
        </p:txBody>
      </p:sp>
      <p:sp>
        <p:nvSpPr>
          <p:cNvPr id="156" name="Google Shape;156;p20"/>
          <p:cNvSpPr txBox="1">
            <a:spLocks noGrp="1"/>
          </p:cNvSpPr>
          <p:nvPr>
            <p:ph type="subTitle" idx="1"/>
          </p:nvPr>
        </p:nvSpPr>
        <p:spPr>
          <a:xfrm>
            <a:off x="713225" y="2025050"/>
            <a:ext cx="3858900" cy="1737000"/>
          </a:xfrm>
          <a:prstGeom prst="rect">
            <a:avLst/>
          </a:prstGeom>
          <a:solidFill>
            <a:schemeClr val="dk2"/>
          </a:solidFill>
        </p:spPr>
        <p:txBody>
          <a:bodyPr spcFirstLastPara="1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41267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8;p21">
            <a:extLst>
              <a:ext uri="{FF2B5EF4-FFF2-40B4-BE49-F238E27FC236}">
                <a16:creationId xmlns:a16="http://schemas.microsoft.com/office/drawing/2014/main" id="{31E6164A-004B-B026-6AB1-777B66640D91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9;p21">
            <a:extLst>
              <a:ext uri="{FF2B5EF4-FFF2-40B4-BE49-F238E27FC236}">
                <a16:creationId xmlns:a16="http://schemas.microsoft.com/office/drawing/2014/main" id="{5E7C98D0-4325-10A1-0786-4F2C052A239C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160;p21">
            <a:extLst>
              <a:ext uri="{FF2B5EF4-FFF2-40B4-BE49-F238E27FC236}">
                <a16:creationId xmlns:a16="http://schemas.microsoft.com/office/drawing/2014/main" id="{3A3231FB-7BDF-A3EE-7470-02785AC3461C}"/>
              </a:ext>
            </a:extLst>
          </p:cNvPr>
          <p:cNvSpPr/>
          <p:nvPr/>
        </p:nvSpPr>
        <p:spPr>
          <a:xfrm rot="948914">
            <a:off x="6303169" y="3069431"/>
            <a:ext cx="3567113" cy="4182666"/>
          </a:xfrm>
          <a:custGeom>
            <a:avLst/>
            <a:gdLst/>
            <a:ahLst/>
            <a:cxnLst/>
            <a:rect l="l" t="t" r="r" b="b"/>
            <a:pathLst>
              <a:path w="87723" h="85686" fill="none" extrusionOk="0">
                <a:moveTo>
                  <a:pt x="87722" y="1"/>
                </a:moveTo>
                <a:cubicBezTo>
                  <a:pt x="70731" y="8420"/>
                  <a:pt x="52098" y="11217"/>
                  <a:pt x="36475" y="23983"/>
                </a:cubicBezTo>
                <a:cubicBezTo>
                  <a:pt x="9575" y="45868"/>
                  <a:pt x="12432" y="66081"/>
                  <a:pt x="0" y="85686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5" name="Google Shape;161;p21">
            <a:extLst>
              <a:ext uri="{FF2B5EF4-FFF2-40B4-BE49-F238E27FC236}">
                <a16:creationId xmlns:a16="http://schemas.microsoft.com/office/drawing/2014/main" id="{FC51F682-0371-4D2D-E907-DF59B57AD917}"/>
              </a:ext>
            </a:extLst>
          </p:cNvPr>
          <p:cNvSpPr/>
          <p:nvPr/>
        </p:nvSpPr>
        <p:spPr>
          <a:xfrm rot="18900000">
            <a:off x="-2486025" y="-656035"/>
            <a:ext cx="6898481" cy="2502695"/>
          </a:xfrm>
          <a:custGeom>
            <a:avLst/>
            <a:gdLst/>
            <a:ahLst/>
            <a:cxnLst/>
            <a:rect l="l" t="t" r="r" b="b"/>
            <a:pathLst>
              <a:path w="275963" h="81978" fill="none" extrusionOk="0">
                <a:moveTo>
                  <a:pt x="0" y="13557"/>
                </a:moveTo>
                <a:cubicBezTo>
                  <a:pt x="3982" y="10731"/>
                  <a:pt x="8906" y="8572"/>
                  <a:pt x="14864" y="7539"/>
                </a:cubicBezTo>
                <a:cubicBezTo>
                  <a:pt x="58968" y="1"/>
                  <a:pt x="72190" y="33862"/>
                  <a:pt x="74561" y="46628"/>
                </a:cubicBezTo>
                <a:cubicBezTo>
                  <a:pt x="76780" y="58695"/>
                  <a:pt x="87236" y="75473"/>
                  <a:pt x="99090" y="78604"/>
                </a:cubicBezTo>
                <a:cubicBezTo>
                  <a:pt x="112008" y="81978"/>
                  <a:pt x="131735" y="80002"/>
                  <a:pt x="143620" y="73923"/>
                </a:cubicBezTo>
                <a:cubicBezTo>
                  <a:pt x="168089" y="61400"/>
                  <a:pt x="183560" y="26415"/>
                  <a:pt x="208150" y="14226"/>
                </a:cubicBezTo>
                <a:cubicBezTo>
                  <a:pt x="228515" y="4135"/>
                  <a:pt x="258151" y="5958"/>
                  <a:pt x="275963" y="16019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6" name="Google Shape;162;p21">
            <a:extLst>
              <a:ext uri="{FF2B5EF4-FFF2-40B4-BE49-F238E27FC236}">
                <a16:creationId xmlns:a16="http://schemas.microsoft.com/office/drawing/2014/main" id="{520F52E1-F633-AD59-4B05-8F5CBFC9C51D}"/>
              </a:ext>
            </a:extLst>
          </p:cNvPr>
          <p:cNvSpPr/>
          <p:nvPr/>
        </p:nvSpPr>
        <p:spPr>
          <a:xfrm>
            <a:off x="252413" y="183356"/>
            <a:ext cx="8639175" cy="4776788"/>
          </a:xfrm>
          <a:prstGeom prst="frame">
            <a:avLst>
              <a:gd name="adj1" fmla="val 962"/>
            </a:avLst>
          </a:prstGeom>
          <a:solidFill>
            <a:schemeClr val="accent2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163" name="Google Shape;163;p2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763800"/>
          </a:xfrm>
          <a:prstGeom prst="rect">
            <a:avLst/>
          </a:prstGeom>
          <a:solidFill>
            <a:schemeClr val="accent1"/>
          </a:solidFill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>
                <a:solidFill>
                  <a:schemeClr val="accent3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9pPr>
          </a:lstStyle>
          <a:p>
            <a:endParaRPr dirty="0"/>
          </a:p>
        </p:txBody>
      </p:sp>
      <p:sp>
        <p:nvSpPr>
          <p:cNvPr id="164" name="Google Shape;164;p21"/>
          <p:cNvSpPr txBox="1">
            <a:spLocks noGrp="1"/>
          </p:cNvSpPr>
          <p:nvPr>
            <p:ph type="subTitle" idx="1"/>
          </p:nvPr>
        </p:nvSpPr>
        <p:spPr>
          <a:xfrm>
            <a:off x="4243900" y="2025050"/>
            <a:ext cx="4186800" cy="1737000"/>
          </a:xfrm>
          <a:prstGeom prst="rect">
            <a:avLst/>
          </a:prstGeom>
          <a:solidFill>
            <a:schemeClr val="dk2"/>
          </a:solidFill>
        </p:spPr>
        <p:txBody>
          <a:bodyPr spcFirstLastPara="1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98440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66;p22">
            <a:extLst>
              <a:ext uri="{FF2B5EF4-FFF2-40B4-BE49-F238E27FC236}">
                <a16:creationId xmlns:a16="http://schemas.microsoft.com/office/drawing/2014/main" id="{FB46F80A-35A0-C3ED-B760-84AA02578F89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67;p22">
            <a:extLst>
              <a:ext uri="{FF2B5EF4-FFF2-40B4-BE49-F238E27FC236}">
                <a16:creationId xmlns:a16="http://schemas.microsoft.com/office/drawing/2014/main" id="{3A804E7F-BF8B-0663-52F6-CF826F25C37B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168;p22">
            <a:extLst>
              <a:ext uri="{FF2B5EF4-FFF2-40B4-BE49-F238E27FC236}">
                <a16:creationId xmlns:a16="http://schemas.microsoft.com/office/drawing/2014/main" id="{4EF6F495-D19F-B447-9459-360CB050CC92}"/>
              </a:ext>
            </a:extLst>
          </p:cNvPr>
          <p:cNvSpPr/>
          <p:nvPr/>
        </p:nvSpPr>
        <p:spPr>
          <a:xfrm rot="2700000" flipH="1">
            <a:off x="4330304" y="-272653"/>
            <a:ext cx="6898481" cy="2503885"/>
          </a:xfrm>
          <a:custGeom>
            <a:avLst/>
            <a:gdLst/>
            <a:ahLst/>
            <a:cxnLst/>
            <a:rect l="l" t="t" r="r" b="b"/>
            <a:pathLst>
              <a:path w="275963" h="81978" fill="none" extrusionOk="0">
                <a:moveTo>
                  <a:pt x="0" y="13557"/>
                </a:moveTo>
                <a:cubicBezTo>
                  <a:pt x="3982" y="10731"/>
                  <a:pt x="8906" y="8572"/>
                  <a:pt x="14864" y="7539"/>
                </a:cubicBezTo>
                <a:cubicBezTo>
                  <a:pt x="58968" y="1"/>
                  <a:pt x="72190" y="33862"/>
                  <a:pt x="74561" y="46628"/>
                </a:cubicBezTo>
                <a:cubicBezTo>
                  <a:pt x="76780" y="58695"/>
                  <a:pt x="87236" y="75473"/>
                  <a:pt x="99090" y="78604"/>
                </a:cubicBezTo>
                <a:cubicBezTo>
                  <a:pt x="112008" y="81978"/>
                  <a:pt x="131735" y="80002"/>
                  <a:pt x="143620" y="73923"/>
                </a:cubicBezTo>
                <a:cubicBezTo>
                  <a:pt x="168089" y="61400"/>
                  <a:pt x="183560" y="26415"/>
                  <a:pt x="208150" y="14226"/>
                </a:cubicBezTo>
                <a:cubicBezTo>
                  <a:pt x="228515" y="4135"/>
                  <a:pt x="258151" y="5958"/>
                  <a:pt x="275963" y="16019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5" name="Google Shape;169;p22">
            <a:extLst>
              <a:ext uri="{FF2B5EF4-FFF2-40B4-BE49-F238E27FC236}">
                <a16:creationId xmlns:a16="http://schemas.microsoft.com/office/drawing/2014/main" id="{F384A9BC-46B3-0E18-E865-1D07D7AF627E}"/>
              </a:ext>
            </a:extLst>
          </p:cNvPr>
          <p:cNvSpPr/>
          <p:nvPr/>
        </p:nvSpPr>
        <p:spPr>
          <a:xfrm rot="3338327">
            <a:off x="-1220391" y="3208734"/>
            <a:ext cx="3567113" cy="4183856"/>
          </a:xfrm>
          <a:custGeom>
            <a:avLst/>
            <a:gdLst/>
            <a:ahLst/>
            <a:cxnLst/>
            <a:rect l="l" t="t" r="r" b="b"/>
            <a:pathLst>
              <a:path w="87723" h="85686" fill="none" extrusionOk="0">
                <a:moveTo>
                  <a:pt x="87722" y="1"/>
                </a:moveTo>
                <a:cubicBezTo>
                  <a:pt x="70731" y="8420"/>
                  <a:pt x="52098" y="11217"/>
                  <a:pt x="36475" y="23983"/>
                </a:cubicBezTo>
                <a:cubicBezTo>
                  <a:pt x="9575" y="45868"/>
                  <a:pt x="12432" y="66081"/>
                  <a:pt x="0" y="85686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6" name="Google Shape;170;p22">
            <a:extLst>
              <a:ext uri="{FF2B5EF4-FFF2-40B4-BE49-F238E27FC236}">
                <a16:creationId xmlns:a16="http://schemas.microsoft.com/office/drawing/2014/main" id="{F2E3E397-1A3D-802D-ED84-850E6DA898A2}"/>
              </a:ext>
            </a:extLst>
          </p:cNvPr>
          <p:cNvSpPr/>
          <p:nvPr/>
        </p:nvSpPr>
        <p:spPr>
          <a:xfrm>
            <a:off x="252413" y="183356"/>
            <a:ext cx="8639175" cy="4776788"/>
          </a:xfrm>
          <a:prstGeom prst="frame">
            <a:avLst>
              <a:gd name="adj1" fmla="val 962"/>
            </a:avLst>
          </a:prstGeom>
          <a:solidFill>
            <a:schemeClr val="accent2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171" name="Google Shape;171;p22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763800"/>
          </a:xfrm>
          <a:prstGeom prst="rect">
            <a:avLst/>
          </a:prstGeom>
          <a:solidFill>
            <a:schemeClr val="accent1"/>
          </a:solidFill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>
                <a:solidFill>
                  <a:schemeClr val="accent3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9pPr>
          </a:lstStyle>
          <a:p>
            <a:endParaRPr dirty="0"/>
          </a:p>
        </p:txBody>
      </p:sp>
      <p:sp>
        <p:nvSpPr>
          <p:cNvPr id="172" name="Google Shape;172;p22"/>
          <p:cNvSpPr txBox="1">
            <a:spLocks noGrp="1"/>
          </p:cNvSpPr>
          <p:nvPr>
            <p:ph type="subTitle" idx="1"/>
          </p:nvPr>
        </p:nvSpPr>
        <p:spPr>
          <a:xfrm>
            <a:off x="713225" y="2025050"/>
            <a:ext cx="3858900" cy="1737000"/>
          </a:xfrm>
          <a:prstGeom prst="rect">
            <a:avLst/>
          </a:prstGeom>
          <a:solidFill>
            <a:schemeClr val="dk2"/>
          </a:solidFill>
        </p:spPr>
        <p:txBody>
          <a:bodyPr spcFirstLastPara="1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519660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74;p23">
            <a:extLst>
              <a:ext uri="{FF2B5EF4-FFF2-40B4-BE49-F238E27FC236}">
                <a16:creationId xmlns:a16="http://schemas.microsoft.com/office/drawing/2014/main" id="{6AA37E1E-7E83-F05F-39DD-60105B09DFE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9" r="7816" b="17389"/>
          <a:stretch>
            <a:fillRect/>
          </a:stretch>
        </p:blipFill>
        <p:spPr bwMode="auto">
          <a:xfrm>
            <a:off x="-34528" y="0"/>
            <a:ext cx="9201151" cy="5158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75;p23">
            <a:extLst>
              <a:ext uri="{FF2B5EF4-FFF2-40B4-BE49-F238E27FC236}">
                <a16:creationId xmlns:a16="http://schemas.microsoft.com/office/drawing/2014/main" id="{47B745C2-FF7A-C899-AA93-DD6E9AC8DD2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176;p23">
            <a:extLst>
              <a:ext uri="{FF2B5EF4-FFF2-40B4-BE49-F238E27FC236}">
                <a16:creationId xmlns:a16="http://schemas.microsoft.com/office/drawing/2014/main" id="{DA3EF584-E3BB-A57F-C0A3-0BB1FD8B1D3E}"/>
              </a:ext>
            </a:extLst>
          </p:cNvPr>
          <p:cNvSpPr/>
          <p:nvPr/>
        </p:nvSpPr>
        <p:spPr>
          <a:xfrm rot="20084526">
            <a:off x="-1119187" y="1516856"/>
            <a:ext cx="4793456" cy="5762625"/>
          </a:xfrm>
          <a:custGeom>
            <a:avLst/>
            <a:gdLst/>
            <a:ahLst/>
            <a:cxnLst/>
            <a:rect l="l" t="t" r="r" b="b"/>
            <a:pathLst>
              <a:path w="118969" h="121401" fill="none" extrusionOk="0">
                <a:moveTo>
                  <a:pt x="68603" y="121400"/>
                </a:moveTo>
                <a:cubicBezTo>
                  <a:pt x="64956" y="106324"/>
                  <a:pt x="74318" y="91795"/>
                  <a:pt x="82494" y="80670"/>
                </a:cubicBezTo>
                <a:cubicBezTo>
                  <a:pt x="118969" y="30791"/>
                  <a:pt x="31672" y="0"/>
                  <a:pt x="0" y="32341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5" name="Google Shape;177;p23">
            <a:extLst>
              <a:ext uri="{FF2B5EF4-FFF2-40B4-BE49-F238E27FC236}">
                <a16:creationId xmlns:a16="http://schemas.microsoft.com/office/drawing/2014/main" id="{5719FA5F-36F8-6E4D-256C-424A94C838F1}"/>
              </a:ext>
            </a:extLst>
          </p:cNvPr>
          <p:cNvSpPr/>
          <p:nvPr/>
        </p:nvSpPr>
        <p:spPr>
          <a:xfrm rot="2700000" flipH="1">
            <a:off x="4330304" y="-272653"/>
            <a:ext cx="6898481" cy="2503885"/>
          </a:xfrm>
          <a:custGeom>
            <a:avLst/>
            <a:gdLst/>
            <a:ahLst/>
            <a:cxnLst/>
            <a:rect l="l" t="t" r="r" b="b"/>
            <a:pathLst>
              <a:path w="275963" h="81978" fill="none" extrusionOk="0">
                <a:moveTo>
                  <a:pt x="0" y="13557"/>
                </a:moveTo>
                <a:cubicBezTo>
                  <a:pt x="3982" y="10731"/>
                  <a:pt x="8906" y="8572"/>
                  <a:pt x="14864" y="7539"/>
                </a:cubicBezTo>
                <a:cubicBezTo>
                  <a:pt x="58968" y="1"/>
                  <a:pt x="72190" y="33862"/>
                  <a:pt x="74561" y="46628"/>
                </a:cubicBezTo>
                <a:cubicBezTo>
                  <a:pt x="76780" y="58695"/>
                  <a:pt x="87236" y="75473"/>
                  <a:pt x="99090" y="78604"/>
                </a:cubicBezTo>
                <a:cubicBezTo>
                  <a:pt x="112008" y="81978"/>
                  <a:pt x="131735" y="80002"/>
                  <a:pt x="143620" y="73923"/>
                </a:cubicBezTo>
                <a:cubicBezTo>
                  <a:pt x="168089" y="61400"/>
                  <a:pt x="183560" y="26415"/>
                  <a:pt x="208150" y="14226"/>
                </a:cubicBezTo>
                <a:cubicBezTo>
                  <a:pt x="228515" y="4135"/>
                  <a:pt x="258151" y="5958"/>
                  <a:pt x="275963" y="16019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6" name="Google Shape;178;p23">
            <a:extLst>
              <a:ext uri="{FF2B5EF4-FFF2-40B4-BE49-F238E27FC236}">
                <a16:creationId xmlns:a16="http://schemas.microsoft.com/office/drawing/2014/main" id="{B56F8FDD-2C1A-D3A1-A5FE-8D6A14E06012}"/>
              </a:ext>
            </a:extLst>
          </p:cNvPr>
          <p:cNvSpPr/>
          <p:nvPr/>
        </p:nvSpPr>
        <p:spPr>
          <a:xfrm>
            <a:off x="252413" y="183356"/>
            <a:ext cx="8639175" cy="4776788"/>
          </a:xfrm>
          <a:prstGeom prst="frame">
            <a:avLst>
              <a:gd name="adj1" fmla="val 962"/>
            </a:avLst>
          </a:prstGeom>
          <a:solidFill>
            <a:schemeClr val="accent2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179" name="Google Shape;179;p23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763800"/>
          </a:xfrm>
          <a:prstGeom prst="rect">
            <a:avLst/>
          </a:prstGeom>
          <a:solidFill>
            <a:schemeClr val="accent1"/>
          </a:solidFill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>
                <a:solidFill>
                  <a:schemeClr val="accent3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9pPr>
          </a:lstStyle>
          <a:p>
            <a:endParaRPr dirty="0"/>
          </a:p>
        </p:txBody>
      </p:sp>
      <p:sp>
        <p:nvSpPr>
          <p:cNvPr id="180" name="Google Shape;180;p23"/>
          <p:cNvSpPr txBox="1">
            <a:spLocks noGrp="1"/>
          </p:cNvSpPr>
          <p:nvPr>
            <p:ph type="subTitle" idx="1"/>
          </p:nvPr>
        </p:nvSpPr>
        <p:spPr>
          <a:xfrm>
            <a:off x="1664250" y="1708700"/>
            <a:ext cx="5815500" cy="2571300"/>
          </a:xfrm>
          <a:prstGeom prst="rect">
            <a:avLst/>
          </a:prstGeom>
          <a:solidFill>
            <a:schemeClr val="dk2"/>
          </a:solidFill>
        </p:spPr>
        <p:txBody>
          <a:bodyPr spcFirstLastPara="1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366274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82;p24">
            <a:extLst>
              <a:ext uri="{FF2B5EF4-FFF2-40B4-BE49-F238E27FC236}">
                <a16:creationId xmlns:a16="http://schemas.microsoft.com/office/drawing/2014/main" id="{F41D7AA6-A3F2-E053-9EB2-EDC84E1E056F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83;p24">
            <a:extLst>
              <a:ext uri="{FF2B5EF4-FFF2-40B4-BE49-F238E27FC236}">
                <a16:creationId xmlns:a16="http://schemas.microsoft.com/office/drawing/2014/main" id="{60E605A2-EC64-6835-1316-5A1C5D6E30D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184;p24">
            <a:extLst>
              <a:ext uri="{FF2B5EF4-FFF2-40B4-BE49-F238E27FC236}">
                <a16:creationId xmlns:a16="http://schemas.microsoft.com/office/drawing/2014/main" id="{F88AE953-898C-21DE-4629-3CCD43C4A49B}"/>
              </a:ext>
            </a:extLst>
          </p:cNvPr>
          <p:cNvSpPr/>
          <p:nvPr/>
        </p:nvSpPr>
        <p:spPr>
          <a:xfrm rot="13500000">
            <a:off x="-1288852" y="3547468"/>
            <a:ext cx="7018735" cy="2286000"/>
          </a:xfrm>
          <a:custGeom>
            <a:avLst/>
            <a:gdLst/>
            <a:ahLst/>
            <a:cxnLst/>
            <a:rect l="l" t="t" r="r" b="b"/>
            <a:pathLst>
              <a:path w="275963" h="81978" fill="none" extrusionOk="0">
                <a:moveTo>
                  <a:pt x="0" y="13557"/>
                </a:moveTo>
                <a:cubicBezTo>
                  <a:pt x="3982" y="10731"/>
                  <a:pt x="8906" y="8572"/>
                  <a:pt x="14864" y="7539"/>
                </a:cubicBezTo>
                <a:cubicBezTo>
                  <a:pt x="58968" y="1"/>
                  <a:pt x="72190" y="33862"/>
                  <a:pt x="74561" y="46628"/>
                </a:cubicBezTo>
                <a:cubicBezTo>
                  <a:pt x="76780" y="58695"/>
                  <a:pt x="87236" y="75473"/>
                  <a:pt x="99090" y="78604"/>
                </a:cubicBezTo>
                <a:cubicBezTo>
                  <a:pt x="112008" y="81978"/>
                  <a:pt x="131735" y="80002"/>
                  <a:pt x="143620" y="73923"/>
                </a:cubicBezTo>
                <a:cubicBezTo>
                  <a:pt x="168089" y="61400"/>
                  <a:pt x="183560" y="26415"/>
                  <a:pt x="208150" y="14226"/>
                </a:cubicBezTo>
                <a:cubicBezTo>
                  <a:pt x="228515" y="4135"/>
                  <a:pt x="258151" y="5958"/>
                  <a:pt x="275963" y="16019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5" name="Google Shape;185;p24">
            <a:extLst>
              <a:ext uri="{FF2B5EF4-FFF2-40B4-BE49-F238E27FC236}">
                <a16:creationId xmlns:a16="http://schemas.microsoft.com/office/drawing/2014/main" id="{E1D696AF-8657-1E03-B6F1-28759DAE80EF}"/>
              </a:ext>
            </a:extLst>
          </p:cNvPr>
          <p:cNvSpPr/>
          <p:nvPr/>
        </p:nvSpPr>
        <p:spPr>
          <a:xfrm rot="10995085">
            <a:off x="6200775" y="-3209925"/>
            <a:ext cx="4792266" cy="5762625"/>
          </a:xfrm>
          <a:custGeom>
            <a:avLst/>
            <a:gdLst/>
            <a:ahLst/>
            <a:cxnLst/>
            <a:rect l="l" t="t" r="r" b="b"/>
            <a:pathLst>
              <a:path w="118969" h="121401" fill="none" extrusionOk="0">
                <a:moveTo>
                  <a:pt x="68603" y="121400"/>
                </a:moveTo>
                <a:cubicBezTo>
                  <a:pt x="64956" y="106324"/>
                  <a:pt x="74318" y="91795"/>
                  <a:pt x="82494" y="80670"/>
                </a:cubicBezTo>
                <a:cubicBezTo>
                  <a:pt x="118969" y="30791"/>
                  <a:pt x="31672" y="0"/>
                  <a:pt x="0" y="32341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6" name="Google Shape;186;p24">
            <a:extLst>
              <a:ext uri="{FF2B5EF4-FFF2-40B4-BE49-F238E27FC236}">
                <a16:creationId xmlns:a16="http://schemas.microsoft.com/office/drawing/2014/main" id="{96843145-B729-01F9-BC13-0E21932F8931}"/>
              </a:ext>
            </a:extLst>
          </p:cNvPr>
          <p:cNvSpPr/>
          <p:nvPr/>
        </p:nvSpPr>
        <p:spPr>
          <a:xfrm>
            <a:off x="252413" y="183356"/>
            <a:ext cx="8639175" cy="4776788"/>
          </a:xfrm>
          <a:prstGeom prst="frame">
            <a:avLst>
              <a:gd name="adj1" fmla="val 962"/>
            </a:avLst>
          </a:prstGeom>
          <a:solidFill>
            <a:schemeClr val="accent2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187" name="Google Shape;187;p24"/>
          <p:cNvSpPr txBox="1">
            <a:spLocks noGrp="1"/>
          </p:cNvSpPr>
          <p:nvPr>
            <p:ph type="body" idx="1"/>
          </p:nvPr>
        </p:nvSpPr>
        <p:spPr>
          <a:xfrm>
            <a:off x="710850" y="1309750"/>
            <a:ext cx="4260000" cy="2066700"/>
          </a:xfrm>
          <a:prstGeom prst="rect">
            <a:avLst/>
          </a:prstGeom>
          <a:solidFill>
            <a:schemeClr val="dk2"/>
          </a:solidFill>
        </p:spPr>
        <p:txBody>
          <a:bodyPr spcFirstLastPara="1">
            <a:noAutofit/>
          </a:bodyPr>
          <a:lstStyle>
            <a:lvl1pPr marL="457189" lvl="0" indent="-317492" rtl="0">
              <a:spcBef>
                <a:spcPts val="0"/>
              </a:spcBef>
              <a:spcAft>
                <a:spcPts val="0"/>
              </a:spcAft>
              <a:buClr>
                <a:srgbClr val="78909C"/>
              </a:buClr>
              <a:buSzPts val="1400"/>
              <a:buFont typeface="DM Sans"/>
              <a:buChar char="●"/>
              <a:defRPr/>
            </a:lvl1pPr>
            <a:lvl2pPr marL="914378" lvl="1" indent="-317492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○"/>
              <a:defRPr/>
            </a:lvl2pPr>
            <a:lvl3pPr marL="1371566" lvl="2" indent="-317492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■"/>
              <a:defRPr/>
            </a:lvl3pPr>
            <a:lvl4pPr marL="1828754" lvl="3" indent="-317492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●"/>
              <a:defRPr/>
            </a:lvl4pPr>
            <a:lvl5pPr marL="2285943" lvl="4" indent="-317492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○"/>
              <a:defRPr/>
            </a:lvl5pPr>
            <a:lvl6pPr marL="2743132" lvl="5" indent="-317492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■"/>
              <a:defRPr/>
            </a:lvl6pPr>
            <a:lvl7pPr marL="3200320" lvl="6" indent="-317492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●"/>
              <a:defRPr/>
            </a:lvl7pPr>
            <a:lvl8pPr marL="3657509" lvl="7" indent="-317492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○"/>
              <a:defRPr/>
            </a:lvl8pPr>
            <a:lvl9pPr marL="4114697" lvl="8" indent="-317492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■"/>
              <a:defRPr/>
            </a:lvl9pPr>
          </a:lstStyle>
          <a:p>
            <a:endParaRPr/>
          </a:p>
        </p:txBody>
      </p:sp>
      <p:sp>
        <p:nvSpPr>
          <p:cNvPr id="188" name="Google Shape;188;p2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763800"/>
          </a:xfrm>
          <a:prstGeom prst="rect">
            <a:avLst/>
          </a:prstGeom>
          <a:solidFill>
            <a:schemeClr val="accent1"/>
          </a:solidFill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>
                <a:solidFill>
                  <a:schemeClr val="accent3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99127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0;p25">
            <a:extLst>
              <a:ext uri="{FF2B5EF4-FFF2-40B4-BE49-F238E27FC236}">
                <a16:creationId xmlns:a16="http://schemas.microsoft.com/office/drawing/2014/main" id="{09F2D655-FE4C-DDD4-D301-BA1D06E05D5F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91;p25">
            <a:extLst>
              <a:ext uri="{FF2B5EF4-FFF2-40B4-BE49-F238E27FC236}">
                <a16:creationId xmlns:a16="http://schemas.microsoft.com/office/drawing/2014/main" id="{718F8402-7B82-2632-49E4-F5DABD4DFFDF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192;p25">
            <a:extLst>
              <a:ext uri="{FF2B5EF4-FFF2-40B4-BE49-F238E27FC236}">
                <a16:creationId xmlns:a16="http://schemas.microsoft.com/office/drawing/2014/main" id="{342501DA-ED52-C5D1-99F7-81FB18FBEC51}"/>
              </a:ext>
            </a:extLst>
          </p:cNvPr>
          <p:cNvSpPr/>
          <p:nvPr/>
        </p:nvSpPr>
        <p:spPr>
          <a:xfrm rot="17572979">
            <a:off x="4527352" y="2555677"/>
            <a:ext cx="4792266" cy="5762625"/>
          </a:xfrm>
          <a:custGeom>
            <a:avLst/>
            <a:gdLst/>
            <a:ahLst/>
            <a:cxnLst/>
            <a:rect l="l" t="t" r="r" b="b"/>
            <a:pathLst>
              <a:path w="118969" h="121401" fill="none" extrusionOk="0">
                <a:moveTo>
                  <a:pt x="68603" y="121400"/>
                </a:moveTo>
                <a:cubicBezTo>
                  <a:pt x="64956" y="106324"/>
                  <a:pt x="74318" y="91795"/>
                  <a:pt x="82494" y="80670"/>
                </a:cubicBezTo>
                <a:cubicBezTo>
                  <a:pt x="118969" y="30791"/>
                  <a:pt x="31672" y="0"/>
                  <a:pt x="0" y="32341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5" name="Google Shape;193;p25">
            <a:extLst>
              <a:ext uri="{FF2B5EF4-FFF2-40B4-BE49-F238E27FC236}">
                <a16:creationId xmlns:a16="http://schemas.microsoft.com/office/drawing/2014/main" id="{678896FB-376C-0169-9EF8-44B455C01FF4}"/>
              </a:ext>
            </a:extLst>
          </p:cNvPr>
          <p:cNvSpPr/>
          <p:nvPr/>
        </p:nvSpPr>
        <p:spPr>
          <a:xfrm rot="11645199">
            <a:off x="-253603" y="-1933575"/>
            <a:ext cx="3567113" cy="4182666"/>
          </a:xfrm>
          <a:custGeom>
            <a:avLst/>
            <a:gdLst/>
            <a:ahLst/>
            <a:cxnLst/>
            <a:rect l="l" t="t" r="r" b="b"/>
            <a:pathLst>
              <a:path w="87723" h="85686" fill="none" extrusionOk="0">
                <a:moveTo>
                  <a:pt x="87722" y="1"/>
                </a:moveTo>
                <a:cubicBezTo>
                  <a:pt x="70731" y="8420"/>
                  <a:pt x="52098" y="11217"/>
                  <a:pt x="36475" y="23983"/>
                </a:cubicBezTo>
                <a:cubicBezTo>
                  <a:pt x="9575" y="45868"/>
                  <a:pt x="12432" y="66081"/>
                  <a:pt x="0" y="85686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6" name="Google Shape;194;p25">
            <a:extLst>
              <a:ext uri="{FF2B5EF4-FFF2-40B4-BE49-F238E27FC236}">
                <a16:creationId xmlns:a16="http://schemas.microsoft.com/office/drawing/2014/main" id="{AE7A74DA-CAD9-9CC7-D704-875020558729}"/>
              </a:ext>
            </a:extLst>
          </p:cNvPr>
          <p:cNvSpPr/>
          <p:nvPr/>
        </p:nvSpPr>
        <p:spPr>
          <a:xfrm>
            <a:off x="252413" y="183356"/>
            <a:ext cx="8639175" cy="4776788"/>
          </a:xfrm>
          <a:prstGeom prst="frame">
            <a:avLst>
              <a:gd name="adj1" fmla="val 962"/>
            </a:avLst>
          </a:prstGeom>
          <a:solidFill>
            <a:schemeClr val="accent2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195" name="Google Shape;195;p2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763800"/>
          </a:xfrm>
          <a:prstGeom prst="rect">
            <a:avLst/>
          </a:prstGeom>
          <a:solidFill>
            <a:schemeClr val="accent1"/>
          </a:solidFill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>
                <a:solidFill>
                  <a:schemeClr val="accent3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9pPr>
          </a:lstStyle>
          <a:p>
            <a:endParaRPr dirty="0"/>
          </a:p>
        </p:txBody>
      </p:sp>
      <p:sp>
        <p:nvSpPr>
          <p:cNvPr id="196" name="Google Shape;196;p25"/>
          <p:cNvSpPr txBox="1">
            <a:spLocks noGrp="1"/>
          </p:cNvSpPr>
          <p:nvPr>
            <p:ph type="body" idx="1"/>
          </p:nvPr>
        </p:nvSpPr>
        <p:spPr>
          <a:xfrm>
            <a:off x="713225" y="1309750"/>
            <a:ext cx="3807600" cy="3298800"/>
          </a:xfrm>
          <a:prstGeom prst="rect">
            <a:avLst/>
          </a:prstGeom>
          <a:solidFill>
            <a:schemeClr val="dk2"/>
          </a:solidFill>
        </p:spPr>
        <p:txBody>
          <a:bodyPr spcFirstLastPara="1">
            <a:noAutofit/>
          </a:bodyPr>
          <a:lstStyle>
            <a:lvl1pPr marL="457189" lvl="0" indent="-317492" rtl="0">
              <a:spcBef>
                <a:spcPts val="0"/>
              </a:spcBef>
              <a:spcAft>
                <a:spcPts val="0"/>
              </a:spcAft>
              <a:buClr>
                <a:srgbClr val="78909C"/>
              </a:buClr>
              <a:buSzPts val="1400"/>
              <a:buFont typeface="DM Sans"/>
              <a:buChar char="●"/>
              <a:defRPr/>
            </a:lvl1pPr>
            <a:lvl2pPr marL="914378" lvl="1" indent="-317492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○"/>
              <a:defRPr/>
            </a:lvl2pPr>
            <a:lvl3pPr marL="1371566" lvl="2" indent="-317492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■"/>
              <a:defRPr/>
            </a:lvl3pPr>
            <a:lvl4pPr marL="1828754" lvl="3" indent="-317492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●"/>
              <a:defRPr/>
            </a:lvl4pPr>
            <a:lvl5pPr marL="2285943" lvl="4" indent="-317492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○"/>
              <a:defRPr/>
            </a:lvl5pPr>
            <a:lvl6pPr marL="2743132" lvl="5" indent="-317492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■"/>
              <a:defRPr/>
            </a:lvl6pPr>
            <a:lvl7pPr marL="3200320" lvl="6" indent="-317492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●"/>
              <a:defRPr/>
            </a:lvl7pPr>
            <a:lvl8pPr marL="3657509" lvl="7" indent="-317492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○"/>
              <a:defRPr/>
            </a:lvl8pPr>
            <a:lvl9pPr marL="4114697" lvl="8" indent="-317492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■"/>
              <a:defRPr/>
            </a:lvl9pPr>
          </a:lstStyle>
          <a:p>
            <a:endParaRPr/>
          </a:p>
        </p:txBody>
      </p:sp>
      <p:sp>
        <p:nvSpPr>
          <p:cNvPr id="197" name="Google Shape;197;p25"/>
          <p:cNvSpPr txBox="1">
            <a:spLocks noGrp="1"/>
          </p:cNvSpPr>
          <p:nvPr>
            <p:ph type="body" idx="2"/>
          </p:nvPr>
        </p:nvSpPr>
        <p:spPr>
          <a:xfrm>
            <a:off x="4623075" y="1309750"/>
            <a:ext cx="3807600" cy="2165100"/>
          </a:xfrm>
          <a:prstGeom prst="rect">
            <a:avLst/>
          </a:prstGeom>
          <a:solidFill>
            <a:schemeClr val="dk2"/>
          </a:solidFill>
        </p:spPr>
        <p:txBody>
          <a:bodyPr spcFirstLastPara="1">
            <a:noAutofit/>
          </a:bodyPr>
          <a:lstStyle>
            <a:lvl1pPr marL="457189" lvl="0" indent="-317492" rtl="0">
              <a:spcBef>
                <a:spcPts val="0"/>
              </a:spcBef>
              <a:spcAft>
                <a:spcPts val="0"/>
              </a:spcAft>
              <a:buClr>
                <a:srgbClr val="78909C"/>
              </a:buClr>
              <a:buSzPts val="1400"/>
              <a:buFont typeface="DM Sans"/>
              <a:buChar char="●"/>
              <a:defRPr/>
            </a:lvl1pPr>
            <a:lvl2pPr marL="914378" lvl="1" indent="-317492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○"/>
              <a:defRPr/>
            </a:lvl2pPr>
            <a:lvl3pPr marL="1371566" lvl="2" indent="-317492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■"/>
              <a:defRPr/>
            </a:lvl3pPr>
            <a:lvl4pPr marL="1828754" lvl="3" indent="-317492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●"/>
              <a:defRPr/>
            </a:lvl4pPr>
            <a:lvl5pPr marL="2285943" lvl="4" indent="-317492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○"/>
              <a:defRPr/>
            </a:lvl5pPr>
            <a:lvl6pPr marL="2743132" lvl="5" indent="-317492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■"/>
              <a:defRPr/>
            </a:lvl6pPr>
            <a:lvl7pPr marL="3200320" lvl="6" indent="-317492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●"/>
              <a:defRPr/>
            </a:lvl7pPr>
            <a:lvl8pPr marL="3657509" lvl="7" indent="-317492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○"/>
              <a:defRPr/>
            </a:lvl8pPr>
            <a:lvl9pPr marL="4114697" lvl="8" indent="-317492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109830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9;p26">
            <a:extLst>
              <a:ext uri="{FF2B5EF4-FFF2-40B4-BE49-F238E27FC236}">
                <a16:creationId xmlns:a16="http://schemas.microsoft.com/office/drawing/2014/main" id="{92935129-0EE4-C3D4-0C09-CBE8DDF905AF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200;p26">
            <a:extLst>
              <a:ext uri="{FF2B5EF4-FFF2-40B4-BE49-F238E27FC236}">
                <a16:creationId xmlns:a16="http://schemas.microsoft.com/office/drawing/2014/main" id="{9955A2F7-2F24-3F07-D8D6-B73C365D0FA6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oogle Shape;201;p26">
            <a:extLst>
              <a:ext uri="{FF2B5EF4-FFF2-40B4-BE49-F238E27FC236}">
                <a16:creationId xmlns:a16="http://schemas.microsoft.com/office/drawing/2014/main" id="{08DAE450-02A5-28AA-0524-3ACB006FA58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Google Shape;202;p26">
            <a:extLst>
              <a:ext uri="{FF2B5EF4-FFF2-40B4-BE49-F238E27FC236}">
                <a16:creationId xmlns:a16="http://schemas.microsoft.com/office/drawing/2014/main" id="{511FE426-F6FF-3793-3160-658B588F1D49}"/>
              </a:ext>
            </a:extLst>
          </p:cNvPr>
          <p:cNvSpPr/>
          <p:nvPr/>
        </p:nvSpPr>
        <p:spPr>
          <a:xfrm rot="12691740">
            <a:off x="6771085" y="254794"/>
            <a:ext cx="4793456" cy="5762625"/>
          </a:xfrm>
          <a:custGeom>
            <a:avLst/>
            <a:gdLst/>
            <a:ahLst/>
            <a:cxnLst/>
            <a:rect l="l" t="t" r="r" b="b"/>
            <a:pathLst>
              <a:path w="118969" h="121401" fill="none" extrusionOk="0">
                <a:moveTo>
                  <a:pt x="68603" y="121400"/>
                </a:moveTo>
                <a:cubicBezTo>
                  <a:pt x="64956" y="106324"/>
                  <a:pt x="74318" y="91795"/>
                  <a:pt x="82494" y="80670"/>
                </a:cubicBezTo>
                <a:cubicBezTo>
                  <a:pt x="118969" y="30791"/>
                  <a:pt x="31672" y="0"/>
                  <a:pt x="0" y="32341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6" name="Google Shape;203;p26">
            <a:extLst>
              <a:ext uri="{FF2B5EF4-FFF2-40B4-BE49-F238E27FC236}">
                <a16:creationId xmlns:a16="http://schemas.microsoft.com/office/drawing/2014/main" id="{682E00A6-0185-3A32-C083-79AC67DFD44D}"/>
              </a:ext>
            </a:extLst>
          </p:cNvPr>
          <p:cNvSpPr/>
          <p:nvPr/>
        </p:nvSpPr>
        <p:spPr>
          <a:xfrm rot="19910284">
            <a:off x="-2488406" y="307181"/>
            <a:ext cx="7018735" cy="2286000"/>
          </a:xfrm>
          <a:custGeom>
            <a:avLst/>
            <a:gdLst/>
            <a:ahLst/>
            <a:cxnLst/>
            <a:rect l="l" t="t" r="r" b="b"/>
            <a:pathLst>
              <a:path w="275963" h="81978" fill="none" extrusionOk="0">
                <a:moveTo>
                  <a:pt x="0" y="13557"/>
                </a:moveTo>
                <a:cubicBezTo>
                  <a:pt x="3982" y="10731"/>
                  <a:pt x="8906" y="8572"/>
                  <a:pt x="14864" y="7539"/>
                </a:cubicBezTo>
                <a:cubicBezTo>
                  <a:pt x="58968" y="1"/>
                  <a:pt x="72190" y="33862"/>
                  <a:pt x="74561" y="46628"/>
                </a:cubicBezTo>
                <a:cubicBezTo>
                  <a:pt x="76780" y="58695"/>
                  <a:pt x="87236" y="75473"/>
                  <a:pt x="99090" y="78604"/>
                </a:cubicBezTo>
                <a:cubicBezTo>
                  <a:pt x="112008" y="81978"/>
                  <a:pt x="131735" y="80002"/>
                  <a:pt x="143620" y="73923"/>
                </a:cubicBezTo>
                <a:cubicBezTo>
                  <a:pt x="168089" y="61400"/>
                  <a:pt x="183560" y="26415"/>
                  <a:pt x="208150" y="14226"/>
                </a:cubicBezTo>
                <a:cubicBezTo>
                  <a:pt x="228515" y="4135"/>
                  <a:pt x="258151" y="5958"/>
                  <a:pt x="275963" y="16019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7" name="Google Shape;204;p26">
            <a:extLst>
              <a:ext uri="{FF2B5EF4-FFF2-40B4-BE49-F238E27FC236}">
                <a16:creationId xmlns:a16="http://schemas.microsoft.com/office/drawing/2014/main" id="{EBA118DB-55EF-C8D7-2B56-6AA96E9502BF}"/>
              </a:ext>
            </a:extLst>
          </p:cNvPr>
          <p:cNvSpPr/>
          <p:nvPr/>
        </p:nvSpPr>
        <p:spPr>
          <a:xfrm>
            <a:off x="252413" y="183356"/>
            <a:ext cx="8639175" cy="4776788"/>
          </a:xfrm>
          <a:prstGeom prst="frame">
            <a:avLst>
              <a:gd name="adj1" fmla="val 962"/>
            </a:avLst>
          </a:prstGeom>
          <a:solidFill>
            <a:schemeClr val="accent2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8" name="Google Shape;207;p26">
            <a:extLst>
              <a:ext uri="{FF2B5EF4-FFF2-40B4-BE49-F238E27FC236}">
                <a16:creationId xmlns:a16="http://schemas.microsoft.com/office/drawing/2014/main" id="{EABB7108-96AB-0E1C-5420-B061D5342EE5}"/>
              </a:ext>
            </a:extLst>
          </p:cNvPr>
          <p:cNvSpPr txBox="1"/>
          <p:nvPr/>
        </p:nvSpPr>
        <p:spPr>
          <a:xfrm>
            <a:off x="1614488" y="3537348"/>
            <a:ext cx="5915025" cy="62507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lIns="91425" tIns="91425" rIns="91425" bIns="91425"/>
          <a:lstStyle/>
          <a:p>
            <a:pPr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defRPr/>
            </a:pPr>
            <a:r>
              <a:rPr lang="en" sz="1100" b="1" dirty="0">
                <a:solidFill>
                  <a:schemeClr val="dk1"/>
                </a:solidFill>
                <a:latin typeface="Nunito" pitchFamily="2" charset="0"/>
                <a:ea typeface="Chivo"/>
                <a:cs typeface="Chivo"/>
                <a:sym typeface="Chivo"/>
              </a:rPr>
              <a:t>CREDITS:</a:t>
            </a:r>
            <a:r>
              <a:rPr lang="en" sz="1100" dirty="0">
                <a:solidFill>
                  <a:schemeClr val="dk1"/>
                </a:solidFill>
                <a:latin typeface="Nunito" pitchFamily="2" charset="0"/>
                <a:ea typeface="Chivo Medium"/>
                <a:cs typeface="Chivo Medium"/>
                <a:sym typeface="Chivo Medium"/>
              </a:rPr>
              <a:t> This template has been created by</a:t>
            </a:r>
            <a:r>
              <a:rPr lang="en" sz="1100" b="1" dirty="0">
                <a:solidFill>
                  <a:schemeClr val="dk1"/>
                </a:solidFill>
                <a:latin typeface="Nunito" pitchFamily="2" charset="0"/>
                <a:ea typeface="Chivo"/>
                <a:cs typeface="Chivo"/>
                <a:sym typeface="Chivo"/>
              </a:rPr>
              <a:t> Slidesgo</a:t>
            </a:r>
            <a:r>
              <a:rPr lang="en" sz="1100" dirty="0">
                <a:solidFill>
                  <a:schemeClr val="dk1"/>
                </a:solidFill>
                <a:latin typeface="Nunito" pitchFamily="2" charset="0"/>
                <a:ea typeface="Chivo Medium"/>
                <a:cs typeface="Chivo Medium"/>
                <a:sym typeface="Chivo Medium"/>
              </a:rPr>
              <a:t>, and includes icons by </a:t>
            </a:r>
            <a:r>
              <a:rPr lang="en" sz="1100" b="1" dirty="0">
                <a:solidFill>
                  <a:schemeClr val="dk1"/>
                </a:solidFill>
                <a:latin typeface="Nunito" pitchFamily="2" charset="0"/>
                <a:ea typeface="Chivo"/>
                <a:cs typeface="Chivo"/>
                <a:sym typeface="Chivo"/>
              </a:rPr>
              <a:t>Flaticon</a:t>
            </a:r>
            <a:r>
              <a:rPr lang="en" sz="1100" dirty="0">
                <a:solidFill>
                  <a:schemeClr val="dk1"/>
                </a:solidFill>
                <a:latin typeface="Nunito" pitchFamily="2" charset="0"/>
                <a:ea typeface="Chivo Medium"/>
                <a:cs typeface="Chivo Medium"/>
                <a:sym typeface="Chivo Medium"/>
              </a:rPr>
              <a:t>, infographics &amp; images by </a:t>
            </a:r>
            <a:r>
              <a:rPr lang="en" sz="1100" b="1" dirty="0">
                <a:solidFill>
                  <a:schemeClr val="dk1"/>
                </a:solidFill>
                <a:latin typeface="Nunito" pitchFamily="2" charset="0"/>
                <a:ea typeface="Chivo"/>
                <a:cs typeface="Chivo"/>
                <a:sym typeface="Chivo"/>
              </a:rPr>
              <a:t>Freepik </a:t>
            </a:r>
            <a:r>
              <a:rPr lang="en" sz="1100" dirty="0">
                <a:solidFill>
                  <a:schemeClr val="dk1"/>
                </a:solidFill>
                <a:latin typeface="Nunito" pitchFamily="2" charset="0"/>
                <a:ea typeface="Chivo Medium"/>
                <a:cs typeface="Chivo Medium"/>
                <a:sym typeface="Chivo Medium"/>
              </a:rPr>
              <a:t>and content by Eliana Delacour.</a:t>
            </a:r>
            <a:endParaRPr sz="1100" dirty="0">
              <a:solidFill>
                <a:schemeClr val="dk1"/>
              </a:solidFill>
              <a:latin typeface="Nunito" pitchFamily="2" charset="0"/>
              <a:ea typeface="Chivo Medium"/>
              <a:cs typeface="Chivo Medium"/>
              <a:sym typeface="Chivo Medium"/>
            </a:endParaRPr>
          </a:p>
        </p:txBody>
      </p:sp>
      <p:sp>
        <p:nvSpPr>
          <p:cNvPr id="205" name="Google Shape;205;p26"/>
          <p:cNvSpPr txBox="1">
            <a:spLocks noGrp="1"/>
          </p:cNvSpPr>
          <p:nvPr>
            <p:ph type="title"/>
          </p:nvPr>
        </p:nvSpPr>
        <p:spPr>
          <a:xfrm>
            <a:off x="1200150" y="445025"/>
            <a:ext cx="6743700" cy="1057200"/>
          </a:xfrm>
          <a:prstGeom prst="rect">
            <a:avLst/>
          </a:prstGeom>
          <a:solidFill>
            <a:schemeClr val="accent1"/>
          </a:solidFill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600">
                <a:solidFill>
                  <a:schemeClr val="accent3"/>
                </a:solidFill>
                <a:latin typeface="Nunito" pitchFamily="2" charset="0"/>
                <a:ea typeface="Nunito" pitchFamily="2" charset="0"/>
                <a:cs typeface="Nunito" pitchFamily="2" charset="0"/>
                <a:sym typeface="Chang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9pPr>
          </a:lstStyle>
          <a:p>
            <a:endParaRPr dirty="0"/>
          </a:p>
        </p:txBody>
      </p:sp>
      <p:sp>
        <p:nvSpPr>
          <p:cNvPr id="206" name="Google Shape;206;p26"/>
          <p:cNvSpPr txBox="1">
            <a:spLocks noGrp="1"/>
          </p:cNvSpPr>
          <p:nvPr>
            <p:ph type="subTitle" idx="1"/>
          </p:nvPr>
        </p:nvSpPr>
        <p:spPr>
          <a:xfrm>
            <a:off x="2960400" y="1591175"/>
            <a:ext cx="3223200" cy="1379100"/>
          </a:xfrm>
          <a:prstGeom prst="rect">
            <a:avLst/>
          </a:prstGeom>
          <a:solidFill>
            <a:schemeClr val="dk2"/>
          </a:solidFill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93547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09;p27">
            <a:extLst>
              <a:ext uri="{FF2B5EF4-FFF2-40B4-BE49-F238E27FC236}">
                <a16:creationId xmlns:a16="http://schemas.microsoft.com/office/drawing/2014/main" id="{D83C36F8-5A38-8162-0C68-6F8AD63F82E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210;p27">
            <a:extLst>
              <a:ext uri="{FF2B5EF4-FFF2-40B4-BE49-F238E27FC236}">
                <a16:creationId xmlns:a16="http://schemas.microsoft.com/office/drawing/2014/main" id="{417839B7-1173-16CA-4A9D-4635B551514D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211;p27">
            <a:extLst>
              <a:ext uri="{FF2B5EF4-FFF2-40B4-BE49-F238E27FC236}">
                <a16:creationId xmlns:a16="http://schemas.microsoft.com/office/drawing/2014/main" id="{89E74253-8A08-BB4E-3815-FAF21152E710}"/>
              </a:ext>
            </a:extLst>
          </p:cNvPr>
          <p:cNvSpPr/>
          <p:nvPr/>
        </p:nvSpPr>
        <p:spPr>
          <a:xfrm>
            <a:off x="6303169" y="2383631"/>
            <a:ext cx="3567113" cy="4182666"/>
          </a:xfrm>
          <a:custGeom>
            <a:avLst/>
            <a:gdLst/>
            <a:ahLst/>
            <a:cxnLst/>
            <a:rect l="l" t="t" r="r" b="b"/>
            <a:pathLst>
              <a:path w="87723" h="85686" fill="none" extrusionOk="0">
                <a:moveTo>
                  <a:pt x="87722" y="1"/>
                </a:moveTo>
                <a:cubicBezTo>
                  <a:pt x="70731" y="8420"/>
                  <a:pt x="52098" y="11217"/>
                  <a:pt x="36475" y="23983"/>
                </a:cubicBezTo>
                <a:cubicBezTo>
                  <a:pt x="9575" y="45868"/>
                  <a:pt x="12432" y="66081"/>
                  <a:pt x="0" y="85686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5" name="Google Shape;212;p27">
            <a:extLst>
              <a:ext uri="{FF2B5EF4-FFF2-40B4-BE49-F238E27FC236}">
                <a16:creationId xmlns:a16="http://schemas.microsoft.com/office/drawing/2014/main" id="{0B9C3635-7CDE-570A-0B33-81DCDFEBCEE0}"/>
              </a:ext>
            </a:extLst>
          </p:cNvPr>
          <p:cNvSpPr/>
          <p:nvPr/>
        </p:nvSpPr>
        <p:spPr>
          <a:xfrm rot="18900000">
            <a:off x="-1343025" y="-960835"/>
            <a:ext cx="6898481" cy="2502695"/>
          </a:xfrm>
          <a:custGeom>
            <a:avLst/>
            <a:gdLst/>
            <a:ahLst/>
            <a:cxnLst/>
            <a:rect l="l" t="t" r="r" b="b"/>
            <a:pathLst>
              <a:path w="275963" h="81978" fill="none" extrusionOk="0">
                <a:moveTo>
                  <a:pt x="0" y="13557"/>
                </a:moveTo>
                <a:cubicBezTo>
                  <a:pt x="3982" y="10731"/>
                  <a:pt x="8906" y="8572"/>
                  <a:pt x="14864" y="7539"/>
                </a:cubicBezTo>
                <a:cubicBezTo>
                  <a:pt x="58968" y="1"/>
                  <a:pt x="72190" y="33862"/>
                  <a:pt x="74561" y="46628"/>
                </a:cubicBezTo>
                <a:cubicBezTo>
                  <a:pt x="76780" y="58695"/>
                  <a:pt x="87236" y="75473"/>
                  <a:pt x="99090" y="78604"/>
                </a:cubicBezTo>
                <a:cubicBezTo>
                  <a:pt x="112008" y="81978"/>
                  <a:pt x="131735" y="80002"/>
                  <a:pt x="143620" y="73923"/>
                </a:cubicBezTo>
                <a:cubicBezTo>
                  <a:pt x="168089" y="61400"/>
                  <a:pt x="183560" y="26415"/>
                  <a:pt x="208150" y="14226"/>
                </a:cubicBezTo>
                <a:cubicBezTo>
                  <a:pt x="228515" y="4135"/>
                  <a:pt x="258151" y="5958"/>
                  <a:pt x="275963" y="16019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6" name="Google Shape;213;p27">
            <a:extLst>
              <a:ext uri="{FF2B5EF4-FFF2-40B4-BE49-F238E27FC236}">
                <a16:creationId xmlns:a16="http://schemas.microsoft.com/office/drawing/2014/main" id="{1658DCA5-6C4C-07B8-7E2B-B93B96C55693}"/>
              </a:ext>
            </a:extLst>
          </p:cNvPr>
          <p:cNvSpPr/>
          <p:nvPr/>
        </p:nvSpPr>
        <p:spPr>
          <a:xfrm>
            <a:off x="252413" y="183356"/>
            <a:ext cx="8639175" cy="4776788"/>
          </a:xfrm>
          <a:prstGeom prst="frame">
            <a:avLst>
              <a:gd name="adj1" fmla="val 962"/>
            </a:avLst>
          </a:prstGeom>
          <a:solidFill>
            <a:schemeClr val="accent2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</p:spTree>
    <p:extLst>
      <p:ext uri="{BB962C8B-B14F-4D97-AF65-F5344CB8AC3E}">
        <p14:creationId xmlns:p14="http://schemas.microsoft.com/office/powerpoint/2010/main" val="32523038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15;p28">
            <a:extLst>
              <a:ext uri="{FF2B5EF4-FFF2-40B4-BE49-F238E27FC236}">
                <a16:creationId xmlns:a16="http://schemas.microsoft.com/office/drawing/2014/main" id="{14274963-E428-0562-7087-1A4282AA5BBD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216;p28">
            <a:extLst>
              <a:ext uri="{FF2B5EF4-FFF2-40B4-BE49-F238E27FC236}">
                <a16:creationId xmlns:a16="http://schemas.microsoft.com/office/drawing/2014/main" id="{72816106-AD3C-08CA-1326-7EE739A74E0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217;p28">
            <a:extLst>
              <a:ext uri="{FF2B5EF4-FFF2-40B4-BE49-F238E27FC236}">
                <a16:creationId xmlns:a16="http://schemas.microsoft.com/office/drawing/2014/main" id="{C3C1A82F-0CAC-4BB4-62EA-1C8949198CB7}"/>
              </a:ext>
            </a:extLst>
          </p:cNvPr>
          <p:cNvSpPr/>
          <p:nvPr/>
        </p:nvSpPr>
        <p:spPr>
          <a:xfrm rot="13500000">
            <a:off x="-2218135" y="2501504"/>
            <a:ext cx="7018735" cy="2287191"/>
          </a:xfrm>
          <a:custGeom>
            <a:avLst/>
            <a:gdLst/>
            <a:ahLst/>
            <a:cxnLst/>
            <a:rect l="l" t="t" r="r" b="b"/>
            <a:pathLst>
              <a:path w="275963" h="81978" fill="none" extrusionOk="0">
                <a:moveTo>
                  <a:pt x="0" y="13557"/>
                </a:moveTo>
                <a:cubicBezTo>
                  <a:pt x="3982" y="10731"/>
                  <a:pt x="8906" y="8572"/>
                  <a:pt x="14864" y="7539"/>
                </a:cubicBezTo>
                <a:cubicBezTo>
                  <a:pt x="58968" y="1"/>
                  <a:pt x="72190" y="33862"/>
                  <a:pt x="74561" y="46628"/>
                </a:cubicBezTo>
                <a:cubicBezTo>
                  <a:pt x="76780" y="58695"/>
                  <a:pt x="87236" y="75473"/>
                  <a:pt x="99090" y="78604"/>
                </a:cubicBezTo>
                <a:cubicBezTo>
                  <a:pt x="112008" y="81978"/>
                  <a:pt x="131735" y="80002"/>
                  <a:pt x="143620" y="73923"/>
                </a:cubicBezTo>
                <a:cubicBezTo>
                  <a:pt x="168089" y="61400"/>
                  <a:pt x="183560" y="26415"/>
                  <a:pt x="208150" y="14226"/>
                </a:cubicBezTo>
                <a:cubicBezTo>
                  <a:pt x="228515" y="4135"/>
                  <a:pt x="258151" y="5958"/>
                  <a:pt x="275963" y="16019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5" name="Google Shape;218;p28">
            <a:extLst>
              <a:ext uri="{FF2B5EF4-FFF2-40B4-BE49-F238E27FC236}">
                <a16:creationId xmlns:a16="http://schemas.microsoft.com/office/drawing/2014/main" id="{BB9C1F29-34A2-8DC0-D2E9-DE62F7E60A01}"/>
              </a:ext>
            </a:extLst>
          </p:cNvPr>
          <p:cNvSpPr/>
          <p:nvPr/>
        </p:nvSpPr>
        <p:spPr>
          <a:xfrm rot="10995085">
            <a:off x="5819775" y="-2981325"/>
            <a:ext cx="4792266" cy="5762625"/>
          </a:xfrm>
          <a:custGeom>
            <a:avLst/>
            <a:gdLst/>
            <a:ahLst/>
            <a:cxnLst/>
            <a:rect l="l" t="t" r="r" b="b"/>
            <a:pathLst>
              <a:path w="118969" h="121401" fill="none" extrusionOk="0">
                <a:moveTo>
                  <a:pt x="68603" y="121400"/>
                </a:moveTo>
                <a:cubicBezTo>
                  <a:pt x="64956" y="106324"/>
                  <a:pt x="74318" y="91795"/>
                  <a:pt x="82494" y="80670"/>
                </a:cubicBezTo>
                <a:cubicBezTo>
                  <a:pt x="118969" y="30791"/>
                  <a:pt x="31672" y="0"/>
                  <a:pt x="0" y="32341"/>
                </a:cubicBezTo>
              </a:path>
            </a:pathLst>
          </a:custGeom>
          <a:noFill/>
          <a:ln w="38000" cap="flat" cmpd="sng">
            <a:solidFill>
              <a:schemeClr val="accent3"/>
            </a:solidFill>
            <a:prstDash val="dash"/>
            <a:miter lim="30395"/>
            <a:headEnd type="none" w="sm" len="sm"/>
            <a:tailEnd type="none" w="sm" len="sm"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  <p:sp>
        <p:nvSpPr>
          <p:cNvPr id="6" name="Google Shape;219;p28">
            <a:extLst>
              <a:ext uri="{FF2B5EF4-FFF2-40B4-BE49-F238E27FC236}">
                <a16:creationId xmlns:a16="http://schemas.microsoft.com/office/drawing/2014/main" id="{A5844A1F-733E-3D66-6D71-E8F1B7E1AAC8}"/>
              </a:ext>
            </a:extLst>
          </p:cNvPr>
          <p:cNvSpPr/>
          <p:nvPr/>
        </p:nvSpPr>
        <p:spPr>
          <a:xfrm>
            <a:off x="252413" y="183356"/>
            <a:ext cx="8639175" cy="4776788"/>
          </a:xfrm>
          <a:prstGeom prst="frame">
            <a:avLst>
              <a:gd name="adj1" fmla="val 962"/>
            </a:avLst>
          </a:prstGeom>
          <a:solidFill>
            <a:schemeClr val="accent2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050"/>
          </a:p>
        </p:txBody>
      </p:sp>
    </p:spTree>
    <p:extLst>
      <p:ext uri="{BB962C8B-B14F-4D97-AF65-F5344CB8AC3E}">
        <p14:creationId xmlns:p14="http://schemas.microsoft.com/office/powerpoint/2010/main" val="3244880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35.xml"/><Relationship Id="rId3" Type="http://schemas.openxmlformats.org/officeDocument/2006/relationships/slideLayout" Target="../slideLayouts/slideLayout12.xml"/><Relationship Id="rId21" Type="http://schemas.openxmlformats.org/officeDocument/2006/relationships/slideLayout" Target="../slideLayouts/slideLayout30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33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32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28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31.xml"/><Relationship Id="rId27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Source Serif Pro"/>
              <a:buNone/>
              <a:defRPr sz="3200" b="1">
                <a:solidFill>
                  <a:schemeClr val="lt2"/>
                </a:solidFill>
                <a:latin typeface="Source Serif Pro"/>
                <a:ea typeface="Source Serif Pro"/>
                <a:cs typeface="Source Serif Pro"/>
                <a:sym typeface="Source Serif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●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○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■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●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○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■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●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"/>
              <a:buChar char="○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 Slab"/>
              <a:buChar char="■"/>
              <a:defRPr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8" r:id="rId4"/>
    <p:sldLayoutId id="2147483661" r:id="rId5"/>
    <p:sldLayoutId id="2147483664" r:id="rId6"/>
    <p:sldLayoutId id="2147483668" r:id="rId7"/>
    <p:sldLayoutId id="2147483673" r:id="rId8"/>
    <p:sldLayoutId id="2147483674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6;p1">
            <a:extLst>
              <a:ext uri="{FF2B5EF4-FFF2-40B4-BE49-F238E27FC236}">
                <a16:creationId xmlns:a16="http://schemas.microsoft.com/office/drawing/2014/main" id="{4C949354-8D21-2457-99A2-114562398C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710804" y="445294"/>
            <a:ext cx="7722394" cy="572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altLang="pt-BR">
              <a:sym typeface="Arial" panose="020B0604020202020204" pitchFamily="34" charset="0"/>
            </a:endParaRPr>
          </a:p>
        </p:txBody>
      </p:sp>
      <p:sp>
        <p:nvSpPr>
          <p:cNvPr id="1027" name="Google Shape;7;p1">
            <a:extLst>
              <a:ext uri="{FF2B5EF4-FFF2-40B4-BE49-F238E27FC236}">
                <a16:creationId xmlns:a16="http://schemas.microsoft.com/office/drawing/2014/main" id="{BCF8DDC7-E395-2DB2-52D6-8ECD07E4EA9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10804" y="1152525"/>
            <a:ext cx="7722394" cy="3415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altLang="pt-BR"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92911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  <p:sldLayoutId id="2147483696" r:id="rId19"/>
    <p:sldLayoutId id="2147483697" r:id="rId20"/>
    <p:sldLayoutId id="2147483698" r:id="rId21"/>
    <p:sldLayoutId id="2147483699" r:id="rId22"/>
    <p:sldLayoutId id="2147483700" r:id="rId23"/>
    <p:sldLayoutId id="2147483701" r:id="rId24"/>
    <p:sldLayoutId id="2147483702" r:id="rId25"/>
    <p:sldLayoutId id="2147483703" r:id="rId26"/>
    <p:sldLayoutId id="2147483704" r:id="rId2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0FEEB728-C678-EF73-3667-ED15F1C08636}"/>
              </a:ext>
            </a:extLst>
          </p:cNvPr>
          <p:cNvSpPr/>
          <p:nvPr/>
        </p:nvSpPr>
        <p:spPr>
          <a:xfrm>
            <a:off x="623361" y="4447006"/>
            <a:ext cx="182144" cy="182144"/>
          </a:xfrm>
          <a:custGeom>
            <a:avLst/>
            <a:gdLst/>
            <a:ahLst/>
            <a:cxnLst/>
            <a:rect l="l" t="t" r="r" b="b"/>
            <a:pathLst>
              <a:path w="364288" h="364288">
                <a:moveTo>
                  <a:pt x="0" y="0"/>
                </a:moveTo>
                <a:lnTo>
                  <a:pt x="364288" y="0"/>
                </a:lnTo>
                <a:lnTo>
                  <a:pt x="364288" y="364288"/>
                </a:lnTo>
                <a:lnTo>
                  <a:pt x="0" y="3642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pt-BR" sz="1350" kern="120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3AA02473-C0E6-BF14-4526-2DF0FFC972EB}"/>
              </a:ext>
            </a:extLst>
          </p:cNvPr>
          <p:cNvGrpSpPr/>
          <p:nvPr/>
        </p:nvGrpSpPr>
        <p:grpSpPr>
          <a:xfrm>
            <a:off x="522086" y="504371"/>
            <a:ext cx="1669362" cy="358691"/>
            <a:chOff x="0" y="0"/>
            <a:chExt cx="4451633" cy="95651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C0622D7-AF62-4F69-9ACB-681C5BDCE5F1}"/>
                </a:ext>
              </a:extLst>
            </p:cNvPr>
            <p:cNvSpPr/>
            <p:nvPr/>
          </p:nvSpPr>
          <p:spPr>
            <a:xfrm>
              <a:off x="0" y="0"/>
              <a:ext cx="928685" cy="956511"/>
            </a:xfrm>
            <a:custGeom>
              <a:avLst/>
              <a:gdLst/>
              <a:ahLst/>
              <a:cxnLst/>
              <a:rect l="l" t="t" r="r" b="b"/>
              <a:pathLst>
                <a:path w="928685" h="956511">
                  <a:moveTo>
                    <a:pt x="0" y="0"/>
                  </a:moveTo>
                  <a:lnTo>
                    <a:pt x="928685" y="0"/>
                  </a:lnTo>
                  <a:lnTo>
                    <a:pt x="928685" y="956511"/>
                  </a:lnTo>
                  <a:lnTo>
                    <a:pt x="0" y="9565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</a:pPr>
              <a:endParaRPr lang="pt-BR" sz="1350" kern="12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FCDD0A19-F781-D5A2-ED04-894EC8A86671}"/>
                </a:ext>
              </a:extLst>
            </p:cNvPr>
            <p:cNvSpPr txBox="1"/>
            <p:nvPr/>
          </p:nvSpPr>
          <p:spPr>
            <a:xfrm>
              <a:off x="1398062" y="171358"/>
              <a:ext cx="3053571" cy="5899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85800" eaLnBrk="0" fontAlgn="base" hangingPunct="0">
                <a:lnSpc>
                  <a:spcPts val="1751"/>
                </a:lnSpc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US" sz="1250" kern="1200" dirty="0">
                  <a:latin typeface="Nunito Bold"/>
                  <a:ea typeface="+mn-ea"/>
                  <a:cs typeface="Arial" panose="020B0604020202020204" pitchFamily="34" charset="0"/>
                </a:rPr>
                <a:t>AULA 009</a:t>
              </a:r>
            </a:p>
          </p:txBody>
        </p:sp>
      </p:grpSp>
      <p:sp>
        <p:nvSpPr>
          <p:cNvPr id="8" name="TextBox 9">
            <a:extLst>
              <a:ext uri="{FF2B5EF4-FFF2-40B4-BE49-F238E27FC236}">
                <a16:creationId xmlns:a16="http://schemas.microsoft.com/office/drawing/2014/main" id="{42FED028-A99E-643B-58C4-A35843BFB2E0}"/>
              </a:ext>
            </a:extLst>
          </p:cNvPr>
          <p:cNvSpPr txBox="1"/>
          <p:nvPr/>
        </p:nvSpPr>
        <p:spPr>
          <a:xfrm>
            <a:off x="920470" y="4461008"/>
            <a:ext cx="2812208" cy="174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 eaLnBrk="0" fontAlgn="base" hangingPunct="0">
              <a:lnSpc>
                <a:spcPts val="1351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1039" kern="1200" dirty="0">
                <a:latin typeface="Nunito" pitchFamily="2" charset="0"/>
                <a:ea typeface="+mn-ea"/>
                <a:cs typeface="Arial" panose="020B0604020202020204" pitchFamily="34" charset="0"/>
              </a:rPr>
              <a:t>7º ANO</a:t>
            </a:r>
          </a:p>
        </p:txBody>
      </p:sp>
      <p:grpSp>
        <p:nvGrpSpPr>
          <p:cNvPr id="9" name="Group 10">
            <a:extLst>
              <a:ext uri="{FF2B5EF4-FFF2-40B4-BE49-F238E27FC236}">
                <a16:creationId xmlns:a16="http://schemas.microsoft.com/office/drawing/2014/main" id="{5FE7CCBD-BDFD-A3FD-6BFF-CA55BB83F96C}"/>
              </a:ext>
            </a:extLst>
          </p:cNvPr>
          <p:cNvGrpSpPr/>
          <p:nvPr/>
        </p:nvGrpSpPr>
        <p:grpSpPr>
          <a:xfrm>
            <a:off x="514351" y="1564334"/>
            <a:ext cx="4147886" cy="2065891"/>
            <a:chOff x="0" y="133351"/>
            <a:chExt cx="11061030" cy="5509043"/>
          </a:xfrm>
        </p:grpSpPr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7D0EBC0D-02C7-FF70-68F7-4C977E085B5B}"/>
                </a:ext>
              </a:extLst>
            </p:cNvPr>
            <p:cNvSpPr txBox="1"/>
            <p:nvPr/>
          </p:nvSpPr>
          <p:spPr>
            <a:xfrm>
              <a:off x="0" y="133351"/>
              <a:ext cx="11061030" cy="33239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pt-BR" sz="4050" kern="1200" dirty="0">
                  <a:latin typeface="Nunito Bold"/>
                  <a:ea typeface="+mn-ea"/>
                  <a:cs typeface="Arial" panose="020B0604020202020204" pitchFamily="34" charset="0"/>
                </a:rPr>
                <a:t>LOCALIZAÇÃO DO TERRITÓRIO</a:t>
              </a:r>
            </a:p>
          </p:txBody>
        </p:sp>
        <p:sp>
          <p:nvSpPr>
            <p:cNvPr id="11" name="TextBox 12">
              <a:extLst>
                <a:ext uri="{FF2B5EF4-FFF2-40B4-BE49-F238E27FC236}">
                  <a16:creationId xmlns:a16="http://schemas.microsoft.com/office/drawing/2014/main" id="{A16D606C-9B05-EEEE-84A7-F60CB7AF7FBB}"/>
                </a:ext>
              </a:extLst>
            </p:cNvPr>
            <p:cNvSpPr txBox="1"/>
            <p:nvPr/>
          </p:nvSpPr>
          <p:spPr>
            <a:xfrm>
              <a:off x="0" y="5093525"/>
              <a:ext cx="11061030" cy="5488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85800" eaLnBrk="0" fontAlgn="base" hangingPunct="0">
                <a:lnSpc>
                  <a:spcPts val="1620"/>
                </a:lnSpc>
                <a:spcBef>
                  <a:spcPct val="0"/>
                </a:spcBef>
                <a:spcAft>
                  <a:spcPct val="0"/>
                </a:spcAft>
                <a:buClrTx/>
              </a:pPr>
              <a:endParaRPr lang="pt-BR" sz="1350" kern="1200" dirty="0">
                <a:latin typeface="Nunito Sans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112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ED8E0"/>
        </a:solidFill>
        <a:effectLst/>
      </p:bgPr>
    </p:bg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1"/>
          <p:cNvSpPr/>
          <p:nvPr/>
        </p:nvSpPr>
        <p:spPr>
          <a:xfrm>
            <a:off x="363775" y="480425"/>
            <a:ext cx="2957100" cy="2957100"/>
          </a:xfrm>
          <a:prstGeom prst="chord">
            <a:avLst>
              <a:gd name="adj1" fmla="val 8006770"/>
              <a:gd name="adj2" fmla="val 2700075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31"/>
          <p:cNvSpPr/>
          <p:nvPr/>
        </p:nvSpPr>
        <p:spPr>
          <a:xfrm>
            <a:off x="-509450" y="2635150"/>
            <a:ext cx="2046501" cy="2624126"/>
          </a:xfrm>
          <a:custGeom>
            <a:avLst/>
            <a:gdLst/>
            <a:ahLst/>
            <a:cxnLst/>
            <a:rect l="l" t="t" r="r" b="b"/>
            <a:pathLst>
              <a:path w="40883" h="49697" extrusionOk="0">
                <a:moveTo>
                  <a:pt x="20427" y="0"/>
                </a:moveTo>
                <a:cubicBezTo>
                  <a:pt x="9150" y="0"/>
                  <a:pt x="1" y="9149"/>
                  <a:pt x="1" y="20396"/>
                </a:cubicBezTo>
                <a:lnTo>
                  <a:pt x="1" y="49697"/>
                </a:lnTo>
                <a:lnTo>
                  <a:pt x="335" y="49697"/>
                </a:lnTo>
                <a:lnTo>
                  <a:pt x="335" y="20396"/>
                </a:lnTo>
                <a:cubicBezTo>
                  <a:pt x="335" y="9362"/>
                  <a:pt x="9332" y="365"/>
                  <a:pt x="20396" y="365"/>
                </a:cubicBezTo>
                <a:cubicBezTo>
                  <a:pt x="31460" y="365"/>
                  <a:pt x="40457" y="9332"/>
                  <a:pt x="40457" y="20396"/>
                </a:cubicBezTo>
                <a:lnTo>
                  <a:pt x="40457" y="49697"/>
                </a:lnTo>
                <a:lnTo>
                  <a:pt x="40883" y="49697"/>
                </a:lnTo>
                <a:lnTo>
                  <a:pt x="40883" y="20396"/>
                </a:lnTo>
                <a:cubicBezTo>
                  <a:pt x="40883" y="9149"/>
                  <a:pt x="31673" y="0"/>
                  <a:pt x="2042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FCD17BA-FE80-3422-2AE6-CAFBCE30A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887" y="378124"/>
            <a:ext cx="3269691" cy="3311929"/>
          </a:xfrm>
          <a:prstGeom prst="ellipse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BBD34FFB-E918-6913-B8C6-782590737AAA}"/>
              </a:ext>
            </a:extLst>
          </p:cNvPr>
          <p:cNvSpPr txBox="1"/>
          <p:nvPr/>
        </p:nvSpPr>
        <p:spPr>
          <a:xfrm>
            <a:off x="3532654" y="1958975"/>
            <a:ext cx="530245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rgbClr val="F12F4A"/>
                </a:solidFill>
                <a:latin typeface="Cabin" panose="020B0803050202020004" pitchFamily="34" charset="0"/>
              </a:rPr>
              <a:t>Desigualdades socioespaciais no território Brasileiro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A417C6E0-D5A9-A068-E0E1-EE85E659877D}"/>
              </a:ext>
            </a:extLst>
          </p:cNvPr>
          <p:cNvSpPr txBox="1"/>
          <p:nvPr/>
        </p:nvSpPr>
        <p:spPr>
          <a:xfrm>
            <a:off x="903110" y="238751"/>
            <a:ext cx="7676445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latin typeface="Cabin" panose="020B0803050202020004" pitchFamily="34" charset="0"/>
              </a:rPr>
              <a:t>Nessa aula você será preparado para compreender as principais formas de desigualdade social e como as principais desigualdades socioespaciais se distribuem no território Brasileiro.</a:t>
            </a:r>
          </a:p>
          <a:p>
            <a:endParaRPr lang="pt-BR" sz="1600" dirty="0">
              <a:latin typeface="Cabin" panose="020B0803050202020004" pitchFamily="34" charset="0"/>
            </a:endParaRPr>
          </a:p>
          <a:p>
            <a:endParaRPr lang="pt-BR" sz="1600" dirty="0">
              <a:latin typeface="Cabin" panose="020B0803050202020004" pitchFamily="34" charset="0"/>
            </a:endParaRPr>
          </a:p>
          <a:p>
            <a:endParaRPr lang="pt-BR" sz="1600" dirty="0">
              <a:latin typeface="Cabin" panose="020B0803050202020004" pitchFamily="34" charset="0"/>
            </a:endParaRPr>
          </a:p>
          <a:p>
            <a:endParaRPr lang="pt-BR" sz="1600" dirty="0">
              <a:latin typeface="Cabin" panose="020B0803050202020004" pitchFamily="34" charset="0"/>
            </a:endParaRPr>
          </a:p>
          <a:p>
            <a:r>
              <a:rPr lang="pt-BR" sz="1600" dirty="0">
                <a:latin typeface="Cabin" panose="020B0803050202020004" pitchFamily="34" charset="0"/>
              </a:rPr>
              <a:t>- Ao final desta aula você terá conseguido:</a:t>
            </a:r>
          </a:p>
          <a:p>
            <a:endParaRPr lang="pt-BR" sz="1600" dirty="0">
              <a:latin typeface="Cabin" panose="020B0803050202020004" pitchFamily="34" charset="0"/>
            </a:endParaRPr>
          </a:p>
          <a:p>
            <a:r>
              <a:rPr lang="pt-BR" sz="1600" dirty="0">
                <a:latin typeface="Cabin" panose="020B0803050202020004" pitchFamily="34" charset="0"/>
              </a:rPr>
              <a:t>- Compreender como a desigualdade social existe no Brasil;</a:t>
            </a:r>
          </a:p>
          <a:p>
            <a:endParaRPr lang="pt-BR" sz="1600" dirty="0">
              <a:latin typeface="Cabin" panose="020B0803050202020004" pitchFamily="34" charset="0"/>
            </a:endParaRPr>
          </a:p>
          <a:p>
            <a:r>
              <a:rPr lang="pt-BR" sz="1600" dirty="0">
                <a:latin typeface="Cabin" panose="020B0803050202020004" pitchFamily="34" charset="0"/>
              </a:rPr>
              <a:t> - Analisar os diferentes tipos de desigualdades; </a:t>
            </a:r>
          </a:p>
          <a:p>
            <a:endParaRPr lang="pt-BR" sz="1600" dirty="0">
              <a:latin typeface="Cabin" panose="020B0803050202020004" pitchFamily="34" charset="0"/>
            </a:endParaRPr>
          </a:p>
          <a:p>
            <a:r>
              <a:rPr lang="pt-BR" sz="1600" dirty="0">
                <a:latin typeface="Cabin" panose="020B0803050202020004" pitchFamily="34" charset="0"/>
              </a:rPr>
              <a:t> - Identificar a desigualdade socioespacial através de dados estatísticos, tabelas e gráficos; </a:t>
            </a:r>
          </a:p>
          <a:p>
            <a:endParaRPr lang="pt-BR" sz="1600" dirty="0">
              <a:latin typeface="Cabin" panose="020B0803050202020004" pitchFamily="34" charset="0"/>
            </a:endParaRPr>
          </a:p>
          <a:p>
            <a:r>
              <a:rPr lang="pt-BR" sz="1600" dirty="0">
                <a:latin typeface="Cabin" panose="020B0803050202020004" pitchFamily="34" charset="0"/>
              </a:rPr>
              <a:t>- Analisar as consequências das desigualdades </a:t>
            </a:r>
            <a:r>
              <a:rPr lang="pt-BR" sz="1600" dirty="0" err="1">
                <a:latin typeface="Cabin" panose="020B0803050202020004" pitchFamily="34" charset="0"/>
              </a:rPr>
              <a:t>socioespaciaispelo</a:t>
            </a:r>
            <a:r>
              <a:rPr lang="pt-BR" sz="1600" dirty="0">
                <a:latin typeface="Cabin" panose="020B0803050202020004" pitchFamily="34" charset="0"/>
              </a:rPr>
              <a:t> território brasileiro. 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51"/>
          <p:cNvSpPr/>
          <p:nvPr/>
        </p:nvSpPr>
        <p:spPr>
          <a:xfrm>
            <a:off x="6306500" y="2587550"/>
            <a:ext cx="2351100" cy="718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0" name="Google Shape;870;p51"/>
          <p:cNvSpPr/>
          <p:nvPr/>
        </p:nvSpPr>
        <p:spPr>
          <a:xfrm>
            <a:off x="6306500" y="3639387"/>
            <a:ext cx="2351100" cy="8719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1" name="Google Shape;871;p51"/>
          <p:cNvSpPr/>
          <p:nvPr/>
        </p:nvSpPr>
        <p:spPr>
          <a:xfrm>
            <a:off x="6306500" y="1535700"/>
            <a:ext cx="2351100" cy="718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2" name="Google Shape;872;p51"/>
          <p:cNvSpPr/>
          <p:nvPr/>
        </p:nvSpPr>
        <p:spPr>
          <a:xfrm>
            <a:off x="3129475" y="1365200"/>
            <a:ext cx="3488100" cy="31629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3" name="Google Shape;873;p51"/>
          <p:cNvSpPr/>
          <p:nvPr/>
        </p:nvSpPr>
        <p:spPr>
          <a:xfrm>
            <a:off x="1825900" y="1799450"/>
            <a:ext cx="2141100" cy="229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8" name="Google Shape;878;p51"/>
          <p:cNvSpPr txBox="1"/>
          <p:nvPr/>
        </p:nvSpPr>
        <p:spPr>
          <a:xfrm>
            <a:off x="2077677" y="2000937"/>
            <a:ext cx="1559706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Desigualdade</a:t>
            </a:r>
          </a:p>
        </p:txBody>
      </p:sp>
      <p:sp>
        <p:nvSpPr>
          <p:cNvPr id="879" name="Google Shape;879;p51"/>
          <p:cNvSpPr txBox="1"/>
          <p:nvPr/>
        </p:nvSpPr>
        <p:spPr>
          <a:xfrm>
            <a:off x="2263830" y="2717113"/>
            <a:ext cx="11874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Sócio</a:t>
            </a:r>
          </a:p>
        </p:txBody>
      </p:sp>
      <p:sp>
        <p:nvSpPr>
          <p:cNvPr id="880" name="Google Shape;880;p51"/>
          <p:cNvSpPr txBox="1"/>
          <p:nvPr/>
        </p:nvSpPr>
        <p:spPr>
          <a:xfrm>
            <a:off x="2268665" y="3466050"/>
            <a:ext cx="11874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Espacial</a:t>
            </a:r>
            <a:endParaRPr dirty="0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881" name="Google Shape;881;p51"/>
          <p:cNvSpPr txBox="1"/>
          <p:nvPr/>
        </p:nvSpPr>
        <p:spPr>
          <a:xfrm>
            <a:off x="6498399" y="1709550"/>
            <a:ext cx="21411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t-BR" dirty="0">
                <a:latin typeface="Cabin" panose="020B0803050202020004" pitchFamily="34" charset="0"/>
              </a:rPr>
              <a:t>Diferenças e disparidade</a:t>
            </a:r>
          </a:p>
        </p:txBody>
      </p:sp>
      <p:sp>
        <p:nvSpPr>
          <p:cNvPr id="882" name="Google Shape;882;p51"/>
          <p:cNvSpPr txBox="1"/>
          <p:nvPr/>
        </p:nvSpPr>
        <p:spPr>
          <a:xfrm>
            <a:off x="4050025" y="2278425"/>
            <a:ext cx="21411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grpSp>
        <p:nvGrpSpPr>
          <p:cNvPr id="888" name="Google Shape;888;p51"/>
          <p:cNvGrpSpPr/>
          <p:nvPr/>
        </p:nvGrpSpPr>
        <p:grpSpPr>
          <a:xfrm>
            <a:off x="304178" y="-17575"/>
            <a:ext cx="587793" cy="5166600"/>
            <a:chOff x="304178" y="-17575"/>
            <a:chExt cx="587793" cy="5166600"/>
          </a:xfrm>
        </p:grpSpPr>
        <p:sp>
          <p:nvSpPr>
            <p:cNvPr id="889" name="Google Shape;889;p51"/>
            <p:cNvSpPr/>
            <p:nvPr/>
          </p:nvSpPr>
          <p:spPr>
            <a:xfrm>
              <a:off x="304178" y="2657562"/>
              <a:ext cx="587793" cy="578177"/>
            </a:xfrm>
            <a:custGeom>
              <a:avLst/>
              <a:gdLst/>
              <a:ahLst/>
              <a:cxnLst/>
              <a:rect l="l" t="t" r="r" b="b"/>
              <a:pathLst>
                <a:path w="27874" h="27418" extrusionOk="0">
                  <a:moveTo>
                    <a:pt x="9089" y="0"/>
                  </a:moveTo>
                  <a:lnTo>
                    <a:pt x="9089" y="0"/>
                  </a:lnTo>
                  <a:lnTo>
                    <a:pt x="9089" y="0"/>
                  </a:lnTo>
                  <a:close/>
                  <a:moveTo>
                    <a:pt x="23040" y="24104"/>
                  </a:moveTo>
                  <a:lnTo>
                    <a:pt x="23040" y="24104"/>
                  </a:lnTo>
                  <a:lnTo>
                    <a:pt x="23040" y="24104"/>
                  </a:lnTo>
                  <a:close/>
                  <a:moveTo>
                    <a:pt x="9089" y="0"/>
                  </a:moveTo>
                  <a:lnTo>
                    <a:pt x="9393" y="7873"/>
                  </a:lnTo>
                  <a:lnTo>
                    <a:pt x="1672" y="6201"/>
                  </a:lnTo>
                  <a:lnTo>
                    <a:pt x="1672" y="6201"/>
                  </a:lnTo>
                  <a:lnTo>
                    <a:pt x="6961" y="12067"/>
                  </a:lnTo>
                  <a:lnTo>
                    <a:pt x="0" y="15745"/>
                  </a:lnTo>
                  <a:lnTo>
                    <a:pt x="7842" y="16809"/>
                  </a:lnTo>
                  <a:lnTo>
                    <a:pt x="4833" y="24104"/>
                  </a:lnTo>
                  <a:lnTo>
                    <a:pt x="11520" y="19909"/>
                  </a:lnTo>
                  <a:lnTo>
                    <a:pt x="13952" y="27417"/>
                  </a:lnTo>
                  <a:lnTo>
                    <a:pt x="16353" y="19909"/>
                  </a:lnTo>
                  <a:lnTo>
                    <a:pt x="23040" y="24104"/>
                  </a:lnTo>
                  <a:lnTo>
                    <a:pt x="20061" y="16809"/>
                  </a:lnTo>
                  <a:lnTo>
                    <a:pt x="27873" y="15745"/>
                  </a:lnTo>
                  <a:lnTo>
                    <a:pt x="20913" y="12067"/>
                  </a:lnTo>
                  <a:lnTo>
                    <a:pt x="26171" y="6201"/>
                  </a:lnTo>
                  <a:lnTo>
                    <a:pt x="18481" y="7873"/>
                  </a:lnTo>
                  <a:lnTo>
                    <a:pt x="18481" y="7873"/>
                  </a:lnTo>
                  <a:lnTo>
                    <a:pt x="18785" y="0"/>
                  </a:lnTo>
                  <a:lnTo>
                    <a:pt x="13952" y="6201"/>
                  </a:lnTo>
                  <a:lnTo>
                    <a:pt x="908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890" name="Google Shape;890;p51"/>
            <p:cNvCxnSpPr/>
            <p:nvPr/>
          </p:nvCxnSpPr>
          <p:spPr>
            <a:xfrm>
              <a:off x="598075" y="-17575"/>
              <a:ext cx="0" cy="516660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1E3FACB7-3F4C-F97D-3131-69E3F1CF5AAE}"/>
              </a:ext>
            </a:extLst>
          </p:cNvPr>
          <p:cNvSpPr txBox="1"/>
          <p:nvPr/>
        </p:nvSpPr>
        <p:spPr>
          <a:xfrm>
            <a:off x="1230498" y="259235"/>
            <a:ext cx="74271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dirty="0">
                <a:solidFill>
                  <a:srgbClr val="2D4C6B"/>
                </a:solidFill>
                <a:latin typeface="Changa One" panose="02000000000000000000" pitchFamily="2" charset="0"/>
              </a:rPr>
              <a:t>Desigualdade socioespacial, o que é isso?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06EF66C-D2C7-086F-849E-EE4D63F59F97}"/>
              </a:ext>
            </a:extLst>
          </p:cNvPr>
          <p:cNvSpPr txBox="1"/>
          <p:nvPr/>
        </p:nvSpPr>
        <p:spPr>
          <a:xfrm>
            <a:off x="1019893" y="688189"/>
            <a:ext cx="76377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2D4C6B"/>
                </a:solidFill>
                <a:latin typeface="Cabin" panose="020B0803050202020004" pitchFamily="34" charset="0"/>
              </a:rPr>
              <a:t>A expressão ‘desigualdade socioespacial’ será muito importante nesta aula. Você sabe o que ela significa? </a:t>
            </a:r>
          </a:p>
        </p:txBody>
      </p:sp>
      <p:sp>
        <p:nvSpPr>
          <p:cNvPr id="8" name="Google Shape;881;p51">
            <a:extLst>
              <a:ext uri="{FF2B5EF4-FFF2-40B4-BE49-F238E27FC236}">
                <a16:creationId xmlns:a16="http://schemas.microsoft.com/office/drawing/2014/main" id="{71D4C691-BC92-931D-04B6-9C64FDCB81ED}"/>
              </a:ext>
            </a:extLst>
          </p:cNvPr>
          <p:cNvSpPr txBox="1"/>
          <p:nvPr/>
        </p:nvSpPr>
        <p:spPr>
          <a:xfrm>
            <a:off x="6516500" y="2528584"/>
            <a:ext cx="2141100" cy="872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t-BR" dirty="0">
                <a:latin typeface="Cabin" panose="020B0803050202020004" pitchFamily="34" charset="0"/>
              </a:rPr>
              <a:t>Relacionado à sociedade;</a:t>
            </a:r>
          </a:p>
          <a:p>
            <a:pPr lvl="0" algn="ctr"/>
            <a:r>
              <a:rPr lang="pt-BR" dirty="0">
                <a:latin typeface="Cabin" panose="020B0803050202020004" pitchFamily="34" charset="0"/>
              </a:rPr>
              <a:t>Educação, infraestrutura, renda, emprego, etc. </a:t>
            </a:r>
          </a:p>
        </p:txBody>
      </p:sp>
      <p:sp>
        <p:nvSpPr>
          <p:cNvPr id="9" name="Google Shape;881;p51">
            <a:extLst>
              <a:ext uri="{FF2B5EF4-FFF2-40B4-BE49-F238E27FC236}">
                <a16:creationId xmlns:a16="http://schemas.microsoft.com/office/drawing/2014/main" id="{5DF6259D-DCB0-01A4-DB0C-43ED0E5C500C}"/>
              </a:ext>
            </a:extLst>
          </p:cNvPr>
          <p:cNvSpPr txBox="1"/>
          <p:nvPr/>
        </p:nvSpPr>
        <p:spPr>
          <a:xfrm>
            <a:off x="6567038" y="3567658"/>
            <a:ext cx="2141100" cy="837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t-BR" dirty="0">
                <a:latin typeface="Cabin" panose="020B0803050202020004" pitchFamily="34" charset="0"/>
              </a:rPr>
              <a:t>Relacionado à distribuição da população no território; </a:t>
            </a:r>
          </a:p>
          <a:p>
            <a:pPr lvl="0" algn="ctr"/>
            <a:r>
              <a:rPr lang="pt-BR" dirty="0">
                <a:latin typeface="Cabin" panose="020B0803050202020004" pitchFamily="34" charset="0"/>
              </a:rPr>
              <a:t>Localização dos bairros, cidades e estados.</a:t>
            </a:r>
          </a:p>
        </p:txBody>
      </p:sp>
      <p:cxnSp>
        <p:nvCxnSpPr>
          <p:cNvPr id="13" name="Conector: Angulado 12">
            <a:extLst>
              <a:ext uri="{FF2B5EF4-FFF2-40B4-BE49-F238E27FC236}">
                <a16:creationId xmlns:a16="http://schemas.microsoft.com/office/drawing/2014/main" id="{9B1854A8-4E4B-E94A-E653-97BD7FDDF7F9}"/>
              </a:ext>
            </a:extLst>
          </p:cNvPr>
          <p:cNvCxnSpPr>
            <a:cxnSpLocks/>
          </p:cNvCxnSpPr>
          <p:nvPr/>
        </p:nvCxnSpPr>
        <p:spPr>
          <a:xfrm flipV="1">
            <a:off x="3468798" y="1757950"/>
            <a:ext cx="2739895" cy="454450"/>
          </a:xfrm>
          <a:prstGeom prst="bentConnector3">
            <a:avLst>
              <a:gd name="adj1" fmla="val 50001"/>
            </a:avLst>
          </a:prstGeom>
          <a:ln w="19050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Conector: Angulado 15">
            <a:extLst>
              <a:ext uri="{FF2B5EF4-FFF2-40B4-BE49-F238E27FC236}">
                <a16:creationId xmlns:a16="http://schemas.microsoft.com/office/drawing/2014/main" id="{9095F7FF-D273-70CF-C673-09A298761CD5}"/>
              </a:ext>
            </a:extLst>
          </p:cNvPr>
          <p:cNvCxnSpPr>
            <a:cxnSpLocks/>
          </p:cNvCxnSpPr>
          <p:nvPr/>
        </p:nvCxnSpPr>
        <p:spPr>
          <a:xfrm>
            <a:off x="3147576" y="2902363"/>
            <a:ext cx="3043549" cy="161337"/>
          </a:xfrm>
          <a:prstGeom prst="bentConnector3">
            <a:avLst>
              <a:gd name="adj1" fmla="val 50000"/>
            </a:avLst>
          </a:prstGeom>
          <a:ln w="19050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Conector: Angulado 16">
            <a:extLst>
              <a:ext uri="{FF2B5EF4-FFF2-40B4-BE49-F238E27FC236}">
                <a16:creationId xmlns:a16="http://schemas.microsoft.com/office/drawing/2014/main" id="{93A6DBD3-70D2-63FA-471B-12F4DF0E778F}"/>
              </a:ext>
            </a:extLst>
          </p:cNvPr>
          <p:cNvCxnSpPr>
            <a:cxnSpLocks/>
          </p:cNvCxnSpPr>
          <p:nvPr/>
        </p:nvCxnSpPr>
        <p:spPr>
          <a:xfrm>
            <a:off x="3247569" y="3705843"/>
            <a:ext cx="2961124" cy="541798"/>
          </a:xfrm>
          <a:prstGeom prst="bentConnector3">
            <a:avLst>
              <a:gd name="adj1" fmla="val 50000"/>
            </a:avLst>
          </a:prstGeom>
          <a:ln w="19050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9" grpId="0" animBg="1"/>
      <p:bldP spid="870" grpId="0" animBg="1"/>
      <p:bldP spid="871" grpId="0" animBg="1"/>
      <p:bldP spid="872" grpId="0" animBg="1"/>
      <p:bldP spid="873" grpId="0" animBg="1"/>
      <p:bldP spid="878" grpId="0"/>
      <p:bldP spid="879" grpId="0"/>
      <p:bldP spid="880" grpId="0"/>
      <p:bldP spid="881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46"/>
          <p:cNvSpPr/>
          <p:nvPr/>
        </p:nvSpPr>
        <p:spPr>
          <a:xfrm>
            <a:off x="6813600" y="2814525"/>
            <a:ext cx="2068500" cy="23289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7" name="Google Shape;737;p46"/>
          <p:cNvSpPr/>
          <p:nvPr/>
        </p:nvSpPr>
        <p:spPr>
          <a:xfrm>
            <a:off x="6896313" y="2927217"/>
            <a:ext cx="1911000" cy="1911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4AD4A51-17CB-DB95-57E7-D758F1E09C72}"/>
              </a:ext>
            </a:extLst>
          </p:cNvPr>
          <p:cNvSpPr txBox="1"/>
          <p:nvPr/>
        </p:nvSpPr>
        <p:spPr>
          <a:xfrm>
            <a:off x="1521556" y="506512"/>
            <a:ext cx="61008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dirty="0">
                <a:solidFill>
                  <a:srgbClr val="2D4C6B"/>
                </a:solidFill>
                <a:latin typeface="Changa One" panose="02000000000000000000" pitchFamily="2" charset="0"/>
              </a:rPr>
              <a:t>Índice de Desenvolvimento Humano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547C16D-5D46-570C-0F96-B54084524E74}"/>
              </a:ext>
            </a:extLst>
          </p:cNvPr>
          <p:cNvSpPr txBox="1"/>
          <p:nvPr/>
        </p:nvSpPr>
        <p:spPr>
          <a:xfrm>
            <a:off x="640266" y="1308342"/>
            <a:ext cx="698217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600" dirty="0">
                <a:latin typeface="Cabin" panose="020B0803050202020004" pitchFamily="34" charset="0"/>
              </a:rPr>
              <a:t>Uma das maneira de compreendermos a existência da desigualdade socioespacial é o Índice de Desenvolvimento Humano (IDH). </a:t>
            </a:r>
          </a:p>
          <a:p>
            <a:pPr algn="just"/>
            <a:endParaRPr lang="pt-BR" sz="1600" dirty="0">
              <a:latin typeface="Cabin" panose="020B0803050202020004" pitchFamily="34" charset="0"/>
            </a:endParaRPr>
          </a:p>
          <a:p>
            <a:pPr algn="just"/>
            <a:r>
              <a:rPr lang="pt-BR" sz="1600" dirty="0">
                <a:latin typeface="Cabin" panose="020B0803050202020004" pitchFamily="34" charset="0"/>
              </a:rPr>
              <a:t>Este índice utiliza três fatores sociais para diagnosticar as condições sociais e econômicas de um lugar ou um país, são eles: renda per capita, dados educacionais e de saúde. Esse varia de 0 a 1, sendo a localidade com número mais próximo de 1 a com melhor qualidade de vida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C032734-916F-3617-AC8E-DBA52A39A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6312" y="2887122"/>
            <a:ext cx="1911001" cy="1951096"/>
          </a:xfrm>
          <a:prstGeom prst="ellipse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8" name="Google Shape;608;p41"/>
          <p:cNvGrpSpPr/>
          <p:nvPr/>
        </p:nvGrpSpPr>
        <p:grpSpPr>
          <a:xfrm>
            <a:off x="110458" y="3056102"/>
            <a:ext cx="9026971" cy="1943494"/>
            <a:chOff x="117004" y="3200196"/>
            <a:chExt cx="9026971" cy="1943494"/>
          </a:xfrm>
        </p:grpSpPr>
        <p:sp>
          <p:nvSpPr>
            <p:cNvPr id="609" name="Google Shape;609;p41"/>
            <p:cNvSpPr/>
            <p:nvPr/>
          </p:nvSpPr>
          <p:spPr>
            <a:xfrm rot="-5400000" flipH="1">
              <a:off x="1098416" y="2218784"/>
              <a:ext cx="1943494" cy="3906318"/>
            </a:xfrm>
            <a:custGeom>
              <a:avLst/>
              <a:gdLst/>
              <a:ahLst/>
              <a:cxnLst/>
              <a:rect l="l" t="t" r="r" b="b"/>
              <a:pathLst>
                <a:path w="40519" h="75230" extrusionOk="0">
                  <a:moveTo>
                    <a:pt x="20275" y="1"/>
                  </a:moveTo>
                  <a:cubicBezTo>
                    <a:pt x="9089" y="1"/>
                    <a:pt x="1" y="9028"/>
                    <a:pt x="1" y="20214"/>
                  </a:cubicBezTo>
                  <a:lnTo>
                    <a:pt x="1" y="75230"/>
                  </a:lnTo>
                  <a:lnTo>
                    <a:pt x="40518" y="75230"/>
                  </a:lnTo>
                  <a:lnTo>
                    <a:pt x="40518" y="20214"/>
                  </a:lnTo>
                  <a:cubicBezTo>
                    <a:pt x="40518" y="9028"/>
                    <a:pt x="31460" y="1"/>
                    <a:pt x="202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41"/>
            <p:cNvSpPr/>
            <p:nvPr/>
          </p:nvSpPr>
          <p:spPr>
            <a:xfrm>
              <a:off x="710675" y="3200200"/>
              <a:ext cx="8433300" cy="194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2" name="Google Shape;612;p41"/>
          <p:cNvGrpSpPr/>
          <p:nvPr/>
        </p:nvGrpSpPr>
        <p:grpSpPr>
          <a:xfrm>
            <a:off x="116998" y="-762253"/>
            <a:ext cx="9332088" cy="2409311"/>
            <a:chOff x="116998" y="-762253"/>
            <a:chExt cx="9332088" cy="2409311"/>
          </a:xfrm>
        </p:grpSpPr>
        <p:sp>
          <p:nvSpPr>
            <p:cNvPr id="613" name="Google Shape;613;p41"/>
            <p:cNvSpPr/>
            <p:nvPr/>
          </p:nvSpPr>
          <p:spPr>
            <a:xfrm rot="10800000" flipH="1">
              <a:off x="116998" y="-762253"/>
              <a:ext cx="1982008" cy="2409311"/>
            </a:xfrm>
            <a:custGeom>
              <a:avLst/>
              <a:gdLst/>
              <a:ahLst/>
              <a:cxnLst/>
              <a:rect l="l" t="t" r="r" b="b"/>
              <a:pathLst>
                <a:path w="40883" h="49697" extrusionOk="0">
                  <a:moveTo>
                    <a:pt x="20427" y="0"/>
                  </a:moveTo>
                  <a:cubicBezTo>
                    <a:pt x="9150" y="0"/>
                    <a:pt x="1" y="9149"/>
                    <a:pt x="1" y="20396"/>
                  </a:cubicBezTo>
                  <a:lnTo>
                    <a:pt x="1" y="49697"/>
                  </a:lnTo>
                  <a:lnTo>
                    <a:pt x="335" y="49697"/>
                  </a:lnTo>
                  <a:lnTo>
                    <a:pt x="335" y="20396"/>
                  </a:lnTo>
                  <a:cubicBezTo>
                    <a:pt x="335" y="9362"/>
                    <a:pt x="9332" y="365"/>
                    <a:pt x="20396" y="365"/>
                  </a:cubicBezTo>
                  <a:cubicBezTo>
                    <a:pt x="31460" y="365"/>
                    <a:pt x="40457" y="9332"/>
                    <a:pt x="40457" y="20396"/>
                  </a:cubicBezTo>
                  <a:lnTo>
                    <a:pt x="40457" y="49697"/>
                  </a:lnTo>
                  <a:lnTo>
                    <a:pt x="40883" y="49697"/>
                  </a:lnTo>
                  <a:lnTo>
                    <a:pt x="40883" y="20396"/>
                  </a:lnTo>
                  <a:cubicBezTo>
                    <a:pt x="40883" y="9149"/>
                    <a:pt x="31673" y="0"/>
                    <a:pt x="204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14" name="Google Shape;614;p41"/>
            <p:cNvGrpSpPr/>
            <p:nvPr/>
          </p:nvGrpSpPr>
          <p:grpSpPr>
            <a:xfrm>
              <a:off x="7408719" y="-296210"/>
              <a:ext cx="2040366" cy="1072211"/>
              <a:chOff x="7615900" y="-296212"/>
              <a:chExt cx="2394796" cy="1258463"/>
            </a:xfrm>
          </p:grpSpPr>
          <p:sp>
            <p:nvSpPr>
              <p:cNvPr id="615" name="Google Shape;615;p41"/>
              <p:cNvSpPr/>
              <p:nvPr/>
            </p:nvSpPr>
            <p:spPr>
              <a:xfrm rot="10800000" flipH="1">
                <a:off x="7615900" y="-295586"/>
                <a:ext cx="1257945" cy="1257837"/>
              </a:xfrm>
              <a:custGeom>
                <a:avLst/>
                <a:gdLst/>
                <a:ahLst/>
                <a:cxnLst/>
                <a:rect l="l" t="t" r="r" b="b"/>
                <a:pathLst>
                  <a:path w="43132" h="43132" extrusionOk="0">
                    <a:moveTo>
                      <a:pt x="43132" y="1"/>
                    </a:moveTo>
                    <a:cubicBezTo>
                      <a:pt x="19302" y="1"/>
                      <a:pt x="0" y="19302"/>
                      <a:pt x="0" y="43132"/>
                    </a:cubicBezTo>
                    <a:lnTo>
                      <a:pt x="43132" y="43132"/>
                    </a:lnTo>
                    <a:lnTo>
                      <a:pt x="43132" y="1"/>
                    </a:lnTo>
                    <a:close/>
                  </a:path>
                </a:pathLst>
              </a:custGeom>
              <a:solidFill>
                <a:srgbClr val="F12F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616" name="Google Shape;616;p41"/>
              <p:cNvGrpSpPr/>
              <p:nvPr/>
            </p:nvGrpSpPr>
            <p:grpSpPr>
              <a:xfrm rot="10800000" flipH="1">
                <a:off x="7737151" y="-296212"/>
                <a:ext cx="2273545" cy="1136341"/>
                <a:chOff x="2647326" y="3285920"/>
                <a:chExt cx="3779792" cy="1889178"/>
              </a:xfrm>
            </p:grpSpPr>
            <p:sp>
              <p:nvSpPr>
                <p:cNvPr id="617" name="Google Shape;617;p41"/>
                <p:cNvSpPr/>
                <p:nvPr/>
              </p:nvSpPr>
              <p:spPr>
                <a:xfrm>
                  <a:off x="2647326" y="3285920"/>
                  <a:ext cx="3779792" cy="18891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66" h="38968" extrusionOk="0">
                      <a:moveTo>
                        <a:pt x="38968" y="0"/>
                      </a:moveTo>
                      <a:cubicBezTo>
                        <a:pt x="17478" y="0"/>
                        <a:pt x="1" y="17478"/>
                        <a:pt x="1" y="38967"/>
                      </a:cubicBezTo>
                      <a:lnTo>
                        <a:pt x="365" y="38967"/>
                      </a:lnTo>
                      <a:cubicBezTo>
                        <a:pt x="365" y="17690"/>
                        <a:pt x="17691" y="365"/>
                        <a:pt x="38968" y="365"/>
                      </a:cubicBezTo>
                      <a:cubicBezTo>
                        <a:pt x="60245" y="365"/>
                        <a:pt x="77570" y="17690"/>
                        <a:pt x="77570" y="38967"/>
                      </a:cubicBezTo>
                      <a:lnTo>
                        <a:pt x="77966" y="38967"/>
                      </a:lnTo>
                      <a:cubicBezTo>
                        <a:pt x="77966" y="17478"/>
                        <a:pt x="60488" y="0"/>
                        <a:pt x="3896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8" name="Google Shape;618;p41"/>
                <p:cNvSpPr/>
                <p:nvPr/>
              </p:nvSpPr>
              <p:spPr>
                <a:xfrm>
                  <a:off x="2975925" y="3613065"/>
                  <a:ext cx="3124051" cy="1562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440" h="32220" extrusionOk="0">
                      <a:moveTo>
                        <a:pt x="32220" y="0"/>
                      </a:moveTo>
                      <a:cubicBezTo>
                        <a:pt x="14469" y="0"/>
                        <a:pt x="1" y="14438"/>
                        <a:pt x="1" y="32219"/>
                      </a:cubicBezTo>
                      <a:lnTo>
                        <a:pt x="396" y="32219"/>
                      </a:lnTo>
                      <a:cubicBezTo>
                        <a:pt x="396" y="14681"/>
                        <a:pt x="14682" y="395"/>
                        <a:pt x="32220" y="395"/>
                      </a:cubicBezTo>
                      <a:cubicBezTo>
                        <a:pt x="49789" y="395"/>
                        <a:pt x="64075" y="14681"/>
                        <a:pt x="64075" y="32219"/>
                      </a:cubicBezTo>
                      <a:lnTo>
                        <a:pt x="64440" y="32219"/>
                      </a:lnTo>
                      <a:cubicBezTo>
                        <a:pt x="64440" y="14438"/>
                        <a:pt x="49971" y="0"/>
                        <a:pt x="3222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9" name="Google Shape;619;p41"/>
                <p:cNvSpPr/>
                <p:nvPr/>
              </p:nvSpPr>
              <p:spPr>
                <a:xfrm>
                  <a:off x="3300113" y="3938707"/>
                  <a:ext cx="2472722" cy="12363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005" h="25503" extrusionOk="0">
                      <a:moveTo>
                        <a:pt x="25503" y="0"/>
                      </a:moveTo>
                      <a:cubicBezTo>
                        <a:pt x="11460" y="0"/>
                        <a:pt x="1" y="11460"/>
                        <a:pt x="1" y="25502"/>
                      </a:cubicBezTo>
                      <a:lnTo>
                        <a:pt x="396" y="25502"/>
                      </a:lnTo>
                      <a:cubicBezTo>
                        <a:pt x="396" y="11642"/>
                        <a:pt x="11642" y="396"/>
                        <a:pt x="25503" y="396"/>
                      </a:cubicBezTo>
                      <a:cubicBezTo>
                        <a:pt x="39363" y="396"/>
                        <a:pt x="50610" y="11672"/>
                        <a:pt x="50610" y="25502"/>
                      </a:cubicBezTo>
                      <a:lnTo>
                        <a:pt x="51005" y="25502"/>
                      </a:lnTo>
                      <a:cubicBezTo>
                        <a:pt x="51005" y="11460"/>
                        <a:pt x="39576" y="0"/>
                        <a:pt x="25503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0" name="Google Shape;620;p41"/>
                <p:cNvSpPr/>
                <p:nvPr/>
              </p:nvSpPr>
              <p:spPr>
                <a:xfrm>
                  <a:off x="3628761" y="4267307"/>
                  <a:ext cx="1815479" cy="9077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448" h="18725" extrusionOk="0">
                      <a:moveTo>
                        <a:pt x="18724" y="1"/>
                      </a:moveTo>
                      <a:cubicBezTo>
                        <a:pt x="8389" y="1"/>
                        <a:pt x="0" y="8390"/>
                        <a:pt x="0" y="18724"/>
                      </a:cubicBezTo>
                      <a:lnTo>
                        <a:pt x="365" y="18724"/>
                      </a:lnTo>
                      <a:cubicBezTo>
                        <a:pt x="365" y="8633"/>
                        <a:pt x="8602" y="365"/>
                        <a:pt x="18724" y="365"/>
                      </a:cubicBezTo>
                      <a:cubicBezTo>
                        <a:pt x="28846" y="365"/>
                        <a:pt x="37083" y="8633"/>
                        <a:pt x="37083" y="18724"/>
                      </a:cubicBezTo>
                      <a:lnTo>
                        <a:pt x="37448" y="18724"/>
                      </a:lnTo>
                      <a:cubicBezTo>
                        <a:pt x="37448" y="8390"/>
                        <a:pt x="29058" y="1"/>
                        <a:pt x="1872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1" name="Google Shape;621;p41"/>
                <p:cNvSpPr/>
                <p:nvPr/>
              </p:nvSpPr>
              <p:spPr>
                <a:xfrm>
                  <a:off x="3954403" y="4594452"/>
                  <a:ext cx="1164199" cy="5806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14" h="11977" extrusionOk="0">
                      <a:moveTo>
                        <a:pt x="12007" y="0"/>
                      </a:moveTo>
                      <a:cubicBezTo>
                        <a:pt x="5411" y="0"/>
                        <a:pt x="1" y="5381"/>
                        <a:pt x="1" y="11976"/>
                      </a:cubicBezTo>
                      <a:lnTo>
                        <a:pt x="396" y="11976"/>
                      </a:lnTo>
                      <a:cubicBezTo>
                        <a:pt x="396" y="5593"/>
                        <a:pt x="5593" y="396"/>
                        <a:pt x="12007" y="396"/>
                      </a:cubicBezTo>
                      <a:cubicBezTo>
                        <a:pt x="18420" y="396"/>
                        <a:pt x="23648" y="5593"/>
                        <a:pt x="23648" y="11976"/>
                      </a:cubicBezTo>
                      <a:lnTo>
                        <a:pt x="24013" y="11976"/>
                      </a:lnTo>
                      <a:cubicBezTo>
                        <a:pt x="24013" y="5381"/>
                        <a:pt x="18633" y="0"/>
                        <a:pt x="1200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2" name="Google Shape;622;p41"/>
                <p:cNvSpPr/>
                <p:nvPr/>
              </p:nvSpPr>
              <p:spPr>
                <a:xfrm>
                  <a:off x="4283002" y="4921597"/>
                  <a:ext cx="508458" cy="2535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88" h="5229" extrusionOk="0">
                      <a:moveTo>
                        <a:pt x="5229" y="0"/>
                      </a:moveTo>
                      <a:cubicBezTo>
                        <a:pt x="2341" y="0"/>
                        <a:pt x="1" y="2341"/>
                        <a:pt x="1" y="5228"/>
                      </a:cubicBezTo>
                      <a:lnTo>
                        <a:pt x="366" y="5228"/>
                      </a:lnTo>
                      <a:cubicBezTo>
                        <a:pt x="366" y="2523"/>
                        <a:pt x="2584" y="365"/>
                        <a:pt x="5229" y="365"/>
                      </a:cubicBezTo>
                      <a:cubicBezTo>
                        <a:pt x="7934" y="365"/>
                        <a:pt x="10092" y="2584"/>
                        <a:pt x="10092" y="5228"/>
                      </a:cubicBezTo>
                      <a:lnTo>
                        <a:pt x="10487" y="5228"/>
                      </a:lnTo>
                      <a:cubicBezTo>
                        <a:pt x="10487" y="2341"/>
                        <a:pt x="8116" y="0"/>
                        <a:pt x="5229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623" name="Google Shape;623;p41"/>
            <p:cNvGrpSpPr/>
            <p:nvPr/>
          </p:nvGrpSpPr>
          <p:grpSpPr>
            <a:xfrm>
              <a:off x="1923513" y="179352"/>
              <a:ext cx="57025" cy="355650"/>
              <a:chOff x="1990325" y="3344152"/>
              <a:chExt cx="57025" cy="355650"/>
            </a:xfrm>
          </p:grpSpPr>
          <p:sp>
            <p:nvSpPr>
              <p:cNvPr id="624" name="Google Shape;624;p41"/>
              <p:cNvSpPr/>
              <p:nvPr/>
            </p:nvSpPr>
            <p:spPr>
              <a:xfrm rot="10800000">
                <a:off x="1990325" y="3642777"/>
                <a:ext cx="57025" cy="57025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2281" extrusionOk="0">
                    <a:moveTo>
                      <a:pt x="1126" y="0"/>
                    </a:moveTo>
                    <a:cubicBezTo>
                      <a:pt x="487" y="0"/>
                      <a:pt x="1" y="517"/>
                      <a:pt x="1" y="1125"/>
                    </a:cubicBezTo>
                    <a:cubicBezTo>
                      <a:pt x="1" y="1763"/>
                      <a:pt x="487" y="2280"/>
                      <a:pt x="1126" y="2280"/>
                    </a:cubicBezTo>
                    <a:cubicBezTo>
                      <a:pt x="1794" y="2280"/>
                      <a:pt x="2281" y="1733"/>
                      <a:pt x="2281" y="1125"/>
                    </a:cubicBezTo>
                    <a:cubicBezTo>
                      <a:pt x="2281" y="487"/>
                      <a:pt x="1794" y="0"/>
                      <a:pt x="11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41"/>
              <p:cNvSpPr/>
              <p:nvPr/>
            </p:nvSpPr>
            <p:spPr>
              <a:xfrm rot="10800000">
                <a:off x="1990325" y="3497652"/>
                <a:ext cx="57025" cy="57025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2281" extrusionOk="0">
                    <a:moveTo>
                      <a:pt x="1126" y="1"/>
                    </a:moveTo>
                    <a:cubicBezTo>
                      <a:pt x="487" y="1"/>
                      <a:pt x="1" y="487"/>
                      <a:pt x="1" y="1126"/>
                    </a:cubicBezTo>
                    <a:cubicBezTo>
                      <a:pt x="1" y="1794"/>
                      <a:pt x="487" y="2281"/>
                      <a:pt x="1126" y="2281"/>
                    </a:cubicBezTo>
                    <a:cubicBezTo>
                      <a:pt x="1794" y="2281"/>
                      <a:pt x="2281" y="1733"/>
                      <a:pt x="2281" y="1126"/>
                    </a:cubicBezTo>
                    <a:cubicBezTo>
                      <a:pt x="2281" y="518"/>
                      <a:pt x="1794" y="1"/>
                      <a:pt x="112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41"/>
              <p:cNvSpPr/>
              <p:nvPr/>
            </p:nvSpPr>
            <p:spPr>
              <a:xfrm rot="10800000">
                <a:off x="1990325" y="3344152"/>
                <a:ext cx="57025" cy="57025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2281" extrusionOk="0">
                    <a:moveTo>
                      <a:pt x="1126" y="1"/>
                    </a:moveTo>
                    <a:cubicBezTo>
                      <a:pt x="487" y="1"/>
                      <a:pt x="1" y="548"/>
                      <a:pt x="1" y="1156"/>
                    </a:cubicBezTo>
                    <a:cubicBezTo>
                      <a:pt x="1" y="1794"/>
                      <a:pt x="487" y="2280"/>
                      <a:pt x="1126" y="2280"/>
                    </a:cubicBezTo>
                    <a:cubicBezTo>
                      <a:pt x="1794" y="2280"/>
                      <a:pt x="2281" y="1764"/>
                      <a:pt x="2281" y="1156"/>
                    </a:cubicBezTo>
                    <a:cubicBezTo>
                      <a:pt x="2281" y="518"/>
                      <a:pt x="1794" y="1"/>
                      <a:pt x="112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39" name="Google Shape;639;p41"/>
          <p:cNvSpPr/>
          <p:nvPr/>
        </p:nvSpPr>
        <p:spPr>
          <a:xfrm>
            <a:off x="1318270" y="3498659"/>
            <a:ext cx="1267500" cy="4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41"/>
          <p:cNvSpPr/>
          <p:nvPr/>
        </p:nvSpPr>
        <p:spPr>
          <a:xfrm>
            <a:off x="1305550" y="4151475"/>
            <a:ext cx="1267500" cy="4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98D16E0-7AE3-2920-6548-2161DE0C8252}"/>
              </a:ext>
            </a:extLst>
          </p:cNvPr>
          <p:cNvSpPr txBox="1"/>
          <p:nvPr/>
        </p:nvSpPr>
        <p:spPr>
          <a:xfrm>
            <a:off x="1546367" y="1389825"/>
            <a:ext cx="693412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latin typeface="Cabin" panose="020B0803050202020004" pitchFamily="34" charset="0"/>
              </a:rPr>
              <a:t>Você já ouviu falar no PIB, ou seja, no Produto Interno Bruto? Ele representa a soma (em valores monetários) de todos os bens e serviços produzidos num país, estado ou cidade, durante um período que pode ser um mês, um trimestre ou por ano. O PIB é uma das formas mais utilizadas para identificarmos a importância econômica de um lugar 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975230B-CC07-1C17-CA0F-AA777E36E6C6}"/>
              </a:ext>
            </a:extLst>
          </p:cNvPr>
          <p:cNvSpPr txBox="1"/>
          <p:nvPr/>
        </p:nvSpPr>
        <p:spPr>
          <a:xfrm>
            <a:off x="2482558" y="571320"/>
            <a:ext cx="4724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dirty="0">
                <a:solidFill>
                  <a:srgbClr val="2D4C6B"/>
                </a:solidFill>
                <a:latin typeface="Changa One" panose="02000000000000000000" pitchFamily="2" charset="0"/>
              </a:rPr>
              <a:t>Produto Interno Bruto</a:t>
            </a:r>
          </a:p>
        </p:txBody>
      </p:sp>
      <p:pic>
        <p:nvPicPr>
          <p:cNvPr id="1028" name="Picture 4" descr="Money Coins Sticker by ianlucania">
            <a:extLst>
              <a:ext uri="{FF2B5EF4-FFF2-40B4-BE49-F238E27FC236}">
                <a16:creationId xmlns:a16="http://schemas.microsoft.com/office/drawing/2014/main" id="{CB0F64DD-4D3A-B92A-B3C5-BA4B2B24F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270" y="3379486"/>
            <a:ext cx="2341162" cy="1485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spirito santo app Sticker by Banestes">
            <a:extLst>
              <a:ext uri="{FF2B5EF4-FFF2-40B4-BE49-F238E27FC236}">
                <a16:creationId xmlns:a16="http://schemas.microsoft.com/office/drawing/2014/main" id="{B57C414E-4339-21C7-8B1E-FADF62AF3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77501">
            <a:off x="272331" y="907"/>
            <a:ext cx="1452562" cy="1417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" name="Google Shape;542;p37"/>
          <p:cNvGrpSpPr/>
          <p:nvPr/>
        </p:nvGrpSpPr>
        <p:grpSpPr>
          <a:xfrm rot="10800000" flipH="1">
            <a:off x="-1078610" y="-119156"/>
            <a:ext cx="2791544" cy="1467089"/>
            <a:chOff x="2445454" y="3082545"/>
            <a:chExt cx="3981664" cy="2092553"/>
          </a:xfrm>
        </p:grpSpPr>
        <p:sp>
          <p:nvSpPr>
            <p:cNvPr id="543" name="Google Shape;543;p37"/>
            <p:cNvSpPr/>
            <p:nvPr/>
          </p:nvSpPr>
          <p:spPr>
            <a:xfrm>
              <a:off x="2445454" y="3082545"/>
              <a:ext cx="2091039" cy="2091039"/>
            </a:xfrm>
            <a:custGeom>
              <a:avLst/>
              <a:gdLst/>
              <a:ahLst/>
              <a:cxnLst/>
              <a:rect l="l" t="t" r="r" b="b"/>
              <a:pathLst>
                <a:path w="43132" h="43132" extrusionOk="0">
                  <a:moveTo>
                    <a:pt x="43132" y="1"/>
                  </a:moveTo>
                  <a:cubicBezTo>
                    <a:pt x="19302" y="1"/>
                    <a:pt x="0" y="19302"/>
                    <a:pt x="0" y="43132"/>
                  </a:cubicBezTo>
                  <a:lnTo>
                    <a:pt x="43132" y="43132"/>
                  </a:lnTo>
                  <a:lnTo>
                    <a:pt x="431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7"/>
            <p:cNvSpPr/>
            <p:nvPr/>
          </p:nvSpPr>
          <p:spPr>
            <a:xfrm>
              <a:off x="2647326" y="3285920"/>
              <a:ext cx="3779792" cy="1889169"/>
            </a:xfrm>
            <a:custGeom>
              <a:avLst/>
              <a:gdLst/>
              <a:ahLst/>
              <a:cxnLst/>
              <a:rect l="l" t="t" r="r" b="b"/>
              <a:pathLst>
                <a:path w="77966" h="38968" extrusionOk="0">
                  <a:moveTo>
                    <a:pt x="38968" y="0"/>
                  </a:moveTo>
                  <a:cubicBezTo>
                    <a:pt x="17478" y="0"/>
                    <a:pt x="1" y="17478"/>
                    <a:pt x="1" y="38967"/>
                  </a:cubicBezTo>
                  <a:lnTo>
                    <a:pt x="365" y="38967"/>
                  </a:lnTo>
                  <a:cubicBezTo>
                    <a:pt x="365" y="17690"/>
                    <a:pt x="17691" y="365"/>
                    <a:pt x="38968" y="365"/>
                  </a:cubicBezTo>
                  <a:cubicBezTo>
                    <a:pt x="60245" y="365"/>
                    <a:pt x="77570" y="17690"/>
                    <a:pt x="77570" y="38967"/>
                  </a:cubicBezTo>
                  <a:lnTo>
                    <a:pt x="77966" y="38967"/>
                  </a:lnTo>
                  <a:cubicBezTo>
                    <a:pt x="77966" y="17478"/>
                    <a:pt x="60488" y="0"/>
                    <a:pt x="389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7"/>
            <p:cNvSpPr/>
            <p:nvPr/>
          </p:nvSpPr>
          <p:spPr>
            <a:xfrm>
              <a:off x="2975925" y="3613065"/>
              <a:ext cx="3124051" cy="1562026"/>
            </a:xfrm>
            <a:custGeom>
              <a:avLst/>
              <a:gdLst/>
              <a:ahLst/>
              <a:cxnLst/>
              <a:rect l="l" t="t" r="r" b="b"/>
              <a:pathLst>
                <a:path w="64440" h="32220" extrusionOk="0">
                  <a:moveTo>
                    <a:pt x="32220" y="0"/>
                  </a:moveTo>
                  <a:cubicBezTo>
                    <a:pt x="14469" y="0"/>
                    <a:pt x="1" y="14438"/>
                    <a:pt x="1" y="32219"/>
                  </a:cubicBezTo>
                  <a:lnTo>
                    <a:pt x="396" y="32219"/>
                  </a:lnTo>
                  <a:cubicBezTo>
                    <a:pt x="396" y="14681"/>
                    <a:pt x="14682" y="395"/>
                    <a:pt x="32220" y="395"/>
                  </a:cubicBezTo>
                  <a:cubicBezTo>
                    <a:pt x="49789" y="395"/>
                    <a:pt x="64075" y="14681"/>
                    <a:pt x="64075" y="32219"/>
                  </a:cubicBezTo>
                  <a:lnTo>
                    <a:pt x="64440" y="32219"/>
                  </a:lnTo>
                  <a:cubicBezTo>
                    <a:pt x="64440" y="14438"/>
                    <a:pt x="49971" y="0"/>
                    <a:pt x="322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7"/>
            <p:cNvSpPr/>
            <p:nvPr/>
          </p:nvSpPr>
          <p:spPr>
            <a:xfrm>
              <a:off x="3300113" y="3938707"/>
              <a:ext cx="2472722" cy="1236385"/>
            </a:xfrm>
            <a:custGeom>
              <a:avLst/>
              <a:gdLst/>
              <a:ahLst/>
              <a:cxnLst/>
              <a:rect l="l" t="t" r="r" b="b"/>
              <a:pathLst>
                <a:path w="51005" h="25503" extrusionOk="0">
                  <a:moveTo>
                    <a:pt x="25503" y="0"/>
                  </a:moveTo>
                  <a:cubicBezTo>
                    <a:pt x="11460" y="0"/>
                    <a:pt x="1" y="11460"/>
                    <a:pt x="1" y="25502"/>
                  </a:cubicBezTo>
                  <a:lnTo>
                    <a:pt x="396" y="25502"/>
                  </a:lnTo>
                  <a:cubicBezTo>
                    <a:pt x="396" y="11642"/>
                    <a:pt x="11642" y="396"/>
                    <a:pt x="25503" y="396"/>
                  </a:cubicBezTo>
                  <a:cubicBezTo>
                    <a:pt x="39363" y="396"/>
                    <a:pt x="50610" y="11672"/>
                    <a:pt x="50610" y="25502"/>
                  </a:cubicBezTo>
                  <a:lnTo>
                    <a:pt x="51005" y="25502"/>
                  </a:lnTo>
                  <a:cubicBezTo>
                    <a:pt x="51005" y="11460"/>
                    <a:pt x="39576" y="0"/>
                    <a:pt x="255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7"/>
            <p:cNvSpPr/>
            <p:nvPr/>
          </p:nvSpPr>
          <p:spPr>
            <a:xfrm>
              <a:off x="3628761" y="4267307"/>
              <a:ext cx="1815479" cy="907788"/>
            </a:xfrm>
            <a:custGeom>
              <a:avLst/>
              <a:gdLst/>
              <a:ahLst/>
              <a:cxnLst/>
              <a:rect l="l" t="t" r="r" b="b"/>
              <a:pathLst>
                <a:path w="37448" h="18725" extrusionOk="0">
                  <a:moveTo>
                    <a:pt x="18724" y="1"/>
                  </a:moveTo>
                  <a:cubicBezTo>
                    <a:pt x="8389" y="1"/>
                    <a:pt x="0" y="8390"/>
                    <a:pt x="0" y="18724"/>
                  </a:cubicBezTo>
                  <a:lnTo>
                    <a:pt x="365" y="18724"/>
                  </a:lnTo>
                  <a:cubicBezTo>
                    <a:pt x="365" y="8633"/>
                    <a:pt x="8602" y="365"/>
                    <a:pt x="18724" y="365"/>
                  </a:cubicBezTo>
                  <a:cubicBezTo>
                    <a:pt x="28846" y="365"/>
                    <a:pt x="37083" y="8633"/>
                    <a:pt x="37083" y="18724"/>
                  </a:cubicBezTo>
                  <a:lnTo>
                    <a:pt x="37448" y="18724"/>
                  </a:lnTo>
                  <a:cubicBezTo>
                    <a:pt x="37448" y="8390"/>
                    <a:pt x="29058" y="1"/>
                    <a:pt x="187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7"/>
            <p:cNvSpPr/>
            <p:nvPr/>
          </p:nvSpPr>
          <p:spPr>
            <a:xfrm>
              <a:off x="3954403" y="4594452"/>
              <a:ext cx="1164199" cy="580645"/>
            </a:xfrm>
            <a:custGeom>
              <a:avLst/>
              <a:gdLst/>
              <a:ahLst/>
              <a:cxnLst/>
              <a:rect l="l" t="t" r="r" b="b"/>
              <a:pathLst>
                <a:path w="24014" h="11977" extrusionOk="0">
                  <a:moveTo>
                    <a:pt x="12007" y="0"/>
                  </a:moveTo>
                  <a:cubicBezTo>
                    <a:pt x="5411" y="0"/>
                    <a:pt x="1" y="5381"/>
                    <a:pt x="1" y="11976"/>
                  </a:cubicBezTo>
                  <a:lnTo>
                    <a:pt x="396" y="11976"/>
                  </a:lnTo>
                  <a:cubicBezTo>
                    <a:pt x="396" y="5593"/>
                    <a:pt x="5593" y="396"/>
                    <a:pt x="12007" y="396"/>
                  </a:cubicBezTo>
                  <a:cubicBezTo>
                    <a:pt x="18420" y="396"/>
                    <a:pt x="23648" y="5593"/>
                    <a:pt x="23648" y="11976"/>
                  </a:cubicBezTo>
                  <a:lnTo>
                    <a:pt x="24013" y="11976"/>
                  </a:lnTo>
                  <a:cubicBezTo>
                    <a:pt x="24013" y="5381"/>
                    <a:pt x="18633" y="0"/>
                    <a:pt x="120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7"/>
            <p:cNvSpPr/>
            <p:nvPr/>
          </p:nvSpPr>
          <p:spPr>
            <a:xfrm>
              <a:off x="4283002" y="4921597"/>
              <a:ext cx="508458" cy="253502"/>
            </a:xfrm>
            <a:custGeom>
              <a:avLst/>
              <a:gdLst/>
              <a:ahLst/>
              <a:cxnLst/>
              <a:rect l="l" t="t" r="r" b="b"/>
              <a:pathLst>
                <a:path w="10488" h="5229" extrusionOk="0">
                  <a:moveTo>
                    <a:pt x="5229" y="0"/>
                  </a:moveTo>
                  <a:cubicBezTo>
                    <a:pt x="2341" y="0"/>
                    <a:pt x="1" y="2341"/>
                    <a:pt x="1" y="5228"/>
                  </a:cubicBezTo>
                  <a:lnTo>
                    <a:pt x="366" y="5228"/>
                  </a:lnTo>
                  <a:cubicBezTo>
                    <a:pt x="366" y="2523"/>
                    <a:pt x="2584" y="365"/>
                    <a:pt x="5229" y="365"/>
                  </a:cubicBezTo>
                  <a:cubicBezTo>
                    <a:pt x="7934" y="365"/>
                    <a:pt x="10092" y="2584"/>
                    <a:pt x="10092" y="5228"/>
                  </a:cubicBezTo>
                  <a:lnTo>
                    <a:pt x="10487" y="5228"/>
                  </a:lnTo>
                  <a:cubicBezTo>
                    <a:pt x="10487" y="2341"/>
                    <a:pt x="8116" y="0"/>
                    <a:pt x="52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3" name="Google Shape;553;p37"/>
          <p:cNvGrpSpPr/>
          <p:nvPr/>
        </p:nvGrpSpPr>
        <p:grpSpPr>
          <a:xfrm>
            <a:off x="7973225" y="130202"/>
            <a:ext cx="57025" cy="355650"/>
            <a:chOff x="1990325" y="3344152"/>
            <a:chExt cx="57025" cy="355650"/>
          </a:xfrm>
        </p:grpSpPr>
        <p:sp>
          <p:nvSpPr>
            <p:cNvPr id="554" name="Google Shape;554;p37"/>
            <p:cNvSpPr/>
            <p:nvPr/>
          </p:nvSpPr>
          <p:spPr>
            <a:xfrm rot="10800000">
              <a:off x="1990325" y="3642777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2281" h="2281" extrusionOk="0">
                  <a:moveTo>
                    <a:pt x="1126" y="0"/>
                  </a:moveTo>
                  <a:cubicBezTo>
                    <a:pt x="487" y="0"/>
                    <a:pt x="1" y="517"/>
                    <a:pt x="1" y="1125"/>
                  </a:cubicBezTo>
                  <a:cubicBezTo>
                    <a:pt x="1" y="1763"/>
                    <a:pt x="487" y="2280"/>
                    <a:pt x="1126" y="2280"/>
                  </a:cubicBezTo>
                  <a:cubicBezTo>
                    <a:pt x="1794" y="2280"/>
                    <a:pt x="2281" y="1733"/>
                    <a:pt x="2281" y="1125"/>
                  </a:cubicBezTo>
                  <a:cubicBezTo>
                    <a:pt x="2281" y="487"/>
                    <a:pt x="1794" y="0"/>
                    <a:pt x="11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7"/>
            <p:cNvSpPr/>
            <p:nvPr/>
          </p:nvSpPr>
          <p:spPr>
            <a:xfrm rot="10800000">
              <a:off x="1990325" y="3497652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2281" h="2281" extrusionOk="0">
                  <a:moveTo>
                    <a:pt x="1126" y="1"/>
                  </a:moveTo>
                  <a:cubicBezTo>
                    <a:pt x="487" y="1"/>
                    <a:pt x="1" y="487"/>
                    <a:pt x="1" y="1126"/>
                  </a:cubicBezTo>
                  <a:cubicBezTo>
                    <a:pt x="1" y="1794"/>
                    <a:pt x="487" y="2281"/>
                    <a:pt x="1126" y="2281"/>
                  </a:cubicBezTo>
                  <a:cubicBezTo>
                    <a:pt x="1794" y="2281"/>
                    <a:pt x="2281" y="1733"/>
                    <a:pt x="2281" y="1126"/>
                  </a:cubicBezTo>
                  <a:cubicBezTo>
                    <a:pt x="2281" y="518"/>
                    <a:pt x="1794" y="1"/>
                    <a:pt x="11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7"/>
            <p:cNvSpPr/>
            <p:nvPr/>
          </p:nvSpPr>
          <p:spPr>
            <a:xfrm rot="10800000">
              <a:off x="1990325" y="3344152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2281" h="2281" extrusionOk="0">
                  <a:moveTo>
                    <a:pt x="1126" y="1"/>
                  </a:moveTo>
                  <a:cubicBezTo>
                    <a:pt x="487" y="1"/>
                    <a:pt x="1" y="548"/>
                    <a:pt x="1" y="1156"/>
                  </a:cubicBezTo>
                  <a:cubicBezTo>
                    <a:pt x="1" y="1794"/>
                    <a:pt x="487" y="2280"/>
                    <a:pt x="1126" y="2280"/>
                  </a:cubicBezTo>
                  <a:cubicBezTo>
                    <a:pt x="1794" y="2280"/>
                    <a:pt x="2281" y="1764"/>
                    <a:pt x="2281" y="1156"/>
                  </a:cubicBezTo>
                  <a:cubicBezTo>
                    <a:pt x="2281" y="518"/>
                    <a:pt x="1794" y="1"/>
                    <a:pt x="11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F9C7700F-844E-A223-ECB8-911C97B9C367}"/>
              </a:ext>
            </a:extLst>
          </p:cNvPr>
          <p:cNvSpPr txBox="1"/>
          <p:nvPr/>
        </p:nvSpPr>
        <p:spPr>
          <a:xfrm>
            <a:off x="2015213" y="563013"/>
            <a:ext cx="56557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 err="1">
                <a:latin typeface="Cabin" panose="020B0803050202020004" pitchFamily="34" charset="0"/>
              </a:rPr>
              <a:t>Você</a:t>
            </a:r>
            <a:r>
              <a:rPr lang="en-US" sz="1800" dirty="0">
                <a:latin typeface="Cabin" panose="020B0803050202020004" pitchFamily="34" charset="0"/>
              </a:rPr>
              <a:t> Sabia?</a:t>
            </a:r>
            <a:endParaRPr lang="pt-BR" sz="1800" dirty="0">
              <a:latin typeface="Cabin" panose="020B08030502020200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D0B116D-35F4-0D40-145C-C171104BB423}"/>
              </a:ext>
            </a:extLst>
          </p:cNvPr>
          <p:cNvSpPr txBox="1"/>
          <p:nvPr/>
        </p:nvSpPr>
        <p:spPr>
          <a:xfrm>
            <a:off x="666043" y="1280671"/>
            <a:ext cx="749582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600" dirty="0">
                <a:latin typeface="Cabin" panose="020B0803050202020004" pitchFamily="34" charset="0"/>
              </a:rPr>
              <a:t>O Índice de Desenvolvimento Humano (IDH) é umas das maneiras de compreender como é a qualidade de vida de uma população. Para ser calculado este índice utiliza três fatores sociais importantes em uma sociedade. </a:t>
            </a:r>
          </a:p>
          <a:p>
            <a:pPr algn="just"/>
            <a:endParaRPr lang="pt-BR" sz="1600" dirty="0">
              <a:latin typeface="Cabin" panose="020B0803050202020004" pitchFamily="34" charset="0"/>
            </a:endParaRPr>
          </a:p>
          <a:p>
            <a:pPr algn="just"/>
            <a:r>
              <a:rPr lang="pt-BR" sz="1600" dirty="0">
                <a:latin typeface="Cabin" panose="020B0803050202020004" pitchFamily="34" charset="0"/>
              </a:rPr>
              <a:t>Assinale a alternativa que faz parte do cálculo direto do IDH:</a:t>
            </a:r>
          </a:p>
          <a:p>
            <a:pPr algn="just"/>
            <a:endParaRPr lang="pt-BR" sz="1600" dirty="0">
              <a:latin typeface="Cabin" panose="020B0803050202020004" pitchFamily="34" charset="0"/>
            </a:endParaRPr>
          </a:p>
          <a:p>
            <a:pPr algn="just"/>
            <a:r>
              <a:rPr lang="pt-BR" sz="1600" dirty="0">
                <a:latin typeface="Cabin" panose="020B0803050202020004" pitchFamily="34" charset="0"/>
              </a:rPr>
              <a:t>a) Habitação.</a:t>
            </a:r>
          </a:p>
          <a:p>
            <a:pPr algn="just"/>
            <a:r>
              <a:rPr lang="pt-BR" sz="1600" dirty="0">
                <a:latin typeface="Cabin" panose="020B0803050202020004" pitchFamily="34" charset="0"/>
              </a:rPr>
              <a:t>b) Escolaridade.</a:t>
            </a:r>
          </a:p>
          <a:p>
            <a:pPr algn="just"/>
            <a:r>
              <a:rPr lang="pt-BR" sz="1600" dirty="0">
                <a:latin typeface="Cabin" panose="020B0803050202020004" pitchFamily="34" charset="0"/>
              </a:rPr>
              <a:t>c) Acesso a alimentação.</a:t>
            </a:r>
          </a:p>
          <a:p>
            <a:pPr algn="just"/>
            <a:r>
              <a:rPr lang="pt-BR" sz="1600" dirty="0">
                <a:latin typeface="Cabin" panose="020B0803050202020004" pitchFamily="34" charset="0"/>
              </a:rPr>
              <a:t>d) Acesso à campanhas de vacinação.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1B53DF4-35D8-52AF-96FB-BEB1E819BE70}"/>
              </a:ext>
            </a:extLst>
          </p:cNvPr>
          <p:cNvSpPr txBox="1"/>
          <p:nvPr/>
        </p:nvSpPr>
        <p:spPr>
          <a:xfrm>
            <a:off x="4261556" y="4376119"/>
            <a:ext cx="355035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latin typeface="Cabin" panose="020B0803050202020004" pitchFamily="34" charset="0"/>
              </a:rPr>
              <a:t>Gabarito: A letra  correta é a “B”.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" name="Google Shape;542;p37"/>
          <p:cNvGrpSpPr/>
          <p:nvPr/>
        </p:nvGrpSpPr>
        <p:grpSpPr>
          <a:xfrm rot="10800000" flipH="1">
            <a:off x="-1078610" y="-119156"/>
            <a:ext cx="2791544" cy="1467089"/>
            <a:chOff x="2445454" y="3082545"/>
            <a:chExt cx="3981664" cy="2092553"/>
          </a:xfrm>
        </p:grpSpPr>
        <p:sp>
          <p:nvSpPr>
            <p:cNvPr id="543" name="Google Shape;543;p37"/>
            <p:cNvSpPr/>
            <p:nvPr/>
          </p:nvSpPr>
          <p:spPr>
            <a:xfrm>
              <a:off x="2445454" y="3082545"/>
              <a:ext cx="2091039" cy="2091039"/>
            </a:xfrm>
            <a:custGeom>
              <a:avLst/>
              <a:gdLst/>
              <a:ahLst/>
              <a:cxnLst/>
              <a:rect l="l" t="t" r="r" b="b"/>
              <a:pathLst>
                <a:path w="43132" h="43132" extrusionOk="0">
                  <a:moveTo>
                    <a:pt x="43132" y="1"/>
                  </a:moveTo>
                  <a:cubicBezTo>
                    <a:pt x="19302" y="1"/>
                    <a:pt x="0" y="19302"/>
                    <a:pt x="0" y="43132"/>
                  </a:cubicBezTo>
                  <a:lnTo>
                    <a:pt x="43132" y="43132"/>
                  </a:lnTo>
                  <a:lnTo>
                    <a:pt x="431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7"/>
            <p:cNvSpPr/>
            <p:nvPr/>
          </p:nvSpPr>
          <p:spPr>
            <a:xfrm>
              <a:off x="2647326" y="3285920"/>
              <a:ext cx="3779792" cy="1889169"/>
            </a:xfrm>
            <a:custGeom>
              <a:avLst/>
              <a:gdLst/>
              <a:ahLst/>
              <a:cxnLst/>
              <a:rect l="l" t="t" r="r" b="b"/>
              <a:pathLst>
                <a:path w="77966" h="38968" extrusionOk="0">
                  <a:moveTo>
                    <a:pt x="38968" y="0"/>
                  </a:moveTo>
                  <a:cubicBezTo>
                    <a:pt x="17478" y="0"/>
                    <a:pt x="1" y="17478"/>
                    <a:pt x="1" y="38967"/>
                  </a:cubicBezTo>
                  <a:lnTo>
                    <a:pt x="365" y="38967"/>
                  </a:lnTo>
                  <a:cubicBezTo>
                    <a:pt x="365" y="17690"/>
                    <a:pt x="17691" y="365"/>
                    <a:pt x="38968" y="365"/>
                  </a:cubicBezTo>
                  <a:cubicBezTo>
                    <a:pt x="60245" y="365"/>
                    <a:pt x="77570" y="17690"/>
                    <a:pt x="77570" y="38967"/>
                  </a:cubicBezTo>
                  <a:lnTo>
                    <a:pt x="77966" y="38967"/>
                  </a:lnTo>
                  <a:cubicBezTo>
                    <a:pt x="77966" y="17478"/>
                    <a:pt x="60488" y="0"/>
                    <a:pt x="389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7"/>
            <p:cNvSpPr/>
            <p:nvPr/>
          </p:nvSpPr>
          <p:spPr>
            <a:xfrm>
              <a:off x="2975925" y="3613065"/>
              <a:ext cx="3124051" cy="1562026"/>
            </a:xfrm>
            <a:custGeom>
              <a:avLst/>
              <a:gdLst/>
              <a:ahLst/>
              <a:cxnLst/>
              <a:rect l="l" t="t" r="r" b="b"/>
              <a:pathLst>
                <a:path w="64440" h="32220" extrusionOk="0">
                  <a:moveTo>
                    <a:pt x="32220" y="0"/>
                  </a:moveTo>
                  <a:cubicBezTo>
                    <a:pt x="14469" y="0"/>
                    <a:pt x="1" y="14438"/>
                    <a:pt x="1" y="32219"/>
                  </a:cubicBezTo>
                  <a:lnTo>
                    <a:pt x="396" y="32219"/>
                  </a:lnTo>
                  <a:cubicBezTo>
                    <a:pt x="396" y="14681"/>
                    <a:pt x="14682" y="395"/>
                    <a:pt x="32220" y="395"/>
                  </a:cubicBezTo>
                  <a:cubicBezTo>
                    <a:pt x="49789" y="395"/>
                    <a:pt x="64075" y="14681"/>
                    <a:pt x="64075" y="32219"/>
                  </a:cubicBezTo>
                  <a:lnTo>
                    <a:pt x="64440" y="32219"/>
                  </a:lnTo>
                  <a:cubicBezTo>
                    <a:pt x="64440" y="14438"/>
                    <a:pt x="49971" y="0"/>
                    <a:pt x="322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7"/>
            <p:cNvSpPr/>
            <p:nvPr/>
          </p:nvSpPr>
          <p:spPr>
            <a:xfrm>
              <a:off x="3300113" y="3938707"/>
              <a:ext cx="2472722" cy="1236385"/>
            </a:xfrm>
            <a:custGeom>
              <a:avLst/>
              <a:gdLst/>
              <a:ahLst/>
              <a:cxnLst/>
              <a:rect l="l" t="t" r="r" b="b"/>
              <a:pathLst>
                <a:path w="51005" h="25503" extrusionOk="0">
                  <a:moveTo>
                    <a:pt x="25503" y="0"/>
                  </a:moveTo>
                  <a:cubicBezTo>
                    <a:pt x="11460" y="0"/>
                    <a:pt x="1" y="11460"/>
                    <a:pt x="1" y="25502"/>
                  </a:cubicBezTo>
                  <a:lnTo>
                    <a:pt x="396" y="25502"/>
                  </a:lnTo>
                  <a:cubicBezTo>
                    <a:pt x="396" y="11642"/>
                    <a:pt x="11642" y="396"/>
                    <a:pt x="25503" y="396"/>
                  </a:cubicBezTo>
                  <a:cubicBezTo>
                    <a:pt x="39363" y="396"/>
                    <a:pt x="50610" y="11672"/>
                    <a:pt x="50610" y="25502"/>
                  </a:cubicBezTo>
                  <a:lnTo>
                    <a:pt x="51005" y="25502"/>
                  </a:lnTo>
                  <a:cubicBezTo>
                    <a:pt x="51005" y="11460"/>
                    <a:pt x="39576" y="0"/>
                    <a:pt x="255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7"/>
            <p:cNvSpPr/>
            <p:nvPr/>
          </p:nvSpPr>
          <p:spPr>
            <a:xfrm>
              <a:off x="3628761" y="4267307"/>
              <a:ext cx="1815479" cy="907788"/>
            </a:xfrm>
            <a:custGeom>
              <a:avLst/>
              <a:gdLst/>
              <a:ahLst/>
              <a:cxnLst/>
              <a:rect l="l" t="t" r="r" b="b"/>
              <a:pathLst>
                <a:path w="37448" h="18725" extrusionOk="0">
                  <a:moveTo>
                    <a:pt x="18724" y="1"/>
                  </a:moveTo>
                  <a:cubicBezTo>
                    <a:pt x="8389" y="1"/>
                    <a:pt x="0" y="8390"/>
                    <a:pt x="0" y="18724"/>
                  </a:cubicBezTo>
                  <a:lnTo>
                    <a:pt x="365" y="18724"/>
                  </a:lnTo>
                  <a:cubicBezTo>
                    <a:pt x="365" y="8633"/>
                    <a:pt x="8602" y="365"/>
                    <a:pt x="18724" y="365"/>
                  </a:cubicBezTo>
                  <a:cubicBezTo>
                    <a:pt x="28846" y="365"/>
                    <a:pt x="37083" y="8633"/>
                    <a:pt x="37083" y="18724"/>
                  </a:cubicBezTo>
                  <a:lnTo>
                    <a:pt x="37448" y="18724"/>
                  </a:lnTo>
                  <a:cubicBezTo>
                    <a:pt x="37448" y="8390"/>
                    <a:pt x="29058" y="1"/>
                    <a:pt x="187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7"/>
            <p:cNvSpPr/>
            <p:nvPr/>
          </p:nvSpPr>
          <p:spPr>
            <a:xfrm>
              <a:off x="3954403" y="4594452"/>
              <a:ext cx="1164199" cy="580645"/>
            </a:xfrm>
            <a:custGeom>
              <a:avLst/>
              <a:gdLst/>
              <a:ahLst/>
              <a:cxnLst/>
              <a:rect l="l" t="t" r="r" b="b"/>
              <a:pathLst>
                <a:path w="24014" h="11977" extrusionOk="0">
                  <a:moveTo>
                    <a:pt x="12007" y="0"/>
                  </a:moveTo>
                  <a:cubicBezTo>
                    <a:pt x="5411" y="0"/>
                    <a:pt x="1" y="5381"/>
                    <a:pt x="1" y="11976"/>
                  </a:cubicBezTo>
                  <a:lnTo>
                    <a:pt x="396" y="11976"/>
                  </a:lnTo>
                  <a:cubicBezTo>
                    <a:pt x="396" y="5593"/>
                    <a:pt x="5593" y="396"/>
                    <a:pt x="12007" y="396"/>
                  </a:cubicBezTo>
                  <a:cubicBezTo>
                    <a:pt x="18420" y="396"/>
                    <a:pt x="23648" y="5593"/>
                    <a:pt x="23648" y="11976"/>
                  </a:cubicBezTo>
                  <a:lnTo>
                    <a:pt x="24013" y="11976"/>
                  </a:lnTo>
                  <a:cubicBezTo>
                    <a:pt x="24013" y="5381"/>
                    <a:pt x="18633" y="0"/>
                    <a:pt x="120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7"/>
            <p:cNvSpPr/>
            <p:nvPr/>
          </p:nvSpPr>
          <p:spPr>
            <a:xfrm>
              <a:off x="4283002" y="4921597"/>
              <a:ext cx="508458" cy="253502"/>
            </a:xfrm>
            <a:custGeom>
              <a:avLst/>
              <a:gdLst/>
              <a:ahLst/>
              <a:cxnLst/>
              <a:rect l="l" t="t" r="r" b="b"/>
              <a:pathLst>
                <a:path w="10488" h="5229" extrusionOk="0">
                  <a:moveTo>
                    <a:pt x="5229" y="0"/>
                  </a:moveTo>
                  <a:cubicBezTo>
                    <a:pt x="2341" y="0"/>
                    <a:pt x="1" y="2341"/>
                    <a:pt x="1" y="5228"/>
                  </a:cubicBezTo>
                  <a:lnTo>
                    <a:pt x="366" y="5228"/>
                  </a:lnTo>
                  <a:cubicBezTo>
                    <a:pt x="366" y="2523"/>
                    <a:pt x="2584" y="365"/>
                    <a:pt x="5229" y="365"/>
                  </a:cubicBezTo>
                  <a:cubicBezTo>
                    <a:pt x="7934" y="365"/>
                    <a:pt x="10092" y="2584"/>
                    <a:pt x="10092" y="5228"/>
                  </a:cubicBezTo>
                  <a:lnTo>
                    <a:pt x="10487" y="5228"/>
                  </a:lnTo>
                  <a:cubicBezTo>
                    <a:pt x="10487" y="2341"/>
                    <a:pt x="8116" y="0"/>
                    <a:pt x="52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3" name="Google Shape;553;p37"/>
          <p:cNvGrpSpPr/>
          <p:nvPr/>
        </p:nvGrpSpPr>
        <p:grpSpPr>
          <a:xfrm>
            <a:off x="7973225" y="130202"/>
            <a:ext cx="57025" cy="355650"/>
            <a:chOff x="1990325" y="3344152"/>
            <a:chExt cx="57025" cy="355650"/>
          </a:xfrm>
        </p:grpSpPr>
        <p:sp>
          <p:nvSpPr>
            <p:cNvPr id="554" name="Google Shape;554;p37"/>
            <p:cNvSpPr/>
            <p:nvPr/>
          </p:nvSpPr>
          <p:spPr>
            <a:xfrm rot="10800000">
              <a:off x="1990325" y="3642777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2281" h="2281" extrusionOk="0">
                  <a:moveTo>
                    <a:pt x="1126" y="0"/>
                  </a:moveTo>
                  <a:cubicBezTo>
                    <a:pt x="487" y="0"/>
                    <a:pt x="1" y="517"/>
                    <a:pt x="1" y="1125"/>
                  </a:cubicBezTo>
                  <a:cubicBezTo>
                    <a:pt x="1" y="1763"/>
                    <a:pt x="487" y="2280"/>
                    <a:pt x="1126" y="2280"/>
                  </a:cubicBezTo>
                  <a:cubicBezTo>
                    <a:pt x="1794" y="2280"/>
                    <a:pt x="2281" y="1733"/>
                    <a:pt x="2281" y="1125"/>
                  </a:cubicBezTo>
                  <a:cubicBezTo>
                    <a:pt x="2281" y="487"/>
                    <a:pt x="1794" y="0"/>
                    <a:pt x="11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7"/>
            <p:cNvSpPr/>
            <p:nvPr/>
          </p:nvSpPr>
          <p:spPr>
            <a:xfrm rot="10800000">
              <a:off x="1990325" y="3497652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2281" h="2281" extrusionOk="0">
                  <a:moveTo>
                    <a:pt x="1126" y="1"/>
                  </a:moveTo>
                  <a:cubicBezTo>
                    <a:pt x="487" y="1"/>
                    <a:pt x="1" y="487"/>
                    <a:pt x="1" y="1126"/>
                  </a:cubicBezTo>
                  <a:cubicBezTo>
                    <a:pt x="1" y="1794"/>
                    <a:pt x="487" y="2281"/>
                    <a:pt x="1126" y="2281"/>
                  </a:cubicBezTo>
                  <a:cubicBezTo>
                    <a:pt x="1794" y="2281"/>
                    <a:pt x="2281" y="1733"/>
                    <a:pt x="2281" y="1126"/>
                  </a:cubicBezTo>
                  <a:cubicBezTo>
                    <a:pt x="2281" y="518"/>
                    <a:pt x="1794" y="1"/>
                    <a:pt x="11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7"/>
            <p:cNvSpPr/>
            <p:nvPr/>
          </p:nvSpPr>
          <p:spPr>
            <a:xfrm rot="10800000">
              <a:off x="1990325" y="3344152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2281" h="2281" extrusionOk="0">
                  <a:moveTo>
                    <a:pt x="1126" y="1"/>
                  </a:moveTo>
                  <a:cubicBezTo>
                    <a:pt x="487" y="1"/>
                    <a:pt x="1" y="548"/>
                    <a:pt x="1" y="1156"/>
                  </a:cubicBezTo>
                  <a:cubicBezTo>
                    <a:pt x="1" y="1794"/>
                    <a:pt x="487" y="2280"/>
                    <a:pt x="1126" y="2280"/>
                  </a:cubicBezTo>
                  <a:cubicBezTo>
                    <a:pt x="1794" y="2280"/>
                    <a:pt x="2281" y="1764"/>
                    <a:pt x="2281" y="1156"/>
                  </a:cubicBezTo>
                  <a:cubicBezTo>
                    <a:pt x="2281" y="518"/>
                    <a:pt x="1794" y="1"/>
                    <a:pt x="11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F9C7700F-844E-A223-ECB8-911C97B9C367}"/>
              </a:ext>
            </a:extLst>
          </p:cNvPr>
          <p:cNvSpPr txBox="1"/>
          <p:nvPr/>
        </p:nvSpPr>
        <p:spPr>
          <a:xfrm>
            <a:off x="2015213" y="563013"/>
            <a:ext cx="56557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 err="1">
                <a:latin typeface="Cabin" panose="020B0803050202020004" pitchFamily="34" charset="0"/>
              </a:rPr>
              <a:t>Você</a:t>
            </a:r>
            <a:r>
              <a:rPr lang="en-US" sz="1800" dirty="0">
                <a:latin typeface="Cabin" panose="020B0803050202020004" pitchFamily="34" charset="0"/>
              </a:rPr>
              <a:t> Sabia?</a:t>
            </a:r>
            <a:endParaRPr lang="pt-BR" sz="1800" dirty="0">
              <a:latin typeface="Cabin" panose="020B08030502020200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D0B116D-35F4-0D40-145C-C171104BB423}"/>
              </a:ext>
            </a:extLst>
          </p:cNvPr>
          <p:cNvSpPr txBox="1"/>
          <p:nvPr/>
        </p:nvSpPr>
        <p:spPr>
          <a:xfrm>
            <a:off x="617798" y="1057938"/>
            <a:ext cx="790531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600" dirty="0">
                <a:latin typeface="Cabin" panose="020B0803050202020004" pitchFamily="34" charset="0"/>
              </a:rPr>
              <a:t>O IDH é composto por três fatores. Cada um deles possui um significado importante para medir o nível de desenvolvimento de uma área. Cada frase abaixo identifica um desses itens:</a:t>
            </a:r>
          </a:p>
          <a:p>
            <a:pPr algn="just"/>
            <a:endParaRPr lang="pt-BR" sz="1600" dirty="0">
              <a:latin typeface="Cabin" panose="020B0803050202020004" pitchFamily="34" charset="0"/>
            </a:endParaRPr>
          </a:p>
          <a:p>
            <a:pPr algn="just"/>
            <a:r>
              <a:rPr lang="pt-BR" sz="1600" dirty="0">
                <a:latin typeface="Cabin" panose="020B0803050202020004" pitchFamily="34" charset="0"/>
              </a:rPr>
              <a:t>I - é um indicador que mede o quanto cada pessoa poderia ganhar se a soma da riqueza de toda país fosse dividido pelo número total de habitantes. </a:t>
            </a:r>
          </a:p>
          <a:p>
            <a:pPr algn="just"/>
            <a:r>
              <a:rPr lang="pt-BR" sz="1600" dirty="0">
                <a:latin typeface="Cabin" panose="020B0803050202020004" pitchFamily="34" charset="0"/>
              </a:rPr>
              <a:t>II - mede a taxa de alfabetização da população.</a:t>
            </a:r>
          </a:p>
          <a:p>
            <a:pPr algn="just"/>
            <a:r>
              <a:rPr lang="pt-BR" sz="1600" dirty="0">
                <a:latin typeface="Cabin" panose="020B0803050202020004" pitchFamily="34" charset="0"/>
              </a:rPr>
              <a:t>III - se refere à expectativa de vida da população e mostra se a população tem boas condições de saúde e de um ambiente saudável para viver.</a:t>
            </a:r>
          </a:p>
          <a:p>
            <a:pPr algn="just"/>
            <a:endParaRPr lang="pt-BR" sz="1600" dirty="0">
              <a:latin typeface="Cabin" panose="020B0803050202020004" pitchFamily="34" charset="0"/>
            </a:endParaRPr>
          </a:p>
          <a:p>
            <a:pPr algn="just"/>
            <a:r>
              <a:rPr lang="pt-BR" sz="1600" dirty="0">
                <a:latin typeface="Cabin" panose="020B0803050202020004" pitchFamily="34" charset="0"/>
              </a:rPr>
              <a:t>A frase que identifica corretamente a renda per capita é:</a:t>
            </a:r>
          </a:p>
          <a:p>
            <a:pPr algn="just"/>
            <a:endParaRPr lang="pt-BR" sz="1600" dirty="0">
              <a:latin typeface="Cabin" panose="020B0803050202020004" pitchFamily="34" charset="0"/>
            </a:endParaRPr>
          </a:p>
          <a:p>
            <a:pPr algn="just"/>
            <a:r>
              <a:rPr lang="pt-BR" sz="1600" dirty="0">
                <a:latin typeface="Cabin" panose="020B0803050202020004" pitchFamily="34" charset="0"/>
              </a:rPr>
              <a:t>a) I.</a:t>
            </a:r>
          </a:p>
          <a:p>
            <a:pPr algn="just"/>
            <a:r>
              <a:rPr lang="pt-BR" sz="1600" dirty="0">
                <a:latin typeface="Cabin" panose="020B0803050202020004" pitchFamily="34" charset="0"/>
              </a:rPr>
              <a:t>b) II.</a:t>
            </a:r>
          </a:p>
          <a:p>
            <a:pPr algn="just"/>
            <a:r>
              <a:rPr lang="pt-BR" sz="1600" dirty="0">
                <a:latin typeface="Cabin" panose="020B0803050202020004" pitchFamily="34" charset="0"/>
              </a:rPr>
              <a:t>c) III.</a:t>
            </a:r>
          </a:p>
          <a:p>
            <a:pPr algn="just"/>
            <a:r>
              <a:rPr lang="pt-BR" sz="1600" dirty="0">
                <a:latin typeface="Cabin" panose="020B0803050202020004" pitchFamily="34" charset="0"/>
              </a:rPr>
              <a:t>d) I e III.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E4B3A20-F2D5-3125-22BF-7368E6F4D0F9}"/>
              </a:ext>
            </a:extLst>
          </p:cNvPr>
          <p:cNvSpPr txBox="1"/>
          <p:nvPr/>
        </p:nvSpPr>
        <p:spPr>
          <a:xfrm>
            <a:off x="4972756" y="4505036"/>
            <a:ext cx="355035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latin typeface="Cabin" panose="020B0803050202020004" pitchFamily="34" charset="0"/>
              </a:rPr>
              <a:t>Gabarito: A letra  correta é a “B”. </a:t>
            </a:r>
          </a:p>
        </p:txBody>
      </p:sp>
    </p:spTree>
    <p:extLst>
      <p:ext uri="{BB962C8B-B14F-4D97-AF65-F5344CB8AC3E}">
        <p14:creationId xmlns:p14="http://schemas.microsoft.com/office/powerpoint/2010/main" val="217840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2" name="Google Shape;612;p41"/>
          <p:cNvGrpSpPr/>
          <p:nvPr/>
        </p:nvGrpSpPr>
        <p:grpSpPr>
          <a:xfrm>
            <a:off x="116998" y="-762253"/>
            <a:ext cx="9332088" cy="2409311"/>
            <a:chOff x="116998" y="-762253"/>
            <a:chExt cx="9332088" cy="2409311"/>
          </a:xfrm>
        </p:grpSpPr>
        <p:sp>
          <p:nvSpPr>
            <p:cNvPr id="613" name="Google Shape;613;p41"/>
            <p:cNvSpPr/>
            <p:nvPr/>
          </p:nvSpPr>
          <p:spPr>
            <a:xfrm rot="10800000" flipH="1">
              <a:off x="116998" y="-762253"/>
              <a:ext cx="1982008" cy="2409311"/>
            </a:xfrm>
            <a:custGeom>
              <a:avLst/>
              <a:gdLst/>
              <a:ahLst/>
              <a:cxnLst/>
              <a:rect l="l" t="t" r="r" b="b"/>
              <a:pathLst>
                <a:path w="40883" h="49697" extrusionOk="0">
                  <a:moveTo>
                    <a:pt x="20427" y="0"/>
                  </a:moveTo>
                  <a:cubicBezTo>
                    <a:pt x="9150" y="0"/>
                    <a:pt x="1" y="9149"/>
                    <a:pt x="1" y="20396"/>
                  </a:cubicBezTo>
                  <a:lnTo>
                    <a:pt x="1" y="49697"/>
                  </a:lnTo>
                  <a:lnTo>
                    <a:pt x="335" y="49697"/>
                  </a:lnTo>
                  <a:lnTo>
                    <a:pt x="335" y="20396"/>
                  </a:lnTo>
                  <a:cubicBezTo>
                    <a:pt x="335" y="9362"/>
                    <a:pt x="9332" y="365"/>
                    <a:pt x="20396" y="365"/>
                  </a:cubicBezTo>
                  <a:cubicBezTo>
                    <a:pt x="31460" y="365"/>
                    <a:pt x="40457" y="9332"/>
                    <a:pt x="40457" y="20396"/>
                  </a:cubicBezTo>
                  <a:lnTo>
                    <a:pt x="40457" y="49697"/>
                  </a:lnTo>
                  <a:lnTo>
                    <a:pt x="40883" y="49697"/>
                  </a:lnTo>
                  <a:lnTo>
                    <a:pt x="40883" y="20396"/>
                  </a:lnTo>
                  <a:cubicBezTo>
                    <a:pt x="40883" y="9149"/>
                    <a:pt x="31673" y="0"/>
                    <a:pt x="204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14" name="Google Shape;614;p41"/>
            <p:cNvGrpSpPr/>
            <p:nvPr/>
          </p:nvGrpSpPr>
          <p:grpSpPr>
            <a:xfrm>
              <a:off x="7408719" y="-296210"/>
              <a:ext cx="2040366" cy="1072211"/>
              <a:chOff x="7615900" y="-296212"/>
              <a:chExt cx="2394796" cy="1258463"/>
            </a:xfrm>
          </p:grpSpPr>
          <p:sp>
            <p:nvSpPr>
              <p:cNvPr id="615" name="Google Shape;615;p41"/>
              <p:cNvSpPr/>
              <p:nvPr/>
            </p:nvSpPr>
            <p:spPr>
              <a:xfrm rot="10800000" flipH="1">
                <a:off x="7615900" y="-295586"/>
                <a:ext cx="1257945" cy="1257837"/>
              </a:xfrm>
              <a:custGeom>
                <a:avLst/>
                <a:gdLst/>
                <a:ahLst/>
                <a:cxnLst/>
                <a:rect l="l" t="t" r="r" b="b"/>
                <a:pathLst>
                  <a:path w="43132" h="43132" extrusionOk="0">
                    <a:moveTo>
                      <a:pt x="43132" y="1"/>
                    </a:moveTo>
                    <a:cubicBezTo>
                      <a:pt x="19302" y="1"/>
                      <a:pt x="0" y="19302"/>
                      <a:pt x="0" y="43132"/>
                    </a:cubicBezTo>
                    <a:lnTo>
                      <a:pt x="43132" y="43132"/>
                    </a:lnTo>
                    <a:lnTo>
                      <a:pt x="43132" y="1"/>
                    </a:lnTo>
                    <a:close/>
                  </a:path>
                </a:pathLst>
              </a:custGeom>
              <a:solidFill>
                <a:srgbClr val="F12F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616" name="Google Shape;616;p41"/>
              <p:cNvGrpSpPr/>
              <p:nvPr/>
            </p:nvGrpSpPr>
            <p:grpSpPr>
              <a:xfrm rot="10800000" flipH="1">
                <a:off x="7737151" y="-296212"/>
                <a:ext cx="2273545" cy="1136341"/>
                <a:chOff x="2647326" y="3285920"/>
                <a:chExt cx="3779792" cy="1889178"/>
              </a:xfrm>
            </p:grpSpPr>
            <p:sp>
              <p:nvSpPr>
                <p:cNvPr id="617" name="Google Shape;617;p41"/>
                <p:cNvSpPr/>
                <p:nvPr/>
              </p:nvSpPr>
              <p:spPr>
                <a:xfrm>
                  <a:off x="2647326" y="3285920"/>
                  <a:ext cx="3779792" cy="18891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66" h="38968" extrusionOk="0">
                      <a:moveTo>
                        <a:pt x="38968" y="0"/>
                      </a:moveTo>
                      <a:cubicBezTo>
                        <a:pt x="17478" y="0"/>
                        <a:pt x="1" y="17478"/>
                        <a:pt x="1" y="38967"/>
                      </a:cubicBezTo>
                      <a:lnTo>
                        <a:pt x="365" y="38967"/>
                      </a:lnTo>
                      <a:cubicBezTo>
                        <a:pt x="365" y="17690"/>
                        <a:pt x="17691" y="365"/>
                        <a:pt x="38968" y="365"/>
                      </a:cubicBezTo>
                      <a:cubicBezTo>
                        <a:pt x="60245" y="365"/>
                        <a:pt x="77570" y="17690"/>
                        <a:pt x="77570" y="38967"/>
                      </a:cubicBezTo>
                      <a:lnTo>
                        <a:pt x="77966" y="38967"/>
                      </a:lnTo>
                      <a:cubicBezTo>
                        <a:pt x="77966" y="17478"/>
                        <a:pt x="60488" y="0"/>
                        <a:pt x="3896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8" name="Google Shape;618;p41"/>
                <p:cNvSpPr/>
                <p:nvPr/>
              </p:nvSpPr>
              <p:spPr>
                <a:xfrm>
                  <a:off x="2975925" y="3613065"/>
                  <a:ext cx="3124051" cy="1562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440" h="32220" extrusionOk="0">
                      <a:moveTo>
                        <a:pt x="32220" y="0"/>
                      </a:moveTo>
                      <a:cubicBezTo>
                        <a:pt x="14469" y="0"/>
                        <a:pt x="1" y="14438"/>
                        <a:pt x="1" y="32219"/>
                      </a:cubicBezTo>
                      <a:lnTo>
                        <a:pt x="396" y="32219"/>
                      </a:lnTo>
                      <a:cubicBezTo>
                        <a:pt x="396" y="14681"/>
                        <a:pt x="14682" y="395"/>
                        <a:pt x="32220" y="395"/>
                      </a:cubicBezTo>
                      <a:cubicBezTo>
                        <a:pt x="49789" y="395"/>
                        <a:pt x="64075" y="14681"/>
                        <a:pt x="64075" y="32219"/>
                      </a:cubicBezTo>
                      <a:lnTo>
                        <a:pt x="64440" y="32219"/>
                      </a:lnTo>
                      <a:cubicBezTo>
                        <a:pt x="64440" y="14438"/>
                        <a:pt x="49971" y="0"/>
                        <a:pt x="3222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9" name="Google Shape;619;p41"/>
                <p:cNvSpPr/>
                <p:nvPr/>
              </p:nvSpPr>
              <p:spPr>
                <a:xfrm>
                  <a:off x="3300113" y="3938707"/>
                  <a:ext cx="2472722" cy="12363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005" h="25503" extrusionOk="0">
                      <a:moveTo>
                        <a:pt x="25503" y="0"/>
                      </a:moveTo>
                      <a:cubicBezTo>
                        <a:pt x="11460" y="0"/>
                        <a:pt x="1" y="11460"/>
                        <a:pt x="1" y="25502"/>
                      </a:cubicBezTo>
                      <a:lnTo>
                        <a:pt x="396" y="25502"/>
                      </a:lnTo>
                      <a:cubicBezTo>
                        <a:pt x="396" y="11642"/>
                        <a:pt x="11642" y="396"/>
                        <a:pt x="25503" y="396"/>
                      </a:cubicBezTo>
                      <a:cubicBezTo>
                        <a:pt x="39363" y="396"/>
                        <a:pt x="50610" y="11672"/>
                        <a:pt x="50610" y="25502"/>
                      </a:cubicBezTo>
                      <a:lnTo>
                        <a:pt x="51005" y="25502"/>
                      </a:lnTo>
                      <a:cubicBezTo>
                        <a:pt x="51005" y="11460"/>
                        <a:pt x="39576" y="0"/>
                        <a:pt x="25503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0" name="Google Shape;620;p41"/>
                <p:cNvSpPr/>
                <p:nvPr/>
              </p:nvSpPr>
              <p:spPr>
                <a:xfrm>
                  <a:off x="3628761" y="4267307"/>
                  <a:ext cx="1815479" cy="9077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448" h="18725" extrusionOk="0">
                      <a:moveTo>
                        <a:pt x="18724" y="1"/>
                      </a:moveTo>
                      <a:cubicBezTo>
                        <a:pt x="8389" y="1"/>
                        <a:pt x="0" y="8390"/>
                        <a:pt x="0" y="18724"/>
                      </a:cubicBezTo>
                      <a:lnTo>
                        <a:pt x="365" y="18724"/>
                      </a:lnTo>
                      <a:cubicBezTo>
                        <a:pt x="365" y="8633"/>
                        <a:pt x="8602" y="365"/>
                        <a:pt x="18724" y="365"/>
                      </a:cubicBezTo>
                      <a:cubicBezTo>
                        <a:pt x="28846" y="365"/>
                        <a:pt x="37083" y="8633"/>
                        <a:pt x="37083" y="18724"/>
                      </a:cubicBezTo>
                      <a:lnTo>
                        <a:pt x="37448" y="18724"/>
                      </a:lnTo>
                      <a:cubicBezTo>
                        <a:pt x="37448" y="8390"/>
                        <a:pt x="29058" y="1"/>
                        <a:pt x="1872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1" name="Google Shape;621;p41"/>
                <p:cNvSpPr/>
                <p:nvPr/>
              </p:nvSpPr>
              <p:spPr>
                <a:xfrm>
                  <a:off x="3954403" y="4594452"/>
                  <a:ext cx="1164199" cy="5806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14" h="11977" extrusionOk="0">
                      <a:moveTo>
                        <a:pt x="12007" y="0"/>
                      </a:moveTo>
                      <a:cubicBezTo>
                        <a:pt x="5411" y="0"/>
                        <a:pt x="1" y="5381"/>
                        <a:pt x="1" y="11976"/>
                      </a:cubicBezTo>
                      <a:lnTo>
                        <a:pt x="396" y="11976"/>
                      </a:lnTo>
                      <a:cubicBezTo>
                        <a:pt x="396" y="5593"/>
                        <a:pt x="5593" y="396"/>
                        <a:pt x="12007" y="396"/>
                      </a:cubicBezTo>
                      <a:cubicBezTo>
                        <a:pt x="18420" y="396"/>
                        <a:pt x="23648" y="5593"/>
                        <a:pt x="23648" y="11976"/>
                      </a:cubicBezTo>
                      <a:lnTo>
                        <a:pt x="24013" y="11976"/>
                      </a:lnTo>
                      <a:cubicBezTo>
                        <a:pt x="24013" y="5381"/>
                        <a:pt x="18633" y="0"/>
                        <a:pt x="1200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2" name="Google Shape;622;p41"/>
                <p:cNvSpPr/>
                <p:nvPr/>
              </p:nvSpPr>
              <p:spPr>
                <a:xfrm>
                  <a:off x="4283002" y="4921597"/>
                  <a:ext cx="508458" cy="2535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88" h="5229" extrusionOk="0">
                      <a:moveTo>
                        <a:pt x="5229" y="0"/>
                      </a:moveTo>
                      <a:cubicBezTo>
                        <a:pt x="2341" y="0"/>
                        <a:pt x="1" y="2341"/>
                        <a:pt x="1" y="5228"/>
                      </a:cubicBezTo>
                      <a:lnTo>
                        <a:pt x="366" y="5228"/>
                      </a:lnTo>
                      <a:cubicBezTo>
                        <a:pt x="366" y="2523"/>
                        <a:pt x="2584" y="365"/>
                        <a:pt x="5229" y="365"/>
                      </a:cubicBezTo>
                      <a:cubicBezTo>
                        <a:pt x="7934" y="365"/>
                        <a:pt x="10092" y="2584"/>
                        <a:pt x="10092" y="5228"/>
                      </a:cubicBezTo>
                      <a:lnTo>
                        <a:pt x="10487" y="5228"/>
                      </a:lnTo>
                      <a:cubicBezTo>
                        <a:pt x="10487" y="2341"/>
                        <a:pt x="8116" y="0"/>
                        <a:pt x="5229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623" name="Google Shape;623;p41"/>
            <p:cNvGrpSpPr/>
            <p:nvPr/>
          </p:nvGrpSpPr>
          <p:grpSpPr>
            <a:xfrm>
              <a:off x="1923513" y="179352"/>
              <a:ext cx="57025" cy="355650"/>
              <a:chOff x="1990325" y="3344152"/>
              <a:chExt cx="57025" cy="355650"/>
            </a:xfrm>
          </p:grpSpPr>
          <p:sp>
            <p:nvSpPr>
              <p:cNvPr id="624" name="Google Shape;624;p41"/>
              <p:cNvSpPr/>
              <p:nvPr/>
            </p:nvSpPr>
            <p:spPr>
              <a:xfrm rot="10800000">
                <a:off x="1990325" y="3642777"/>
                <a:ext cx="57025" cy="57025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2281" extrusionOk="0">
                    <a:moveTo>
                      <a:pt x="1126" y="0"/>
                    </a:moveTo>
                    <a:cubicBezTo>
                      <a:pt x="487" y="0"/>
                      <a:pt x="1" y="517"/>
                      <a:pt x="1" y="1125"/>
                    </a:cubicBezTo>
                    <a:cubicBezTo>
                      <a:pt x="1" y="1763"/>
                      <a:pt x="487" y="2280"/>
                      <a:pt x="1126" y="2280"/>
                    </a:cubicBezTo>
                    <a:cubicBezTo>
                      <a:pt x="1794" y="2280"/>
                      <a:pt x="2281" y="1733"/>
                      <a:pt x="2281" y="1125"/>
                    </a:cubicBezTo>
                    <a:cubicBezTo>
                      <a:pt x="2281" y="487"/>
                      <a:pt x="1794" y="0"/>
                      <a:pt x="11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41"/>
              <p:cNvSpPr/>
              <p:nvPr/>
            </p:nvSpPr>
            <p:spPr>
              <a:xfrm rot="10800000">
                <a:off x="1990325" y="3497652"/>
                <a:ext cx="57025" cy="57025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2281" extrusionOk="0">
                    <a:moveTo>
                      <a:pt x="1126" y="1"/>
                    </a:moveTo>
                    <a:cubicBezTo>
                      <a:pt x="487" y="1"/>
                      <a:pt x="1" y="487"/>
                      <a:pt x="1" y="1126"/>
                    </a:cubicBezTo>
                    <a:cubicBezTo>
                      <a:pt x="1" y="1794"/>
                      <a:pt x="487" y="2281"/>
                      <a:pt x="1126" y="2281"/>
                    </a:cubicBezTo>
                    <a:cubicBezTo>
                      <a:pt x="1794" y="2281"/>
                      <a:pt x="2281" y="1733"/>
                      <a:pt x="2281" y="1126"/>
                    </a:cubicBezTo>
                    <a:cubicBezTo>
                      <a:pt x="2281" y="518"/>
                      <a:pt x="1794" y="1"/>
                      <a:pt x="112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41"/>
              <p:cNvSpPr/>
              <p:nvPr/>
            </p:nvSpPr>
            <p:spPr>
              <a:xfrm rot="10800000">
                <a:off x="1990325" y="3344152"/>
                <a:ext cx="57025" cy="57025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2281" extrusionOk="0">
                    <a:moveTo>
                      <a:pt x="1126" y="1"/>
                    </a:moveTo>
                    <a:cubicBezTo>
                      <a:pt x="487" y="1"/>
                      <a:pt x="1" y="548"/>
                      <a:pt x="1" y="1156"/>
                    </a:cubicBezTo>
                    <a:cubicBezTo>
                      <a:pt x="1" y="1794"/>
                      <a:pt x="487" y="2280"/>
                      <a:pt x="1126" y="2280"/>
                    </a:cubicBezTo>
                    <a:cubicBezTo>
                      <a:pt x="1794" y="2280"/>
                      <a:pt x="2281" y="1764"/>
                      <a:pt x="2281" y="1156"/>
                    </a:cubicBezTo>
                    <a:cubicBezTo>
                      <a:pt x="2281" y="518"/>
                      <a:pt x="1794" y="1"/>
                      <a:pt x="112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39" name="Google Shape;639;p41"/>
          <p:cNvSpPr/>
          <p:nvPr/>
        </p:nvSpPr>
        <p:spPr>
          <a:xfrm>
            <a:off x="1318270" y="3498659"/>
            <a:ext cx="1267500" cy="4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41"/>
          <p:cNvSpPr/>
          <p:nvPr/>
        </p:nvSpPr>
        <p:spPr>
          <a:xfrm>
            <a:off x="1305550" y="4151475"/>
            <a:ext cx="1267500" cy="4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975230B-CC07-1C17-CA0F-AA777E36E6C6}"/>
              </a:ext>
            </a:extLst>
          </p:cNvPr>
          <p:cNvSpPr txBox="1"/>
          <p:nvPr/>
        </p:nvSpPr>
        <p:spPr>
          <a:xfrm>
            <a:off x="2465397" y="334947"/>
            <a:ext cx="4724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dirty="0">
                <a:solidFill>
                  <a:srgbClr val="2D4C6B"/>
                </a:solidFill>
                <a:latin typeface="Changa One" panose="02000000000000000000" pitchFamily="2" charset="0"/>
              </a:rPr>
              <a:t>O IDH dos estados  brasileiros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8FED5162-5E98-2648-BD6C-5586A0F214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75" y="1963625"/>
            <a:ext cx="3764805" cy="1871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Cabin" panose="020B0803050202020004" pitchFamily="34" charset="0"/>
                <a:cs typeface="Arial" panose="020B0604020202020204" pitchFamily="34" charset="0"/>
              </a:rPr>
              <a:t>Nas atividades anteriores, observamos que o IDH é formado pela renda per capita, a escolaridade e a longevidade. Então, ao analisar este índice e detectar  que um estado tem o IDH baixo é porque um, ou mais, daqueles fatores  está abaixo do nível desejável. </a:t>
            </a:r>
          </a:p>
          <a:p>
            <a:pPr algn="just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pt-BR" altLang="pt-BR" sz="1600" dirty="0">
              <a:latin typeface="Cabin" panose="020B08030502020200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CAFBFAC5-C0D8-8734-ABF4-66CF7DE2F0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7617" y="1152790"/>
            <a:ext cx="4295008" cy="3221256"/>
          </a:xfrm>
          <a:prstGeom prst="roundRect">
            <a:avLst>
              <a:gd name="adj" fmla="val 8239"/>
            </a:avLst>
          </a:prstGeom>
        </p:spPr>
      </p:pic>
    </p:spTree>
    <p:extLst>
      <p:ext uri="{BB962C8B-B14F-4D97-AF65-F5344CB8AC3E}">
        <p14:creationId xmlns:p14="http://schemas.microsoft.com/office/powerpoint/2010/main" val="685615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2" name="Google Shape;612;p41"/>
          <p:cNvGrpSpPr/>
          <p:nvPr/>
        </p:nvGrpSpPr>
        <p:grpSpPr>
          <a:xfrm>
            <a:off x="116998" y="-762253"/>
            <a:ext cx="9332088" cy="2409311"/>
            <a:chOff x="116998" y="-762253"/>
            <a:chExt cx="9332088" cy="2409311"/>
          </a:xfrm>
        </p:grpSpPr>
        <p:sp>
          <p:nvSpPr>
            <p:cNvPr id="613" name="Google Shape;613;p41"/>
            <p:cNvSpPr/>
            <p:nvPr/>
          </p:nvSpPr>
          <p:spPr>
            <a:xfrm rot="10800000" flipH="1">
              <a:off x="116998" y="-762253"/>
              <a:ext cx="1982008" cy="2409311"/>
            </a:xfrm>
            <a:custGeom>
              <a:avLst/>
              <a:gdLst/>
              <a:ahLst/>
              <a:cxnLst/>
              <a:rect l="l" t="t" r="r" b="b"/>
              <a:pathLst>
                <a:path w="40883" h="49697" extrusionOk="0">
                  <a:moveTo>
                    <a:pt x="20427" y="0"/>
                  </a:moveTo>
                  <a:cubicBezTo>
                    <a:pt x="9150" y="0"/>
                    <a:pt x="1" y="9149"/>
                    <a:pt x="1" y="20396"/>
                  </a:cubicBezTo>
                  <a:lnTo>
                    <a:pt x="1" y="49697"/>
                  </a:lnTo>
                  <a:lnTo>
                    <a:pt x="335" y="49697"/>
                  </a:lnTo>
                  <a:lnTo>
                    <a:pt x="335" y="20396"/>
                  </a:lnTo>
                  <a:cubicBezTo>
                    <a:pt x="335" y="9362"/>
                    <a:pt x="9332" y="365"/>
                    <a:pt x="20396" y="365"/>
                  </a:cubicBezTo>
                  <a:cubicBezTo>
                    <a:pt x="31460" y="365"/>
                    <a:pt x="40457" y="9332"/>
                    <a:pt x="40457" y="20396"/>
                  </a:cubicBezTo>
                  <a:lnTo>
                    <a:pt x="40457" y="49697"/>
                  </a:lnTo>
                  <a:lnTo>
                    <a:pt x="40883" y="49697"/>
                  </a:lnTo>
                  <a:lnTo>
                    <a:pt x="40883" y="20396"/>
                  </a:lnTo>
                  <a:cubicBezTo>
                    <a:pt x="40883" y="9149"/>
                    <a:pt x="31673" y="0"/>
                    <a:pt x="204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14" name="Google Shape;614;p41"/>
            <p:cNvGrpSpPr/>
            <p:nvPr/>
          </p:nvGrpSpPr>
          <p:grpSpPr>
            <a:xfrm>
              <a:off x="7408719" y="-296210"/>
              <a:ext cx="2040366" cy="1072211"/>
              <a:chOff x="7615900" y="-296212"/>
              <a:chExt cx="2394796" cy="1258463"/>
            </a:xfrm>
          </p:grpSpPr>
          <p:sp>
            <p:nvSpPr>
              <p:cNvPr id="615" name="Google Shape;615;p41"/>
              <p:cNvSpPr/>
              <p:nvPr/>
            </p:nvSpPr>
            <p:spPr>
              <a:xfrm rot="10800000" flipH="1">
                <a:off x="7615900" y="-295586"/>
                <a:ext cx="1257945" cy="1257837"/>
              </a:xfrm>
              <a:custGeom>
                <a:avLst/>
                <a:gdLst/>
                <a:ahLst/>
                <a:cxnLst/>
                <a:rect l="l" t="t" r="r" b="b"/>
                <a:pathLst>
                  <a:path w="43132" h="43132" extrusionOk="0">
                    <a:moveTo>
                      <a:pt x="43132" y="1"/>
                    </a:moveTo>
                    <a:cubicBezTo>
                      <a:pt x="19302" y="1"/>
                      <a:pt x="0" y="19302"/>
                      <a:pt x="0" y="43132"/>
                    </a:cubicBezTo>
                    <a:lnTo>
                      <a:pt x="43132" y="43132"/>
                    </a:lnTo>
                    <a:lnTo>
                      <a:pt x="43132" y="1"/>
                    </a:lnTo>
                    <a:close/>
                  </a:path>
                </a:pathLst>
              </a:custGeom>
              <a:solidFill>
                <a:srgbClr val="F12F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616" name="Google Shape;616;p41"/>
              <p:cNvGrpSpPr/>
              <p:nvPr/>
            </p:nvGrpSpPr>
            <p:grpSpPr>
              <a:xfrm rot="10800000" flipH="1">
                <a:off x="7737151" y="-296212"/>
                <a:ext cx="2273545" cy="1136341"/>
                <a:chOff x="2647326" y="3285920"/>
                <a:chExt cx="3779792" cy="1889178"/>
              </a:xfrm>
            </p:grpSpPr>
            <p:sp>
              <p:nvSpPr>
                <p:cNvPr id="617" name="Google Shape;617;p41"/>
                <p:cNvSpPr/>
                <p:nvPr/>
              </p:nvSpPr>
              <p:spPr>
                <a:xfrm>
                  <a:off x="2647326" y="3285920"/>
                  <a:ext cx="3779792" cy="18891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966" h="38968" extrusionOk="0">
                      <a:moveTo>
                        <a:pt x="38968" y="0"/>
                      </a:moveTo>
                      <a:cubicBezTo>
                        <a:pt x="17478" y="0"/>
                        <a:pt x="1" y="17478"/>
                        <a:pt x="1" y="38967"/>
                      </a:cubicBezTo>
                      <a:lnTo>
                        <a:pt x="365" y="38967"/>
                      </a:lnTo>
                      <a:cubicBezTo>
                        <a:pt x="365" y="17690"/>
                        <a:pt x="17691" y="365"/>
                        <a:pt x="38968" y="365"/>
                      </a:cubicBezTo>
                      <a:cubicBezTo>
                        <a:pt x="60245" y="365"/>
                        <a:pt x="77570" y="17690"/>
                        <a:pt x="77570" y="38967"/>
                      </a:cubicBezTo>
                      <a:lnTo>
                        <a:pt x="77966" y="38967"/>
                      </a:lnTo>
                      <a:cubicBezTo>
                        <a:pt x="77966" y="17478"/>
                        <a:pt x="60488" y="0"/>
                        <a:pt x="3896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8" name="Google Shape;618;p41"/>
                <p:cNvSpPr/>
                <p:nvPr/>
              </p:nvSpPr>
              <p:spPr>
                <a:xfrm>
                  <a:off x="2975925" y="3613065"/>
                  <a:ext cx="3124051" cy="1562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440" h="32220" extrusionOk="0">
                      <a:moveTo>
                        <a:pt x="32220" y="0"/>
                      </a:moveTo>
                      <a:cubicBezTo>
                        <a:pt x="14469" y="0"/>
                        <a:pt x="1" y="14438"/>
                        <a:pt x="1" y="32219"/>
                      </a:cubicBezTo>
                      <a:lnTo>
                        <a:pt x="396" y="32219"/>
                      </a:lnTo>
                      <a:cubicBezTo>
                        <a:pt x="396" y="14681"/>
                        <a:pt x="14682" y="395"/>
                        <a:pt x="32220" y="395"/>
                      </a:cubicBezTo>
                      <a:cubicBezTo>
                        <a:pt x="49789" y="395"/>
                        <a:pt x="64075" y="14681"/>
                        <a:pt x="64075" y="32219"/>
                      </a:cubicBezTo>
                      <a:lnTo>
                        <a:pt x="64440" y="32219"/>
                      </a:lnTo>
                      <a:cubicBezTo>
                        <a:pt x="64440" y="14438"/>
                        <a:pt x="49971" y="0"/>
                        <a:pt x="3222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9" name="Google Shape;619;p41"/>
                <p:cNvSpPr/>
                <p:nvPr/>
              </p:nvSpPr>
              <p:spPr>
                <a:xfrm>
                  <a:off x="3300113" y="3938707"/>
                  <a:ext cx="2472722" cy="12363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005" h="25503" extrusionOk="0">
                      <a:moveTo>
                        <a:pt x="25503" y="0"/>
                      </a:moveTo>
                      <a:cubicBezTo>
                        <a:pt x="11460" y="0"/>
                        <a:pt x="1" y="11460"/>
                        <a:pt x="1" y="25502"/>
                      </a:cubicBezTo>
                      <a:lnTo>
                        <a:pt x="396" y="25502"/>
                      </a:lnTo>
                      <a:cubicBezTo>
                        <a:pt x="396" y="11642"/>
                        <a:pt x="11642" y="396"/>
                        <a:pt x="25503" y="396"/>
                      </a:cubicBezTo>
                      <a:cubicBezTo>
                        <a:pt x="39363" y="396"/>
                        <a:pt x="50610" y="11672"/>
                        <a:pt x="50610" y="25502"/>
                      </a:cubicBezTo>
                      <a:lnTo>
                        <a:pt x="51005" y="25502"/>
                      </a:lnTo>
                      <a:cubicBezTo>
                        <a:pt x="51005" y="11460"/>
                        <a:pt x="39576" y="0"/>
                        <a:pt x="25503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0" name="Google Shape;620;p41"/>
                <p:cNvSpPr/>
                <p:nvPr/>
              </p:nvSpPr>
              <p:spPr>
                <a:xfrm>
                  <a:off x="3628761" y="4267307"/>
                  <a:ext cx="1815479" cy="9077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448" h="18725" extrusionOk="0">
                      <a:moveTo>
                        <a:pt x="18724" y="1"/>
                      </a:moveTo>
                      <a:cubicBezTo>
                        <a:pt x="8389" y="1"/>
                        <a:pt x="0" y="8390"/>
                        <a:pt x="0" y="18724"/>
                      </a:cubicBezTo>
                      <a:lnTo>
                        <a:pt x="365" y="18724"/>
                      </a:lnTo>
                      <a:cubicBezTo>
                        <a:pt x="365" y="8633"/>
                        <a:pt x="8602" y="365"/>
                        <a:pt x="18724" y="365"/>
                      </a:cubicBezTo>
                      <a:cubicBezTo>
                        <a:pt x="28846" y="365"/>
                        <a:pt x="37083" y="8633"/>
                        <a:pt x="37083" y="18724"/>
                      </a:cubicBezTo>
                      <a:lnTo>
                        <a:pt x="37448" y="18724"/>
                      </a:lnTo>
                      <a:cubicBezTo>
                        <a:pt x="37448" y="8390"/>
                        <a:pt x="29058" y="1"/>
                        <a:pt x="1872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1" name="Google Shape;621;p41"/>
                <p:cNvSpPr/>
                <p:nvPr/>
              </p:nvSpPr>
              <p:spPr>
                <a:xfrm>
                  <a:off x="3954403" y="4594452"/>
                  <a:ext cx="1164199" cy="5806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14" h="11977" extrusionOk="0">
                      <a:moveTo>
                        <a:pt x="12007" y="0"/>
                      </a:moveTo>
                      <a:cubicBezTo>
                        <a:pt x="5411" y="0"/>
                        <a:pt x="1" y="5381"/>
                        <a:pt x="1" y="11976"/>
                      </a:cubicBezTo>
                      <a:lnTo>
                        <a:pt x="396" y="11976"/>
                      </a:lnTo>
                      <a:cubicBezTo>
                        <a:pt x="396" y="5593"/>
                        <a:pt x="5593" y="396"/>
                        <a:pt x="12007" y="396"/>
                      </a:cubicBezTo>
                      <a:cubicBezTo>
                        <a:pt x="18420" y="396"/>
                        <a:pt x="23648" y="5593"/>
                        <a:pt x="23648" y="11976"/>
                      </a:cubicBezTo>
                      <a:lnTo>
                        <a:pt x="24013" y="11976"/>
                      </a:lnTo>
                      <a:cubicBezTo>
                        <a:pt x="24013" y="5381"/>
                        <a:pt x="18633" y="0"/>
                        <a:pt x="1200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2" name="Google Shape;622;p41"/>
                <p:cNvSpPr/>
                <p:nvPr/>
              </p:nvSpPr>
              <p:spPr>
                <a:xfrm>
                  <a:off x="4283002" y="4921597"/>
                  <a:ext cx="508458" cy="2535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88" h="5229" extrusionOk="0">
                      <a:moveTo>
                        <a:pt x="5229" y="0"/>
                      </a:moveTo>
                      <a:cubicBezTo>
                        <a:pt x="2341" y="0"/>
                        <a:pt x="1" y="2341"/>
                        <a:pt x="1" y="5228"/>
                      </a:cubicBezTo>
                      <a:lnTo>
                        <a:pt x="366" y="5228"/>
                      </a:lnTo>
                      <a:cubicBezTo>
                        <a:pt x="366" y="2523"/>
                        <a:pt x="2584" y="365"/>
                        <a:pt x="5229" y="365"/>
                      </a:cubicBezTo>
                      <a:cubicBezTo>
                        <a:pt x="7934" y="365"/>
                        <a:pt x="10092" y="2584"/>
                        <a:pt x="10092" y="5228"/>
                      </a:cubicBezTo>
                      <a:lnTo>
                        <a:pt x="10487" y="5228"/>
                      </a:lnTo>
                      <a:cubicBezTo>
                        <a:pt x="10487" y="2341"/>
                        <a:pt x="8116" y="0"/>
                        <a:pt x="5229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623" name="Google Shape;623;p41"/>
            <p:cNvGrpSpPr/>
            <p:nvPr/>
          </p:nvGrpSpPr>
          <p:grpSpPr>
            <a:xfrm>
              <a:off x="1923513" y="179352"/>
              <a:ext cx="57025" cy="355650"/>
              <a:chOff x="1990325" y="3344152"/>
              <a:chExt cx="57025" cy="355650"/>
            </a:xfrm>
          </p:grpSpPr>
          <p:sp>
            <p:nvSpPr>
              <p:cNvPr id="624" name="Google Shape;624;p41"/>
              <p:cNvSpPr/>
              <p:nvPr/>
            </p:nvSpPr>
            <p:spPr>
              <a:xfrm rot="10800000">
                <a:off x="1990325" y="3642777"/>
                <a:ext cx="57025" cy="57025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2281" extrusionOk="0">
                    <a:moveTo>
                      <a:pt x="1126" y="0"/>
                    </a:moveTo>
                    <a:cubicBezTo>
                      <a:pt x="487" y="0"/>
                      <a:pt x="1" y="517"/>
                      <a:pt x="1" y="1125"/>
                    </a:cubicBezTo>
                    <a:cubicBezTo>
                      <a:pt x="1" y="1763"/>
                      <a:pt x="487" y="2280"/>
                      <a:pt x="1126" y="2280"/>
                    </a:cubicBezTo>
                    <a:cubicBezTo>
                      <a:pt x="1794" y="2280"/>
                      <a:pt x="2281" y="1733"/>
                      <a:pt x="2281" y="1125"/>
                    </a:cubicBezTo>
                    <a:cubicBezTo>
                      <a:pt x="2281" y="487"/>
                      <a:pt x="1794" y="0"/>
                      <a:pt x="11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41"/>
              <p:cNvSpPr/>
              <p:nvPr/>
            </p:nvSpPr>
            <p:spPr>
              <a:xfrm rot="10800000">
                <a:off x="1990325" y="3497652"/>
                <a:ext cx="57025" cy="57025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2281" extrusionOk="0">
                    <a:moveTo>
                      <a:pt x="1126" y="1"/>
                    </a:moveTo>
                    <a:cubicBezTo>
                      <a:pt x="487" y="1"/>
                      <a:pt x="1" y="487"/>
                      <a:pt x="1" y="1126"/>
                    </a:cubicBezTo>
                    <a:cubicBezTo>
                      <a:pt x="1" y="1794"/>
                      <a:pt x="487" y="2281"/>
                      <a:pt x="1126" y="2281"/>
                    </a:cubicBezTo>
                    <a:cubicBezTo>
                      <a:pt x="1794" y="2281"/>
                      <a:pt x="2281" y="1733"/>
                      <a:pt x="2281" y="1126"/>
                    </a:cubicBezTo>
                    <a:cubicBezTo>
                      <a:pt x="2281" y="518"/>
                      <a:pt x="1794" y="1"/>
                      <a:pt x="112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41"/>
              <p:cNvSpPr/>
              <p:nvPr/>
            </p:nvSpPr>
            <p:spPr>
              <a:xfrm rot="10800000">
                <a:off x="1990325" y="3344152"/>
                <a:ext cx="57025" cy="57025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2281" extrusionOk="0">
                    <a:moveTo>
                      <a:pt x="1126" y="1"/>
                    </a:moveTo>
                    <a:cubicBezTo>
                      <a:pt x="487" y="1"/>
                      <a:pt x="1" y="548"/>
                      <a:pt x="1" y="1156"/>
                    </a:cubicBezTo>
                    <a:cubicBezTo>
                      <a:pt x="1" y="1794"/>
                      <a:pt x="487" y="2280"/>
                      <a:pt x="1126" y="2280"/>
                    </a:cubicBezTo>
                    <a:cubicBezTo>
                      <a:pt x="1794" y="2280"/>
                      <a:pt x="2281" y="1764"/>
                      <a:pt x="2281" y="1156"/>
                    </a:cubicBezTo>
                    <a:cubicBezTo>
                      <a:pt x="2281" y="518"/>
                      <a:pt x="1794" y="1"/>
                      <a:pt x="112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39" name="Google Shape;639;p41"/>
          <p:cNvSpPr/>
          <p:nvPr/>
        </p:nvSpPr>
        <p:spPr>
          <a:xfrm>
            <a:off x="1318270" y="3498659"/>
            <a:ext cx="1267500" cy="4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41"/>
          <p:cNvSpPr/>
          <p:nvPr/>
        </p:nvSpPr>
        <p:spPr>
          <a:xfrm>
            <a:off x="1305550" y="4151475"/>
            <a:ext cx="1267500" cy="4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975230B-CC07-1C17-CA0F-AA777E36E6C6}"/>
              </a:ext>
            </a:extLst>
          </p:cNvPr>
          <p:cNvSpPr txBox="1"/>
          <p:nvPr/>
        </p:nvSpPr>
        <p:spPr>
          <a:xfrm>
            <a:off x="2063279" y="565925"/>
            <a:ext cx="538116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dirty="0">
                <a:solidFill>
                  <a:srgbClr val="2D4C6B"/>
                </a:solidFill>
                <a:latin typeface="Changa One" panose="02000000000000000000" pitchFamily="2" charset="0"/>
              </a:rPr>
              <a:t>As consequências da desigualdade socioespacial </a:t>
            </a:r>
            <a:br>
              <a:rPr lang="pt-BR" sz="2000" dirty="0">
                <a:solidFill>
                  <a:srgbClr val="2D4C6B"/>
                </a:solidFill>
                <a:latin typeface="Changa One" panose="02000000000000000000" pitchFamily="2" charset="0"/>
              </a:rPr>
            </a:br>
            <a:endParaRPr lang="pt-BR" sz="2000" dirty="0">
              <a:solidFill>
                <a:srgbClr val="2D4C6B"/>
              </a:solidFill>
              <a:latin typeface="Changa One" panose="02000000000000000000" pitchFamily="2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3F8C6A8-3344-E37C-4B60-4EDDF3136574}"/>
              </a:ext>
            </a:extLst>
          </p:cNvPr>
          <p:cNvSpPr txBox="1"/>
          <p:nvPr/>
        </p:nvSpPr>
        <p:spPr>
          <a:xfrm>
            <a:off x="490595" y="1630933"/>
            <a:ext cx="5309411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600" dirty="0">
                <a:latin typeface="Cabin" panose="020B0803050202020004" pitchFamily="34" charset="0"/>
              </a:rPr>
              <a:t>A segregação ocorre quando isolamos ou afastamos parte da população. Esse fragmento dos habitantes não tem acesso a serviços sociais que deveriam ter do Estado como, por exemplo, o saneamento básico, transporte eficiente, lazer, enfim, boas condições de vida. Esses locais normalmente ficam em áreas menos valorizadas.</a:t>
            </a:r>
          </a:p>
          <a:p>
            <a:pPr algn="just"/>
            <a:endParaRPr lang="pt-BR" sz="1600" dirty="0">
              <a:latin typeface="Cabin" panose="020B0803050202020004" pitchFamily="34" charset="0"/>
            </a:endParaRPr>
          </a:p>
          <a:p>
            <a:pPr algn="just"/>
            <a:r>
              <a:rPr lang="pt-BR" sz="1600" dirty="0">
                <a:latin typeface="Cabin" panose="020B0803050202020004" pitchFamily="34" charset="0"/>
              </a:rPr>
              <a:t>Já a discriminação social pode ser visualizada de diferentes formas, pois ela está relacionada ao preconceito. Por isso, podem existir discriminação racial,  discriminação religiosa, por renda e tantos outros motivos. Observe a imagem ao lado e identifique possíveis razões pelos quais o menino está sofrendo preconceito.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04B8C46-04C2-D0E9-2D6C-AFE53D8C06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79"/>
          <a:stretch/>
        </p:blipFill>
        <p:spPr>
          <a:xfrm>
            <a:off x="5910859" y="1329538"/>
            <a:ext cx="2680482" cy="360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56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" name="Google Shape;542;p37"/>
          <p:cNvGrpSpPr/>
          <p:nvPr/>
        </p:nvGrpSpPr>
        <p:grpSpPr>
          <a:xfrm rot="10800000" flipH="1">
            <a:off x="-1078610" y="-119156"/>
            <a:ext cx="2791544" cy="1467089"/>
            <a:chOff x="2445454" y="3082545"/>
            <a:chExt cx="3981664" cy="2092553"/>
          </a:xfrm>
        </p:grpSpPr>
        <p:sp>
          <p:nvSpPr>
            <p:cNvPr id="543" name="Google Shape;543;p37"/>
            <p:cNvSpPr/>
            <p:nvPr/>
          </p:nvSpPr>
          <p:spPr>
            <a:xfrm>
              <a:off x="2445454" y="3082545"/>
              <a:ext cx="2091039" cy="2091039"/>
            </a:xfrm>
            <a:custGeom>
              <a:avLst/>
              <a:gdLst/>
              <a:ahLst/>
              <a:cxnLst/>
              <a:rect l="l" t="t" r="r" b="b"/>
              <a:pathLst>
                <a:path w="43132" h="43132" extrusionOk="0">
                  <a:moveTo>
                    <a:pt x="43132" y="1"/>
                  </a:moveTo>
                  <a:cubicBezTo>
                    <a:pt x="19302" y="1"/>
                    <a:pt x="0" y="19302"/>
                    <a:pt x="0" y="43132"/>
                  </a:cubicBezTo>
                  <a:lnTo>
                    <a:pt x="43132" y="43132"/>
                  </a:lnTo>
                  <a:lnTo>
                    <a:pt x="431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7"/>
            <p:cNvSpPr/>
            <p:nvPr/>
          </p:nvSpPr>
          <p:spPr>
            <a:xfrm>
              <a:off x="2647326" y="3285920"/>
              <a:ext cx="3779792" cy="1889169"/>
            </a:xfrm>
            <a:custGeom>
              <a:avLst/>
              <a:gdLst/>
              <a:ahLst/>
              <a:cxnLst/>
              <a:rect l="l" t="t" r="r" b="b"/>
              <a:pathLst>
                <a:path w="77966" h="38968" extrusionOk="0">
                  <a:moveTo>
                    <a:pt x="38968" y="0"/>
                  </a:moveTo>
                  <a:cubicBezTo>
                    <a:pt x="17478" y="0"/>
                    <a:pt x="1" y="17478"/>
                    <a:pt x="1" y="38967"/>
                  </a:cubicBezTo>
                  <a:lnTo>
                    <a:pt x="365" y="38967"/>
                  </a:lnTo>
                  <a:cubicBezTo>
                    <a:pt x="365" y="17690"/>
                    <a:pt x="17691" y="365"/>
                    <a:pt x="38968" y="365"/>
                  </a:cubicBezTo>
                  <a:cubicBezTo>
                    <a:pt x="60245" y="365"/>
                    <a:pt x="77570" y="17690"/>
                    <a:pt x="77570" y="38967"/>
                  </a:cubicBezTo>
                  <a:lnTo>
                    <a:pt x="77966" y="38967"/>
                  </a:lnTo>
                  <a:cubicBezTo>
                    <a:pt x="77966" y="17478"/>
                    <a:pt x="60488" y="0"/>
                    <a:pt x="389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7"/>
            <p:cNvSpPr/>
            <p:nvPr/>
          </p:nvSpPr>
          <p:spPr>
            <a:xfrm>
              <a:off x="2975925" y="3613065"/>
              <a:ext cx="3124051" cy="1562026"/>
            </a:xfrm>
            <a:custGeom>
              <a:avLst/>
              <a:gdLst/>
              <a:ahLst/>
              <a:cxnLst/>
              <a:rect l="l" t="t" r="r" b="b"/>
              <a:pathLst>
                <a:path w="64440" h="32220" extrusionOk="0">
                  <a:moveTo>
                    <a:pt x="32220" y="0"/>
                  </a:moveTo>
                  <a:cubicBezTo>
                    <a:pt x="14469" y="0"/>
                    <a:pt x="1" y="14438"/>
                    <a:pt x="1" y="32219"/>
                  </a:cubicBezTo>
                  <a:lnTo>
                    <a:pt x="396" y="32219"/>
                  </a:lnTo>
                  <a:cubicBezTo>
                    <a:pt x="396" y="14681"/>
                    <a:pt x="14682" y="395"/>
                    <a:pt x="32220" y="395"/>
                  </a:cubicBezTo>
                  <a:cubicBezTo>
                    <a:pt x="49789" y="395"/>
                    <a:pt x="64075" y="14681"/>
                    <a:pt x="64075" y="32219"/>
                  </a:cubicBezTo>
                  <a:lnTo>
                    <a:pt x="64440" y="32219"/>
                  </a:lnTo>
                  <a:cubicBezTo>
                    <a:pt x="64440" y="14438"/>
                    <a:pt x="49971" y="0"/>
                    <a:pt x="322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7"/>
            <p:cNvSpPr/>
            <p:nvPr/>
          </p:nvSpPr>
          <p:spPr>
            <a:xfrm>
              <a:off x="3300113" y="3938707"/>
              <a:ext cx="2472722" cy="1236385"/>
            </a:xfrm>
            <a:custGeom>
              <a:avLst/>
              <a:gdLst/>
              <a:ahLst/>
              <a:cxnLst/>
              <a:rect l="l" t="t" r="r" b="b"/>
              <a:pathLst>
                <a:path w="51005" h="25503" extrusionOk="0">
                  <a:moveTo>
                    <a:pt x="25503" y="0"/>
                  </a:moveTo>
                  <a:cubicBezTo>
                    <a:pt x="11460" y="0"/>
                    <a:pt x="1" y="11460"/>
                    <a:pt x="1" y="25502"/>
                  </a:cubicBezTo>
                  <a:lnTo>
                    <a:pt x="396" y="25502"/>
                  </a:lnTo>
                  <a:cubicBezTo>
                    <a:pt x="396" y="11642"/>
                    <a:pt x="11642" y="396"/>
                    <a:pt x="25503" y="396"/>
                  </a:cubicBezTo>
                  <a:cubicBezTo>
                    <a:pt x="39363" y="396"/>
                    <a:pt x="50610" y="11672"/>
                    <a:pt x="50610" y="25502"/>
                  </a:cubicBezTo>
                  <a:lnTo>
                    <a:pt x="51005" y="25502"/>
                  </a:lnTo>
                  <a:cubicBezTo>
                    <a:pt x="51005" y="11460"/>
                    <a:pt x="39576" y="0"/>
                    <a:pt x="255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7"/>
            <p:cNvSpPr/>
            <p:nvPr/>
          </p:nvSpPr>
          <p:spPr>
            <a:xfrm>
              <a:off x="3628761" y="4267307"/>
              <a:ext cx="1815479" cy="907788"/>
            </a:xfrm>
            <a:custGeom>
              <a:avLst/>
              <a:gdLst/>
              <a:ahLst/>
              <a:cxnLst/>
              <a:rect l="l" t="t" r="r" b="b"/>
              <a:pathLst>
                <a:path w="37448" h="18725" extrusionOk="0">
                  <a:moveTo>
                    <a:pt x="18724" y="1"/>
                  </a:moveTo>
                  <a:cubicBezTo>
                    <a:pt x="8389" y="1"/>
                    <a:pt x="0" y="8390"/>
                    <a:pt x="0" y="18724"/>
                  </a:cubicBezTo>
                  <a:lnTo>
                    <a:pt x="365" y="18724"/>
                  </a:lnTo>
                  <a:cubicBezTo>
                    <a:pt x="365" y="8633"/>
                    <a:pt x="8602" y="365"/>
                    <a:pt x="18724" y="365"/>
                  </a:cubicBezTo>
                  <a:cubicBezTo>
                    <a:pt x="28846" y="365"/>
                    <a:pt x="37083" y="8633"/>
                    <a:pt x="37083" y="18724"/>
                  </a:cubicBezTo>
                  <a:lnTo>
                    <a:pt x="37448" y="18724"/>
                  </a:lnTo>
                  <a:cubicBezTo>
                    <a:pt x="37448" y="8390"/>
                    <a:pt x="29058" y="1"/>
                    <a:pt x="187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7"/>
            <p:cNvSpPr/>
            <p:nvPr/>
          </p:nvSpPr>
          <p:spPr>
            <a:xfrm>
              <a:off x="3954403" y="4594452"/>
              <a:ext cx="1164199" cy="580645"/>
            </a:xfrm>
            <a:custGeom>
              <a:avLst/>
              <a:gdLst/>
              <a:ahLst/>
              <a:cxnLst/>
              <a:rect l="l" t="t" r="r" b="b"/>
              <a:pathLst>
                <a:path w="24014" h="11977" extrusionOk="0">
                  <a:moveTo>
                    <a:pt x="12007" y="0"/>
                  </a:moveTo>
                  <a:cubicBezTo>
                    <a:pt x="5411" y="0"/>
                    <a:pt x="1" y="5381"/>
                    <a:pt x="1" y="11976"/>
                  </a:cubicBezTo>
                  <a:lnTo>
                    <a:pt x="396" y="11976"/>
                  </a:lnTo>
                  <a:cubicBezTo>
                    <a:pt x="396" y="5593"/>
                    <a:pt x="5593" y="396"/>
                    <a:pt x="12007" y="396"/>
                  </a:cubicBezTo>
                  <a:cubicBezTo>
                    <a:pt x="18420" y="396"/>
                    <a:pt x="23648" y="5593"/>
                    <a:pt x="23648" y="11976"/>
                  </a:cubicBezTo>
                  <a:lnTo>
                    <a:pt x="24013" y="11976"/>
                  </a:lnTo>
                  <a:cubicBezTo>
                    <a:pt x="24013" y="5381"/>
                    <a:pt x="18633" y="0"/>
                    <a:pt x="120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7"/>
            <p:cNvSpPr/>
            <p:nvPr/>
          </p:nvSpPr>
          <p:spPr>
            <a:xfrm>
              <a:off x="4283002" y="4921597"/>
              <a:ext cx="508458" cy="253502"/>
            </a:xfrm>
            <a:custGeom>
              <a:avLst/>
              <a:gdLst/>
              <a:ahLst/>
              <a:cxnLst/>
              <a:rect l="l" t="t" r="r" b="b"/>
              <a:pathLst>
                <a:path w="10488" h="5229" extrusionOk="0">
                  <a:moveTo>
                    <a:pt x="5229" y="0"/>
                  </a:moveTo>
                  <a:cubicBezTo>
                    <a:pt x="2341" y="0"/>
                    <a:pt x="1" y="2341"/>
                    <a:pt x="1" y="5228"/>
                  </a:cubicBezTo>
                  <a:lnTo>
                    <a:pt x="366" y="5228"/>
                  </a:lnTo>
                  <a:cubicBezTo>
                    <a:pt x="366" y="2523"/>
                    <a:pt x="2584" y="365"/>
                    <a:pt x="5229" y="365"/>
                  </a:cubicBezTo>
                  <a:cubicBezTo>
                    <a:pt x="7934" y="365"/>
                    <a:pt x="10092" y="2584"/>
                    <a:pt x="10092" y="5228"/>
                  </a:cubicBezTo>
                  <a:lnTo>
                    <a:pt x="10487" y="5228"/>
                  </a:lnTo>
                  <a:cubicBezTo>
                    <a:pt x="10487" y="2341"/>
                    <a:pt x="8116" y="0"/>
                    <a:pt x="52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3" name="Google Shape;553;p37"/>
          <p:cNvGrpSpPr/>
          <p:nvPr/>
        </p:nvGrpSpPr>
        <p:grpSpPr>
          <a:xfrm>
            <a:off x="7973225" y="130202"/>
            <a:ext cx="57025" cy="355650"/>
            <a:chOff x="1990325" y="3344152"/>
            <a:chExt cx="57025" cy="355650"/>
          </a:xfrm>
        </p:grpSpPr>
        <p:sp>
          <p:nvSpPr>
            <p:cNvPr id="554" name="Google Shape;554;p37"/>
            <p:cNvSpPr/>
            <p:nvPr/>
          </p:nvSpPr>
          <p:spPr>
            <a:xfrm rot="10800000">
              <a:off x="1990325" y="3642777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2281" h="2281" extrusionOk="0">
                  <a:moveTo>
                    <a:pt x="1126" y="0"/>
                  </a:moveTo>
                  <a:cubicBezTo>
                    <a:pt x="487" y="0"/>
                    <a:pt x="1" y="517"/>
                    <a:pt x="1" y="1125"/>
                  </a:cubicBezTo>
                  <a:cubicBezTo>
                    <a:pt x="1" y="1763"/>
                    <a:pt x="487" y="2280"/>
                    <a:pt x="1126" y="2280"/>
                  </a:cubicBezTo>
                  <a:cubicBezTo>
                    <a:pt x="1794" y="2280"/>
                    <a:pt x="2281" y="1733"/>
                    <a:pt x="2281" y="1125"/>
                  </a:cubicBezTo>
                  <a:cubicBezTo>
                    <a:pt x="2281" y="487"/>
                    <a:pt x="1794" y="0"/>
                    <a:pt x="11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7"/>
            <p:cNvSpPr/>
            <p:nvPr/>
          </p:nvSpPr>
          <p:spPr>
            <a:xfrm rot="10800000">
              <a:off x="1990325" y="3497652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2281" h="2281" extrusionOk="0">
                  <a:moveTo>
                    <a:pt x="1126" y="1"/>
                  </a:moveTo>
                  <a:cubicBezTo>
                    <a:pt x="487" y="1"/>
                    <a:pt x="1" y="487"/>
                    <a:pt x="1" y="1126"/>
                  </a:cubicBezTo>
                  <a:cubicBezTo>
                    <a:pt x="1" y="1794"/>
                    <a:pt x="487" y="2281"/>
                    <a:pt x="1126" y="2281"/>
                  </a:cubicBezTo>
                  <a:cubicBezTo>
                    <a:pt x="1794" y="2281"/>
                    <a:pt x="2281" y="1733"/>
                    <a:pt x="2281" y="1126"/>
                  </a:cubicBezTo>
                  <a:cubicBezTo>
                    <a:pt x="2281" y="518"/>
                    <a:pt x="1794" y="1"/>
                    <a:pt x="11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7"/>
            <p:cNvSpPr/>
            <p:nvPr/>
          </p:nvSpPr>
          <p:spPr>
            <a:xfrm rot="10800000">
              <a:off x="1990325" y="3344152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2281" h="2281" extrusionOk="0">
                  <a:moveTo>
                    <a:pt x="1126" y="1"/>
                  </a:moveTo>
                  <a:cubicBezTo>
                    <a:pt x="487" y="1"/>
                    <a:pt x="1" y="548"/>
                    <a:pt x="1" y="1156"/>
                  </a:cubicBezTo>
                  <a:cubicBezTo>
                    <a:pt x="1" y="1794"/>
                    <a:pt x="487" y="2280"/>
                    <a:pt x="1126" y="2280"/>
                  </a:cubicBezTo>
                  <a:cubicBezTo>
                    <a:pt x="1794" y="2280"/>
                    <a:pt x="2281" y="1764"/>
                    <a:pt x="2281" y="1156"/>
                  </a:cubicBezTo>
                  <a:cubicBezTo>
                    <a:pt x="2281" y="518"/>
                    <a:pt x="1794" y="1"/>
                    <a:pt x="11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F9C7700F-844E-A223-ECB8-911C97B9C367}"/>
              </a:ext>
            </a:extLst>
          </p:cNvPr>
          <p:cNvSpPr txBox="1"/>
          <p:nvPr/>
        </p:nvSpPr>
        <p:spPr>
          <a:xfrm>
            <a:off x="2015213" y="563013"/>
            <a:ext cx="56557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 err="1">
                <a:latin typeface="Cabin" panose="020B0803050202020004" pitchFamily="34" charset="0"/>
              </a:rPr>
              <a:t>Você</a:t>
            </a:r>
            <a:r>
              <a:rPr lang="en-US" sz="1800" dirty="0">
                <a:latin typeface="Cabin" panose="020B0803050202020004" pitchFamily="34" charset="0"/>
              </a:rPr>
              <a:t> Sabia?</a:t>
            </a:r>
            <a:endParaRPr lang="pt-BR" sz="1800" dirty="0">
              <a:latin typeface="Cabin" panose="020B08030502020200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E4B3A20-F2D5-3125-22BF-7368E6F4D0F9}"/>
              </a:ext>
            </a:extLst>
          </p:cNvPr>
          <p:cNvSpPr txBox="1"/>
          <p:nvPr/>
        </p:nvSpPr>
        <p:spPr>
          <a:xfrm>
            <a:off x="4972756" y="4505036"/>
            <a:ext cx="355035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latin typeface="Cabin" panose="020B0803050202020004" pitchFamily="34" charset="0"/>
              </a:rPr>
              <a:t>Gabarito: A letra  correta é a “C”. 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43654FEB-6CEA-604C-9A73-6C6AAFD059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535" y="1134091"/>
            <a:ext cx="3334542" cy="818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eaLnBrk="1" hangingPunct="1">
              <a:lnSpc>
                <a:spcPct val="95000"/>
              </a:lnSpc>
              <a:defRPr/>
            </a:pPr>
            <a:r>
              <a:rPr lang="pt-BR" dirty="0">
                <a:solidFill>
                  <a:srgbClr val="000000"/>
                </a:solidFill>
                <a:latin typeface="Cabin" panose="020B0803050202020004" pitchFamily="34" charset="0"/>
              </a:rPr>
              <a:t>Observe  os dados apresentados pela mapa e pela imagem ao lado. O mapa identifica o IDH dos estados brasileiros, e a imagem divide a pobreza pelas regiões do Brasil.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459D3EC-B327-0E84-DB57-9901DFE70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4117" y="1285728"/>
            <a:ext cx="2929612" cy="286592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FCFC621-35F9-A7C9-F62F-019F6F66F3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105"/>
          <a:stretch/>
        </p:blipFill>
        <p:spPr>
          <a:xfrm>
            <a:off x="7118074" y="1285728"/>
            <a:ext cx="1767326" cy="2865925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CB830953-28BD-ED9B-7358-43FE1968C30D}"/>
              </a:ext>
            </a:extLst>
          </p:cNvPr>
          <p:cNvSpPr txBox="1"/>
          <p:nvPr/>
        </p:nvSpPr>
        <p:spPr>
          <a:xfrm>
            <a:off x="690353" y="1952777"/>
            <a:ext cx="3604829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Cabin" panose="020B0803050202020004" pitchFamily="34" charset="0"/>
              </a:rPr>
              <a:t>Comparando as duas informações apresentadas, podemos diagnosticar que:</a:t>
            </a:r>
          </a:p>
          <a:p>
            <a:endParaRPr lang="pt-BR" dirty="0">
              <a:latin typeface="Cabin" panose="020B0803050202020004" pitchFamily="34" charset="0"/>
            </a:endParaRPr>
          </a:p>
          <a:p>
            <a:r>
              <a:rPr lang="pt-BR" dirty="0">
                <a:latin typeface="Cabin" panose="020B0803050202020004" pitchFamily="34" charset="0"/>
              </a:rPr>
              <a:t>a) A região Norte por ter o IDH alto possui somente 13% de pobreza.</a:t>
            </a:r>
          </a:p>
          <a:p>
            <a:r>
              <a:rPr lang="pt-BR" dirty="0">
                <a:latin typeface="Cabin" panose="020B0803050202020004" pitchFamily="34" charset="0"/>
              </a:rPr>
              <a:t>b) O estado do Maranhão por ter o pior IDH não se inclui em nenhuma região. </a:t>
            </a:r>
          </a:p>
          <a:p>
            <a:r>
              <a:rPr lang="pt-BR" dirty="0">
                <a:latin typeface="Cabin" panose="020B0803050202020004" pitchFamily="34" charset="0"/>
              </a:rPr>
              <a:t>c) Apesar de ter o IDH alto, a região Sudeste tem um número alto de pobreza, 22%.</a:t>
            </a:r>
          </a:p>
          <a:p>
            <a:r>
              <a:rPr lang="pt-BR" dirty="0">
                <a:latin typeface="Cabin" panose="020B0803050202020004" pitchFamily="34" charset="0"/>
              </a:rPr>
              <a:t>d) A região com menor quantidade de pobreza possui o maior IDH do Brasil.</a:t>
            </a:r>
          </a:p>
        </p:txBody>
      </p:sp>
    </p:spTree>
    <p:extLst>
      <p:ext uri="{BB962C8B-B14F-4D97-AF65-F5344CB8AC3E}">
        <p14:creationId xmlns:p14="http://schemas.microsoft.com/office/powerpoint/2010/main" val="3506887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" name="Google Shape;542;p37"/>
          <p:cNvGrpSpPr/>
          <p:nvPr/>
        </p:nvGrpSpPr>
        <p:grpSpPr>
          <a:xfrm rot="10800000" flipH="1">
            <a:off x="-1078610" y="-119156"/>
            <a:ext cx="2791544" cy="1467089"/>
            <a:chOff x="2445454" y="3082545"/>
            <a:chExt cx="3981664" cy="2092553"/>
          </a:xfrm>
        </p:grpSpPr>
        <p:sp>
          <p:nvSpPr>
            <p:cNvPr id="543" name="Google Shape;543;p37"/>
            <p:cNvSpPr/>
            <p:nvPr/>
          </p:nvSpPr>
          <p:spPr>
            <a:xfrm>
              <a:off x="2445454" y="3082545"/>
              <a:ext cx="2091039" cy="2091039"/>
            </a:xfrm>
            <a:custGeom>
              <a:avLst/>
              <a:gdLst/>
              <a:ahLst/>
              <a:cxnLst/>
              <a:rect l="l" t="t" r="r" b="b"/>
              <a:pathLst>
                <a:path w="43132" h="43132" extrusionOk="0">
                  <a:moveTo>
                    <a:pt x="43132" y="1"/>
                  </a:moveTo>
                  <a:cubicBezTo>
                    <a:pt x="19302" y="1"/>
                    <a:pt x="0" y="19302"/>
                    <a:pt x="0" y="43132"/>
                  </a:cubicBezTo>
                  <a:lnTo>
                    <a:pt x="43132" y="43132"/>
                  </a:lnTo>
                  <a:lnTo>
                    <a:pt x="431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7"/>
            <p:cNvSpPr/>
            <p:nvPr/>
          </p:nvSpPr>
          <p:spPr>
            <a:xfrm>
              <a:off x="2647326" y="3285920"/>
              <a:ext cx="3779792" cy="1889169"/>
            </a:xfrm>
            <a:custGeom>
              <a:avLst/>
              <a:gdLst/>
              <a:ahLst/>
              <a:cxnLst/>
              <a:rect l="l" t="t" r="r" b="b"/>
              <a:pathLst>
                <a:path w="77966" h="38968" extrusionOk="0">
                  <a:moveTo>
                    <a:pt x="38968" y="0"/>
                  </a:moveTo>
                  <a:cubicBezTo>
                    <a:pt x="17478" y="0"/>
                    <a:pt x="1" y="17478"/>
                    <a:pt x="1" y="38967"/>
                  </a:cubicBezTo>
                  <a:lnTo>
                    <a:pt x="365" y="38967"/>
                  </a:lnTo>
                  <a:cubicBezTo>
                    <a:pt x="365" y="17690"/>
                    <a:pt x="17691" y="365"/>
                    <a:pt x="38968" y="365"/>
                  </a:cubicBezTo>
                  <a:cubicBezTo>
                    <a:pt x="60245" y="365"/>
                    <a:pt x="77570" y="17690"/>
                    <a:pt x="77570" y="38967"/>
                  </a:cubicBezTo>
                  <a:lnTo>
                    <a:pt x="77966" y="38967"/>
                  </a:lnTo>
                  <a:cubicBezTo>
                    <a:pt x="77966" y="17478"/>
                    <a:pt x="60488" y="0"/>
                    <a:pt x="389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7"/>
            <p:cNvSpPr/>
            <p:nvPr/>
          </p:nvSpPr>
          <p:spPr>
            <a:xfrm>
              <a:off x="2975925" y="3613065"/>
              <a:ext cx="3124051" cy="1562026"/>
            </a:xfrm>
            <a:custGeom>
              <a:avLst/>
              <a:gdLst/>
              <a:ahLst/>
              <a:cxnLst/>
              <a:rect l="l" t="t" r="r" b="b"/>
              <a:pathLst>
                <a:path w="64440" h="32220" extrusionOk="0">
                  <a:moveTo>
                    <a:pt x="32220" y="0"/>
                  </a:moveTo>
                  <a:cubicBezTo>
                    <a:pt x="14469" y="0"/>
                    <a:pt x="1" y="14438"/>
                    <a:pt x="1" y="32219"/>
                  </a:cubicBezTo>
                  <a:lnTo>
                    <a:pt x="396" y="32219"/>
                  </a:lnTo>
                  <a:cubicBezTo>
                    <a:pt x="396" y="14681"/>
                    <a:pt x="14682" y="395"/>
                    <a:pt x="32220" y="395"/>
                  </a:cubicBezTo>
                  <a:cubicBezTo>
                    <a:pt x="49789" y="395"/>
                    <a:pt x="64075" y="14681"/>
                    <a:pt x="64075" y="32219"/>
                  </a:cubicBezTo>
                  <a:lnTo>
                    <a:pt x="64440" y="32219"/>
                  </a:lnTo>
                  <a:cubicBezTo>
                    <a:pt x="64440" y="14438"/>
                    <a:pt x="49971" y="0"/>
                    <a:pt x="322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7"/>
            <p:cNvSpPr/>
            <p:nvPr/>
          </p:nvSpPr>
          <p:spPr>
            <a:xfrm>
              <a:off x="3300113" y="3938707"/>
              <a:ext cx="2472722" cy="1236385"/>
            </a:xfrm>
            <a:custGeom>
              <a:avLst/>
              <a:gdLst/>
              <a:ahLst/>
              <a:cxnLst/>
              <a:rect l="l" t="t" r="r" b="b"/>
              <a:pathLst>
                <a:path w="51005" h="25503" extrusionOk="0">
                  <a:moveTo>
                    <a:pt x="25503" y="0"/>
                  </a:moveTo>
                  <a:cubicBezTo>
                    <a:pt x="11460" y="0"/>
                    <a:pt x="1" y="11460"/>
                    <a:pt x="1" y="25502"/>
                  </a:cubicBezTo>
                  <a:lnTo>
                    <a:pt x="396" y="25502"/>
                  </a:lnTo>
                  <a:cubicBezTo>
                    <a:pt x="396" y="11642"/>
                    <a:pt x="11642" y="396"/>
                    <a:pt x="25503" y="396"/>
                  </a:cubicBezTo>
                  <a:cubicBezTo>
                    <a:pt x="39363" y="396"/>
                    <a:pt x="50610" y="11672"/>
                    <a:pt x="50610" y="25502"/>
                  </a:cubicBezTo>
                  <a:lnTo>
                    <a:pt x="51005" y="25502"/>
                  </a:lnTo>
                  <a:cubicBezTo>
                    <a:pt x="51005" y="11460"/>
                    <a:pt x="39576" y="0"/>
                    <a:pt x="255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7"/>
            <p:cNvSpPr/>
            <p:nvPr/>
          </p:nvSpPr>
          <p:spPr>
            <a:xfrm>
              <a:off x="3628761" y="4267307"/>
              <a:ext cx="1815479" cy="907788"/>
            </a:xfrm>
            <a:custGeom>
              <a:avLst/>
              <a:gdLst/>
              <a:ahLst/>
              <a:cxnLst/>
              <a:rect l="l" t="t" r="r" b="b"/>
              <a:pathLst>
                <a:path w="37448" h="18725" extrusionOk="0">
                  <a:moveTo>
                    <a:pt x="18724" y="1"/>
                  </a:moveTo>
                  <a:cubicBezTo>
                    <a:pt x="8389" y="1"/>
                    <a:pt x="0" y="8390"/>
                    <a:pt x="0" y="18724"/>
                  </a:cubicBezTo>
                  <a:lnTo>
                    <a:pt x="365" y="18724"/>
                  </a:lnTo>
                  <a:cubicBezTo>
                    <a:pt x="365" y="8633"/>
                    <a:pt x="8602" y="365"/>
                    <a:pt x="18724" y="365"/>
                  </a:cubicBezTo>
                  <a:cubicBezTo>
                    <a:pt x="28846" y="365"/>
                    <a:pt x="37083" y="8633"/>
                    <a:pt x="37083" y="18724"/>
                  </a:cubicBezTo>
                  <a:lnTo>
                    <a:pt x="37448" y="18724"/>
                  </a:lnTo>
                  <a:cubicBezTo>
                    <a:pt x="37448" y="8390"/>
                    <a:pt x="29058" y="1"/>
                    <a:pt x="187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7"/>
            <p:cNvSpPr/>
            <p:nvPr/>
          </p:nvSpPr>
          <p:spPr>
            <a:xfrm>
              <a:off x="3954403" y="4594452"/>
              <a:ext cx="1164199" cy="580645"/>
            </a:xfrm>
            <a:custGeom>
              <a:avLst/>
              <a:gdLst/>
              <a:ahLst/>
              <a:cxnLst/>
              <a:rect l="l" t="t" r="r" b="b"/>
              <a:pathLst>
                <a:path w="24014" h="11977" extrusionOk="0">
                  <a:moveTo>
                    <a:pt x="12007" y="0"/>
                  </a:moveTo>
                  <a:cubicBezTo>
                    <a:pt x="5411" y="0"/>
                    <a:pt x="1" y="5381"/>
                    <a:pt x="1" y="11976"/>
                  </a:cubicBezTo>
                  <a:lnTo>
                    <a:pt x="396" y="11976"/>
                  </a:lnTo>
                  <a:cubicBezTo>
                    <a:pt x="396" y="5593"/>
                    <a:pt x="5593" y="396"/>
                    <a:pt x="12007" y="396"/>
                  </a:cubicBezTo>
                  <a:cubicBezTo>
                    <a:pt x="18420" y="396"/>
                    <a:pt x="23648" y="5593"/>
                    <a:pt x="23648" y="11976"/>
                  </a:cubicBezTo>
                  <a:lnTo>
                    <a:pt x="24013" y="11976"/>
                  </a:lnTo>
                  <a:cubicBezTo>
                    <a:pt x="24013" y="5381"/>
                    <a:pt x="18633" y="0"/>
                    <a:pt x="120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7"/>
            <p:cNvSpPr/>
            <p:nvPr/>
          </p:nvSpPr>
          <p:spPr>
            <a:xfrm>
              <a:off x="4283002" y="4921597"/>
              <a:ext cx="508458" cy="253502"/>
            </a:xfrm>
            <a:custGeom>
              <a:avLst/>
              <a:gdLst/>
              <a:ahLst/>
              <a:cxnLst/>
              <a:rect l="l" t="t" r="r" b="b"/>
              <a:pathLst>
                <a:path w="10488" h="5229" extrusionOk="0">
                  <a:moveTo>
                    <a:pt x="5229" y="0"/>
                  </a:moveTo>
                  <a:cubicBezTo>
                    <a:pt x="2341" y="0"/>
                    <a:pt x="1" y="2341"/>
                    <a:pt x="1" y="5228"/>
                  </a:cubicBezTo>
                  <a:lnTo>
                    <a:pt x="366" y="5228"/>
                  </a:lnTo>
                  <a:cubicBezTo>
                    <a:pt x="366" y="2523"/>
                    <a:pt x="2584" y="365"/>
                    <a:pt x="5229" y="365"/>
                  </a:cubicBezTo>
                  <a:cubicBezTo>
                    <a:pt x="7934" y="365"/>
                    <a:pt x="10092" y="2584"/>
                    <a:pt x="10092" y="5228"/>
                  </a:cubicBezTo>
                  <a:lnTo>
                    <a:pt x="10487" y="5228"/>
                  </a:lnTo>
                  <a:cubicBezTo>
                    <a:pt x="10487" y="2341"/>
                    <a:pt x="8116" y="0"/>
                    <a:pt x="52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3" name="Google Shape;553;p37"/>
          <p:cNvGrpSpPr/>
          <p:nvPr/>
        </p:nvGrpSpPr>
        <p:grpSpPr>
          <a:xfrm>
            <a:off x="7973225" y="130202"/>
            <a:ext cx="57025" cy="355650"/>
            <a:chOff x="1990325" y="3344152"/>
            <a:chExt cx="57025" cy="355650"/>
          </a:xfrm>
        </p:grpSpPr>
        <p:sp>
          <p:nvSpPr>
            <p:cNvPr id="554" name="Google Shape;554;p37"/>
            <p:cNvSpPr/>
            <p:nvPr/>
          </p:nvSpPr>
          <p:spPr>
            <a:xfrm rot="10800000">
              <a:off x="1990325" y="3642777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2281" h="2281" extrusionOk="0">
                  <a:moveTo>
                    <a:pt x="1126" y="0"/>
                  </a:moveTo>
                  <a:cubicBezTo>
                    <a:pt x="487" y="0"/>
                    <a:pt x="1" y="517"/>
                    <a:pt x="1" y="1125"/>
                  </a:cubicBezTo>
                  <a:cubicBezTo>
                    <a:pt x="1" y="1763"/>
                    <a:pt x="487" y="2280"/>
                    <a:pt x="1126" y="2280"/>
                  </a:cubicBezTo>
                  <a:cubicBezTo>
                    <a:pt x="1794" y="2280"/>
                    <a:pt x="2281" y="1733"/>
                    <a:pt x="2281" y="1125"/>
                  </a:cubicBezTo>
                  <a:cubicBezTo>
                    <a:pt x="2281" y="487"/>
                    <a:pt x="1794" y="0"/>
                    <a:pt x="11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7"/>
            <p:cNvSpPr/>
            <p:nvPr/>
          </p:nvSpPr>
          <p:spPr>
            <a:xfrm rot="10800000">
              <a:off x="1990325" y="3497652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2281" h="2281" extrusionOk="0">
                  <a:moveTo>
                    <a:pt x="1126" y="1"/>
                  </a:moveTo>
                  <a:cubicBezTo>
                    <a:pt x="487" y="1"/>
                    <a:pt x="1" y="487"/>
                    <a:pt x="1" y="1126"/>
                  </a:cubicBezTo>
                  <a:cubicBezTo>
                    <a:pt x="1" y="1794"/>
                    <a:pt x="487" y="2281"/>
                    <a:pt x="1126" y="2281"/>
                  </a:cubicBezTo>
                  <a:cubicBezTo>
                    <a:pt x="1794" y="2281"/>
                    <a:pt x="2281" y="1733"/>
                    <a:pt x="2281" y="1126"/>
                  </a:cubicBezTo>
                  <a:cubicBezTo>
                    <a:pt x="2281" y="518"/>
                    <a:pt x="1794" y="1"/>
                    <a:pt x="11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7"/>
            <p:cNvSpPr/>
            <p:nvPr/>
          </p:nvSpPr>
          <p:spPr>
            <a:xfrm rot="10800000">
              <a:off x="1990325" y="3344152"/>
              <a:ext cx="57025" cy="57025"/>
            </a:xfrm>
            <a:custGeom>
              <a:avLst/>
              <a:gdLst/>
              <a:ahLst/>
              <a:cxnLst/>
              <a:rect l="l" t="t" r="r" b="b"/>
              <a:pathLst>
                <a:path w="2281" h="2281" extrusionOk="0">
                  <a:moveTo>
                    <a:pt x="1126" y="1"/>
                  </a:moveTo>
                  <a:cubicBezTo>
                    <a:pt x="487" y="1"/>
                    <a:pt x="1" y="548"/>
                    <a:pt x="1" y="1156"/>
                  </a:cubicBezTo>
                  <a:cubicBezTo>
                    <a:pt x="1" y="1794"/>
                    <a:pt x="487" y="2280"/>
                    <a:pt x="1126" y="2280"/>
                  </a:cubicBezTo>
                  <a:cubicBezTo>
                    <a:pt x="1794" y="2280"/>
                    <a:pt x="2281" y="1764"/>
                    <a:pt x="2281" y="1156"/>
                  </a:cubicBezTo>
                  <a:cubicBezTo>
                    <a:pt x="2281" y="518"/>
                    <a:pt x="1794" y="1"/>
                    <a:pt x="11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F9C7700F-844E-A223-ECB8-911C97B9C367}"/>
              </a:ext>
            </a:extLst>
          </p:cNvPr>
          <p:cNvSpPr txBox="1"/>
          <p:nvPr/>
        </p:nvSpPr>
        <p:spPr>
          <a:xfrm>
            <a:off x="2015213" y="563013"/>
            <a:ext cx="56557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 err="1">
                <a:latin typeface="Cabin" panose="020B0803050202020004" pitchFamily="34" charset="0"/>
              </a:rPr>
              <a:t>Você</a:t>
            </a:r>
            <a:r>
              <a:rPr lang="en-US" sz="1800" dirty="0">
                <a:latin typeface="Cabin" panose="020B0803050202020004" pitchFamily="34" charset="0"/>
              </a:rPr>
              <a:t> Sabia?</a:t>
            </a:r>
            <a:endParaRPr lang="pt-BR" sz="1800" dirty="0">
              <a:latin typeface="Cabin" panose="020B08030502020200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E4B3A20-F2D5-3125-22BF-7368E6F4D0F9}"/>
              </a:ext>
            </a:extLst>
          </p:cNvPr>
          <p:cNvSpPr txBox="1"/>
          <p:nvPr/>
        </p:nvSpPr>
        <p:spPr>
          <a:xfrm>
            <a:off x="728438" y="4466842"/>
            <a:ext cx="355035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latin typeface="Cabin" panose="020B0803050202020004" pitchFamily="34" charset="0"/>
              </a:rPr>
              <a:t>Gabarito: A letra  correta é a “C”.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B830953-28BD-ED9B-7358-43FE1968C30D}"/>
              </a:ext>
            </a:extLst>
          </p:cNvPr>
          <p:cNvSpPr txBox="1"/>
          <p:nvPr/>
        </p:nvSpPr>
        <p:spPr>
          <a:xfrm>
            <a:off x="769979" y="1093679"/>
            <a:ext cx="42598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Cabin" panose="020B0803050202020004" pitchFamily="34" charset="0"/>
              </a:rPr>
              <a:t>Analise a charge abaixo:</a:t>
            </a:r>
          </a:p>
          <a:p>
            <a:endParaRPr lang="pt-BR" dirty="0">
              <a:latin typeface="Cabin" panose="020B08030502020200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BEC176F-DC96-F9C2-2C91-BDB7B72EE5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34" y="1377634"/>
            <a:ext cx="3496047" cy="291692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17B8187-A240-91B9-9323-401077D79AA0}"/>
              </a:ext>
            </a:extLst>
          </p:cNvPr>
          <p:cNvSpPr txBox="1"/>
          <p:nvPr/>
        </p:nvSpPr>
        <p:spPr>
          <a:xfrm>
            <a:off x="4278793" y="1380888"/>
            <a:ext cx="369443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Cabin" panose="020B0803050202020004" pitchFamily="34" charset="0"/>
              </a:rPr>
              <a:t>Podemos afirmar que ela demonstra a desigualdade social porque:</a:t>
            </a:r>
          </a:p>
          <a:p>
            <a:pPr algn="just"/>
            <a:endParaRPr lang="pt-BR" dirty="0">
              <a:latin typeface="Cabin" panose="020B0803050202020004" pitchFamily="34" charset="0"/>
            </a:endParaRPr>
          </a:p>
          <a:p>
            <a:pPr algn="just"/>
            <a:r>
              <a:rPr lang="pt-BR" dirty="0">
                <a:latin typeface="Cabin" panose="020B0803050202020004" pitchFamily="34" charset="0"/>
              </a:rPr>
              <a:t>a)A notícia informa que o IDH do Brasil aumentou;</a:t>
            </a:r>
          </a:p>
          <a:p>
            <a:pPr algn="just"/>
            <a:r>
              <a:rPr lang="pt-BR" dirty="0">
                <a:latin typeface="Cabin" panose="020B0803050202020004" pitchFamily="34" charset="0"/>
              </a:rPr>
              <a:t>b)As pessoas comemoram o desenvolvimento do país;</a:t>
            </a:r>
          </a:p>
          <a:p>
            <a:pPr algn="just"/>
            <a:r>
              <a:rPr lang="pt-BR" dirty="0">
                <a:latin typeface="Cabin" panose="020B0803050202020004" pitchFamily="34" charset="0"/>
              </a:rPr>
              <a:t>c)O IDH do Brasil melhorou, mas pessoas continuaram na pobreza, com pessoas sem moradia;</a:t>
            </a:r>
          </a:p>
          <a:p>
            <a:pPr algn="just"/>
            <a:r>
              <a:rPr lang="pt-BR" dirty="0">
                <a:latin typeface="Cabin" panose="020B0803050202020004" pitchFamily="34" charset="0"/>
              </a:rPr>
              <a:t>d)O personagem reage com vandalismo dormindo na praça pública. </a:t>
            </a:r>
          </a:p>
        </p:txBody>
      </p:sp>
    </p:spTree>
    <p:extLst>
      <p:ext uri="{BB962C8B-B14F-4D97-AF65-F5344CB8AC3E}">
        <p14:creationId xmlns:p14="http://schemas.microsoft.com/office/powerpoint/2010/main" val="2258556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p54"/>
          <p:cNvSpPr/>
          <p:nvPr/>
        </p:nvSpPr>
        <p:spPr>
          <a:xfrm>
            <a:off x="6204775" y="1188400"/>
            <a:ext cx="2109528" cy="3136666"/>
          </a:xfrm>
          <a:custGeom>
            <a:avLst/>
            <a:gdLst/>
            <a:ahLst/>
            <a:cxnLst/>
            <a:rect l="l" t="t" r="r" b="b"/>
            <a:pathLst>
              <a:path w="12485" h="18564" extrusionOk="0">
                <a:moveTo>
                  <a:pt x="1040" y="0"/>
                </a:moveTo>
                <a:cubicBezTo>
                  <a:pt x="466" y="0"/>
                  <a:pt x="0" y="466"/>
                  <a:pt x="0" y="1041"/>
                </a:cubicBezTo>
                <a:lnTo>
                  <a:pt x="0" y="3673"/>
                </a:lnTo>
                <a:lnTo>
                  <a:pt x="10880" y="18563"/>
                </a:lnTo>
                <a:lnTo>
                  <a:pt x="11445" y="18563"/>
                </a:lnTo>
                <a:cubicBezTo>
                  <a:pt x="12019" y="18563"/>
                  <a:pt x="12484" y="18098"/>
                  <a:pt x="12484" y="17523"/>
                </a:cubicBezTo>
                <a:lnTo>
                  <a:pt x="12484" y="14251"/>
                </a:lnTo>
                <a:lnTo>
                  <a:pt x="2072" y="0"/>
                </a:lnTo>
                <a:close/>
              </a:path>
            </a:pathLst>
          </a:custGeom>
          <a:solidFill>
            <a:srgbClr val="FFFFFF">
              <a:alpha val="168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6" name="Google Shape;1086;p54"/>
          <p:cNvSpPr/>
          <p:nvPr/>
        </p:nvSpPr>
        <p:spPr>
          <a:xfrm>
            <a:off x="6151989" y="1222939"/>
            <a:ext cx="2109600" cy="3136500"/>
          </a:xfrm>
          <a:prstGeom prst="roundRect">
            <a:avLst>
              <a:gd name="adj" fmla="val 889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5817E197-B3D7-6D0F-53FB-BD02118E9F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209" r="20296"/>
          <a:stretch/>
        </p:blipFill>
        <p:spPr>
          <a:xfrm>
            <a:off x="6308240" y="1327930"/>
            <a:ext cx="1819760" cy="2627170"/>
          </a:xfrm>
          <a:prstGeom prst="roundRect">
            <a:avLst>
              <a:gd name="adj" fmla="val 3475"/>
            </a:avLst>
          </a:prstGeom>
        </p:spPr>
      </p:pic>
      <p:sp>
        <p:nvSpPr>
          <p:cNvPr id="1088" name="Google Shape;1088;p54"/>
          <p:cNvSpPr/>
          <p:nvPr/>
        </p:nvSpPr>
        <p:spPr>
          <a:xfrm>
            <a:off x="7154206" y="4009141"/>
            <a:ext cx="210530" cy="210530"/>
          </a:xfrm>
          <a:custGeom>
            <a:avLst/>
            <a:gdLst/>
            <a:ahLst/>
            <a:cxnLst/>
            <a:rect l="l" t="t" r="r" b="b"/>
            <a:pathLst>
              <a:path w="1246" h="1246" extrusionOk="0">
                <a:moveTo>
                  <a:pt x="623" y="1"/>
                </a:moveTo>
                <a:cubicBezTo>
                  <a:pt x="280" y="1"/>
                  <a:pt x="1" y="279"/>
                  <a:pt x="1" y="623"/>
                </a:cubicBezTo>
                <a:cubicBezTo>
                  <a:pt x="1" y="967"/>
                  <a:pt x="280" y="1245"/>
                  <a:pt x="623" y="1245"/>
                </a:cubicBezTo>
                <a:cubicBezTo>
                  <a:pt x="967" y="1245"/>
                  <a:pt x="1246" y="967"/>
                  <a:pt x="1246" y="623"/>
                </a:cubicBezTo>
                <a:cubicBezTo>
                  <a:pt x="1246" y="279"/>
                  <a:pt x="967" y="1"/>
                  <a:pt x="623" y="1"/>
                </a:cubicBezTo>
                <a:close/>
              </a:path>
            </a:pathLst>
          </a:custGeom>
          <a:solidFill>
            <a:srgbClr val="FFFFFF">
              <a:alpha val="480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0" name="Google Shape;1090;p54"/>
          <p:cNvSpPr/>
          <p:nvPr/>
        </p:nvSpPr>
        <p:spPr>
          <a:xfrm>
            <a:off x="5455138" y="1814149"/>
            <a:ext cx="614713" cy="146497"/>
          </a:xfrm>
          <a:custGeom>
            <a:avLst/>
            <a:gdLst/>
            <a:ahLst/>
            <a:cxnLst/>
            <a:rect l="l" t="t" r="r" b="b"/>
            <a:pathLst>
              <a:path w="3638" h="867" extrusionOk="0">
                <a:moveTo>
                  <a:pt x="1" y="0"/>
                </a:moveTo>
                <a:lnTo>
                  <a:pt x="1" y="862"/>
                </a:lnTo>
                <a:cubicBezTo>
                  <a:pt x="1" y="865"/>
                  <a:pt x="3" y="867"/>
                  <a:pt x="6" y="867"/>
                </a:cubicBezTo>
                <a:lnTo>
                  <a:pt x="3632" y="867"/>
                </a:lnTo>
                <a:cubicBezTo>
                  <a:pt x="3635" y="867"/>
                  <a:pt x="3637" y="864"/>
                  <a:pt x="3637" y="862"/>
                </a:cubicBezTo>
                <a:lnTo>
                  <a:pt x="3637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2" name="Google Shape;1092;p54"/>
          <p:cNvSpPr/>
          <p:nvPr/>
        </p:nvSpPr>
        <p:spPr>
          <a:xfrm>
            <a:off x="5104014" y="1770386"/>
            <a:ext cx="1316952" cy="2370142"/>
          </a:xfrm>
          <a:custGeom>
            <a:avLst/>
            <a:gdLst/>
            <a:ahLst/>
            <a:cxnLst/>
            <a:rect l="l" t="t" r="r" b="b"/>
            <a:pathLst>
              <a:path w="7794" h="14027" extrusionOk="0">
                <a:moveTo>
                  <a:pt x="6610" y="519"/>
                </a:moveTo>
                <a:cubicBezTo>
                  <a:pt x="6976" y="519"/>
                  <a:pt x="7273" y="817"/>
                  <a:pt x="7273" y="1183"/>
                </a:cubicBezTo>
                <a:lnTo>
                  <a:pt x="7273" y="12843"/>
                </a:lnTo>
                <a:cubicBezTo>
                  <a:pt x="7273" y="13209"/>
                  <a:pt x="6976" y="13506"/>
                  <a:pt x="6610" y="13506"/>
                </a:cubicBezTo>
                <a:lnTo>
                  <a:pt x="1184" y="13506"/>
                </a:lnTo>
                <a:cubicBezTo>
                  <a:pt x="818" y="13506"/>
                  <a:pt x="520" y="13209"/>
                  <a:pt x="520" y="12843"/>
                </a:cubicBezTo>
                <a:lnTo>
                  <a:pt x="520" y="1183"/>
                </a:lnTo>
                <a:cubicBezTo>
                  <a:pt x="520" y="817"/>
                  <a:pt x="818" y="519"/>
                  <a:pt x="1184" y="519"/>
                </a:cubicBezTo>
                <a:close/>
                <a:moveTo>
                  <a:pt x="1184" y="0"/>
                </a:moveTo>
                <a:cubicBezTo>
                  <a:pt x="532" y="0"/>
                  <a:pt x="1" y="530"/>
                  <a:pt x="1" y="1183"/>
                </a:cubicBezTo>
                <a:lnTo>
                  <a:pt x="1" y="12843"/>
                </a:lnTo>
                <a:cubicBezTo>
                  <a:pt x="1" y="13495"/>
                  <a:pt x="532" y="14026"/>
                  <a:pt x="1184" y="14026"/>
                </a:cubicBezTo>
                <a:lnTo>
                  <a:pt x="6610" y="14026"/>
                </a:lnTo>
                <a:cubicBezTo>
                  <a:pt x="7262" y="14026"/>
                  <a:pt x="7793" y="13495"/>
                  <a:pt x="7793" y="12843"/>
                </a:cubicBezTo>
                <a:lnTo>
                  <a:pt x="7793" y="1183"/>
                </a:lnTo>
                <a:cubicBezTo>
                  <a:pt x="7793" y="530"/>
                  <a:pt x="7262" y="0"/>
                  <a:pt x="661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3" name="Google Shape;1093;p54"/>
          <p:cNvSpPr/>
          <p:nvPr/>
        </p:nvSpPr>
        <p:spPr>
          <a:xfrm>
            <a:off x="5187207" y="1849700"/>
            <a:ext cx="1150500" cy="2205600"/>
          </a:xfrm>
          <a:prstGeom prst="roundRect">
            <a:avLst>
              <a:gd name="adj" fmla="val 970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5" name="Google Shape;1095;p54"/>
          <p:cNvSpPr/>
          <p:nvPr/>
        </p:nvSpPr>
        <p:spPr>
          <a:xfrm>
            <a:off x="5052088" y="1744704"/>
            <a:ext cx="1316913" cy="2310596"/>
          </a:xfrm>
          <a:custGeom>
            <a:avLst/>
            <a:gdLst/>
            <a:ahLst/>
            <a:cxnLst/>
            <a:rect l="l" t="t" r="r" b="b"/>
            <a:pathLst>
              <a:path w="7794" h="13675" extrusionOk="0">
                <a:moveTo>
                  <a:pt x="1184" y="0"/>
                </a:moveTo>
                <a:cubicBezTo>
                  <a:pt x="532" y="0"/>
                  <a:pt x="1" y="530"/>
                  <a:pt x="1" y="1183"/>
                </a:cubicBezTo>
                <a:lnTo>
                  <a:pt x="1" y="3478"/>
                </a:lnTo>
                <a:lnTo>
                  <a:pt x="7450" y="13674"/>
                </a:lnTo>
                <a:cubicBezTo>
                  <a:pt x="7662" y="13460"/>
                  <a:pt x="7793" y="13167"/>
                  <a:pt x="7793" y="12843"/>
                </a:cubicBezTo>
                <a:lnTo>
                  <a:pt x="7793" y="7864"/>
                </a:lnTo>
                <a:lnTo>
                  <a:pt x="2048" y="0"/>
                </a:lnTo>
                <a:close/>
              </a:path>
            </a:pathLst>
          </a:custGeom>
          <a:solidFill>
            <a:srgbClr val="FFFFFF">
              <a:alpha val="168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8A2A9CA-7730-C67D-0E14-959D5DA35492}"/>
              </a:ext>
            </a:extLst>
          </p:cNvPr>
          <p:cNvSpPr txBox="1"/>
          <p:nvPr/>
        </p:nvSpPr>
        <p:spPr>
          <a:xfrm>
            <a:off x="1009196" y="1744704"/>
            <a:ext cx="39595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dirty="0">
                <a:latin typeface="Cabin" panose="020B0803050202020004" pitchFamily="34" charset="0"/>
              </a:rPr>
              <a:t>Nesta aula você aprendeu sobre as desigualdades socioespaciais, que se refletem o tempo todo no espaço geográfico.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E20F666-C1A9-808E-8D89-04756519B2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600" r="7427"/>
          <a:stretch/>
        </p:blipFill>
        <p:spPr>
          <a:xfrm>
            <a:off x="5166646" y="1849701"/>
            <a:ext cx="1202356" cy="2249362"/>
          </a:xfrm>
          <a:prstGeom prst="roundRect">
            <a:avLst>
              <a:gd name="adj" fmla="val 9416"/>
            </a:avLst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ocial Issues Thesis: Overpopulation by Slidesgo">
  <a:themeElements>
    <a:clrScheme name="Simple Light">
      <a:dk1>
        <a:srgbClr val="191919"/>
      </a:dk1>
      <a:lt1>
        <a:srgbClr val="FFFFFF"/>
      </a:lt1>
      <a:dk2>
        <a:srgbClr val="8ED8E0"/>
      </a:dk2>
      <a:lt2>
        <a:srgbClr val="2D4C6B"/>
      </a:lt2>
      <a:accent1>
        <a:srgbClr val="F12F4A"/>
      </a:accent1>
      <a:accent2>
        <a:srgbClr val="3FBAA8"/>
      </a:accent2>
      <a:accent3>
        <a:srgbClr val="A3E0E7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teps for Reading a Map by Slidesgo">
  <a:themeElements>
    <a:clrScheme name="Simple Light">
      <a:dk1>
        <a:srgbClr val="000000"/>
      </a:dk1>
      <a:lt1>
        <a:srgbClr val="FFFFFF"/>
      </a:lt1>
      <a:dk2>
        <a:srgbClr val="E4E4E4"/>
      </a:dk2>
      <a:lt2>
        <a:srgbClr val="4DB4FA"/>
      </a:lt2>
      <a:accent1>
        <a:srgbClr val="BBE679"/>
      </a:accent1>
      <a:accent2>
        <a:srgbClr val="FFD251"/>
      </a:accent2>
      <a:accent3>
        <a:srgbClr val="232325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929</Words>
  <Application>Microsoft Office PowerPoint</Application>
  <PresentationFormat>Apresentação na tela (16:9)</PresentationFormat>
  <Paragraphs>83</Paragraphs>
  <Slides>13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13</vt:i4>
      </vt:variant>
    </vt:vector>
  </HeadingPairs>
  <TitlesOfParts>
    <vt:vector size="26" baseType="lpstr">
      <vt:lpstr>Cabin</vt:lpstr>
      <vt:lpstr>Arial</vt:lpstr>
      <vt:lpstr>Nunito Bold</vt:lpstr>
      <vt:lpstr>Changa One</vt:lpstr>
      <vt:lpstr>Nunito Sans</vt:lpstr>
      <vt:lpstr>Nunito</vt:lpstr>
      <vt:lpstr>Source Serif Pro</vt:lpstr>
      <vt:lpstr>DM Sans</vt:lpstr>
      <vt:lpstr>Roboto Condensed</vt:lpstr>
      <vt:lpstr>Roboto Slab</vt:lpstr>
      <vt:lpstr>Bebas Neue</vt:lpstr>
      <vt:lpstr>Social Issues Thesis: Overpopulation by Slidesgo</vt:lpstr>
      <vt:lpstr>Steps for Reading a Map by Slidesgo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ISSUES THESIS:</dc:title>
  <dc:creator>USUARIO</dc:creator>
  <cp:lastModifiedBy>joao helio</cp:lastModifiedBy>
  <cp:revision>12</cp:revision>
  <dcterms:modified xsi:type="dcterms:W3CDTF">2024-01-13T19:01:17Z</dcterms:modified>
</cp:coreProperties>
</file>