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1" r:id="rId1"/>
    <p:sldMasterId id="2147483682" r:id="rId2"/>
    <p:sldMasterId id="2147483683" r:id="rId3"/>
  </p:sldMasterIdLst>
  <p:notesMasterIdLst>
    <p:notesMasterId r:id="rId31"/>
  </p:notesMasterIdLst>
  <p:sldIdLst>
    <p:sldId id="321" r:id="rId4"/>
    <p:sldId id="256" r:id="rId5"/>
    <p:sldId id="260" r:id="rId6"/>
    <p:sldId id="261" r:id="rId7"/>
    <p:sldId id="262" r:id="rId8"/>
    <p:sldId id="264" r:id="rId9"/>
    <p:sldId id="265" r:id="rId10"/>
    <p:sldId id="266" r:id="rId11"/>
    <p:sldId id="268" r:id="rId12"/>
    <p:sldId id="269" r:id="rId13"/>
    <p:sldId id="313" r:id="rId14"/>
    <p:sldId id="314" r:id="rId15"/>
    <p:sldId id="259" r:id="rId16"/>
    <p:sldId id="315" r:id="rId17"/>
    <p:sldId id="270" r:id="rId18"/>
    <p:sldId id="271" r:id="rId19"/>
    <p:sldId id="316" r:id="rId20"/>
    <p:sldId id="272" r:id="rId21"/>
    <p:sldId id="317" r:id="rId22"/>
    <p:sldId id="318" r:id="rId23"/>
    <p:sldId id="319" r:id="rId24"/>
    <p:sldId id="320" r:id="rId25"/>
    <p:sldId id="273" r:id="rId26"/>
    <p:sldId id="274" r:id="rId27"/>
    <p:sldId id="277" r:id="rId28"/>
    <p:sldId id="278" r:id="rId29"/>
    <p:sldId id="312" r:id="rId30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32"/>
      <p:bold r:id="rId33"/>
      <p:italic r:id="rId34"/>
      <p:boldItalic r:id="rId35"/>
    </p:embeddedFont>
    <p:embeddedFont>
      <p:font typeface="Calibri Light" panose="020F0302020204030204" pitchFamily="34" charset="0"/>
      <p:regular r:id="rId36"/>
      <p:italic r:id="rId37"/>
    </p:embeddedFont>
    <p:embeddedFont>
      <p:font typeface="Libre Baskerville" panose="02000000000000000000" pitchFamily="2" charset="0"/>
      <p:regular r:id="rId38"/>
      <p:bold r:id="rId39"/>
      <p:italic r:id="rId40"/>
    </p:embeddedFont>
    <p:embeddedFont>
      <p:font typeface="Nunito" pitchFamily="2" charset="0"/>
      <p:regular r:id="rId41"/>
      <p:bold r:id="rId42"/>
      <p:italic r:id="rId43"/>
      <p:boldItalic r:id="rId44"/>
    </p:embeddedFont>
    <p:embeddedFont>
      <p:font typeface="Nunito Light" pitchFamily="2" charset="0"/>
      <p:regular r:id="rId45"/>
      <p:italic r:id="rId46"/>
    </p:embeddedFont>
    <p:embeddedFont>
      <p:font typeface="Open Sans" panose="020B0606030504020204" pitchFamily="34" charset="0"/>
      <p:regular r:id="rId47"/>
      <p:bold r:id="rId48"/>
      <p:italic r:id="rId49"/>
      <p:boldItalic r:id="rId50"/>
    </p:embeddedFont>
    <p:embeddedFont>
      <p:font typeface="Proxima Nova" panose="020B0604020202020204" charset="0"/>
      <p:regular r:id="rId51"/>
      <p:bold r:id="rId52"/>
      <p:italic r:id="rId53"/>
      <p:boldItalic r:id="rId54"/>
    </p:embeddedFont>
    <p:embeddedFont>
      <p:font typeface="Proxima Nova Semibold" panose="020B0604020202020204" charset="0"/>
      <p:regular r:id="rId55"/>
      <p:bold r:id="rId56"/>
      <p:boldItalic r:id="rId5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743B799-9F8F-4327-9F4F-4141550B1A62}">
  <a:tblStyle styleId="{6743B799-9F8F-4327-9F4F-4141550B1A6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4AD50E2D-8C60-4B9F-806B-CEAE343D2AC4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826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font" Target="fonts/font8.fntdata"/><Relationship Id="rId21" Type="http://schemas.openxmlformats.org/officeDocument/2006/relationships/slide" Target="slides/slide18.xml"/><Relationship Id="rId34" Type="http://schemas.openxmlformats.org/officeDocument/2006/relationships/font" Target="fonts/font3.fntdata"/><Relationship Id="rId42" Type="http://schemas.openxmlformats.org/officeDocument/2006/relationships/font" Target="fonts/font11.fntdata"/><Relationship Id="rId47" Type="http://schemas.openxmlformats.org/officeDocument/2006/relationships/font" Target="fonts/font16.fntdata"/><Relationship Id="rId50" Type="http://schemas.openxmlformats.org/officeDocument/2006/relationships/font" Target="fonts/font19.fntdata"/><Relationship Id="rId55" Type="http://schemas.openxmlformats.org/officeDocument/2006/relationships/font" Target="fonts/font24.fntdata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font" Target="fonts/font10.fntdata"/><Relationship Id="rId54" Type="http://schemas.openxmlformats.org/officeDocument/2006/relationships/font" Target="fonts/font2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45" Type="http://schemas.openxmlformats.org/officeDocument/2006/relationships/font" Target="fonts/font14.fntdata"/><Relationship Id="rId53" Type="http://schemas.openxmlformats.org/officeDocument/2006/relationships/font" Target="fonts/font22.fntdata"/><Relationship Id="rId58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font" Target="fonts/font5.fntdata"/><Relationship Id="rId49" Type="http://schemas.openxmlformats.org/officeDocument/2006/relationships/font" Target="fonts/font18.fntdata"/><Relationship Id="rId57" Type="http://schemas.openxmlformats.org/officeDocument/2006/relationships/font" Target="fonts/font26.fntdata"/><Relationship Id="rId61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notesMaster" Target="notesMasters/notesMaster1.xml"/><Relationship Id="rId44" Type="http://schemas.openxmlformats.org/officeDocument/2006/relationships/font" Target="fonts/font13.fntdata"/><Relationship Id="rId52" Type="http://schemas.openxmlformats.org/officeDocument/2006/relationships/font" Target="fonts/font21.fntdata"/><Relationship Id="rId6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font" Target="fonts/font4.fntdata"/><Relationship Id="rId43" Type="http://schemas.openxmlformats.org/officeDocument/2006/relationships/font" Target="fonts/font12.fntdata"/><Relationship Id="rId48" Type="http://schemas.openxmlformats.org/officeDocument/2006/relationships/font" Target="fonts/font17.fntdata"/><Relationship Id="rId56" Type="http://schemas.openxmlformats.org/officeDocument/2006/relationships/font" Target="fonts/font25.fntdata"/><Relationship Id="rId8" Type="http://schemas.openxmlformats.org/officeDocument/2006/relationships/slide" Target="slides/slide5.xml"/><Relationship Id="rId51" Type="http://schemas.openxmlformats.org/officeDocument/2006/relationships/font" Target="fonts/font20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46" Type="http://schemas.openxmlformats.org/officeDocument/2006/relationships/font" Target="fonts/font15.fntdata"/><Relationship Id="rId5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g2494630123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2" name="Google Shape;482;g2494630123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54dda1946d_6_3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4" name="Google Shape;564;g54dda1946d_6_3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g14072739ea5_1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9" name="Google Shape;579;g14072739ea5_1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g54dda1946d_6_3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6" name="Google Shape;586;g54dda1946d_6_3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g54dda1946d_6_3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8" name="Google Shape;608;g54dda1946d_6_3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g248659d5420_0_8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0" name="Google Shape;620;g248659d5420_0_8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gd5260bdd85_0_2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5" name="Google Shape;635;gd5260bdd85_0_2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g54dda1946d_6_3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5" name="Google Shape;665;g54dda1946d_6_3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g1e35343cfe6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4" name="Google Shape;684;g1e35343cfe6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g1e35343cfe6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4" name="Google Shape;684;g1e35343cfe6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935345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g1e35343cfe6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4" name="Google Shape;684;g1e35343cfe6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458509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g54dda1946d_6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9" name="Google Shape;549;g54dda1946d_6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g54dda1946d_6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9" name="Google Shape;549;g54dda1946d_6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216749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g54dda1946d_6_3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1" name="Google Shape;691;g54dda1946d_6_3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g54dda1946d_6_3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8" name="Google Shape;698;g54dda1946d_6_3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g54dda1946d_6_3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8" name="Google Shape;698;g54dda1946d_6_3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538917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g248659d5420_0_8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1" name="Google Shape;711;g248659d5420_0_8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g248659d5420_0_8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1" name="Google Shape;711;g248659d5420_0_8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1928387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g54dda1946d_6_3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1" name="Google Shape;691;g54dda1946d_6_3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056968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g54dda1946d_6_3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8" name="Google Shape;698;g54dda1946d_6_3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8461340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g54dda1946d_6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9" name="Google Shape;549;g54dda1946d_6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5950313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Google Shape;748;g54dda1946d_4_27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9" name="Google Shape;749;g54dda1946d_4_27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Google Shape;760;g54dda1946d_4_27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1" name="Google Shape;761;g54dda1946d_4_27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g54dda1946d_4_27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3" name="Google Shape;803;g54dda1946d_4_27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Google Shape;812;g54dda1946d_4_27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3" name="Google Shape;813;g54dda1946d_4_27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7" name="Google Shape;8177;g248659d5420_0_183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78" name="Google Shape;8178;g248659d5420_0_183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0" y="0"/>
            <a:ext cx="9144000" cy="1379100"/>
          </a:xfrm>
          <a:prstGeom prst="rect">
            <a:avLst/>
          </a:prstGeom>
          <a:solidFill>
            <a:srgbClr val="B0674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/>
          <p:nvPr/>
        </p:nvSpPr>
        <p:spPr>
          <a:xfrm>
            <a:off x="0" y="4912325"/>
            <a:ext cx="9144000" cy="240300"/>
          </a:xfrm>
          <a:prstGeom prst="rect">
            <a:avLst/>
          </a:prstGeom>
          <a:solidFill>
            <a:srgbClr val="D8A75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911100" y="2844456"/>
            <a:ext cx="7321800" cy="13791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7000"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2307600" y="4171067"/>
            <a:ext cx="4528800" cy="386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3" name="Google Shape;13;p2"/>
          <p:cNvSpPr>
            <a:spLocks noGrp="1"/>
          </p:cNvSpPr>
          <p:nvPr>
            <p:ph type="pic" idx="2"/>
          </p:nvPr>
        </p:nvSpPr>
        <p:spPr>
          <a:xfrm>
            <a:off x="1139158" y="409375"/>
            <a:ext cx="1181700" cy="1805400"/>
          </a:xfrm>
          <a:prstGeom prst="round2SameRect">
            <a:avLst>
              <a:gd name="adj1" fmla="val 50000"/>
              <a:gd name="adj2" fmla="val 0"/>
            </a:avLst>
          </a:prstGeom>
          <a:noFill/>
          <a:ln>
            <a:noFill/>
          </a:ln>
        </p:spPr>
      </p:sp>
      <p:sp>
        <p:nvSpPr>
          <p:cNvPr id="14" name="Google Shape;14;p2"/>
          <p:cNvSpPr>
            <a:spLocks noGrp="1"/>
          </p:cNvSpPr>
          <p:nvPr>
            <p:ph type="pic" idx="3"/>
          </p:nvPr>
        </p:nvSpPr>
        <p:spPr>
          <a:xfrm>
            <a:off x="3033819" y="409375"/>
            <a:ext cx="1181700" cy="1805400"/>
          </a:xfrm>
          <a:prstGeom prst="round2SameRect">
            <a:avLst>
              <a:gd name="adj1" fmla="val 50000"/>
              <a:gd name="adj2" fmla="val 0"/>
            </a:avLst>
          </a:prstGeom>
          <a:noFill/>
          <a:ln>
            <a:noFill/>
          </a:ln>
        </p:spPr>
      </p:sp>
      <p:sp>
        <p:nvSpPr>
          <p:cNvPr id="15" name="Google Shape;15;p2"/>
          <p:cNvSpPr>
            <a:spLocks noGrp="1"/>
          </p:cNvSpPr>
          <p:nvPr>
            <p:ph type="pic" idx="4"/>
          </p:nvPr>
        </p:nvSpPr>
        <p:spPr>
          <a:xfrm>
            <a:off x="4928481" y="409375"/>
            <a:ext cx="1181700" cy="1805400"/>
          </a:xfrm>
          <a:prstGeom prst="round2SameRect">
            <a:avLst>
              <a:gd name="adj1" fmla="val 50000"/>
              <a:gd name="adj2" fmla="val 0"/>
            </a:avLst>
          </a:prstGeom>
          <a:noFill/>
          <a:ln>
            <a:noFill/>
          </a:ln>
        </p:spPr>
      </p:sp>
      <p:sp>
        <p:nvSpPr>
          <p:cNvPr id="16" name="Google Shape;16;p2"/>
          <p:cNvSpPr>
            <a:spLocks noGrp="1"/>
          </p:cNvSpPr>
          <p:nvPr>
            <p:ph type="pic" idx="5"/>
          </p:nvPr>
        </p:nvSpPr>
        <p:spPr>
          <a:xfrm>
            <a:off x="6823142" y="409375"/>
            <a:ext cx="1181700" cy="1805400"/>
          </a:xfrm>
          <a:prstGeom prst="round2SameRect">
            <a:avLst>
              <a:gd name="adj1" fmla="val 50000"/>
              <a:gd name="adj2" fmla="val 0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/>
          <p:nvPr/>
        </p:nvSpPr>
        <p:spPr>
          <a:xfrm flipH="1">
            <a:off x="8445650" y="0"/>
            <a:ext cx="713100" cy="5176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9;p3"/>
          <p:cNvSpPr/>
          <p:nvPr/>
        </p:nvSpPr>
        <p:spPr>
          <a:xfrm>
            <a:off x="0" y="0"/>
            <a:ext cx="1753200" cy="5143500"/>
          </a:xfrm>
          <a:prstGeom prst="rect">
            <a:avLst/>
          </a:prstGeom>
          <a:solidFill>
            <a:srgbClr val="B0674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title"/>
          </p:nvPr>
        </p:nvSpPr>
        <p:spPr>
          <a:xfrm>
            <a:off x="3266550" y="1768175"/>
            <a:ext cx="5067600" cy="1662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title" idx="2" hasCustomPrompt="1"/>
          </p:nvPr>
        </p:nvSpPr>
        <p:spPr>
          <a:xfrm>
            <a:off x="3266550" y="1538075"/>
            <a:ext cx="1652100" cy="9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2" name="Google Shape;22;p3"/>
          <p:cNvSpPr txBox="1">
            <a:spLocks noGrp="1"/>
          </p:cNvSpPr>
          <p:nvPr>
            <p:ph type="subTitle" idx="1"/>
          </p:nvPr>
        </p:nvSpPr>
        <p:spPr>
          <a:xfrm>
            <a:off x="3280350" y="3576091"/>
            <a:ext cx="5053800" cy="375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>
            <a:spLocks noGrp="1"/>
          </p:cNvSpPr>
          <p:nvPr>
            <p:ph type="pic" idx="3"/>
          </p:nvPr>
        </p:nvSpPr>
        <p:spPr>
          <a:xfrm>
            <a:off x="602800" y="988875"/>
            <a:ext cx="2310000" cy="3468000"/>
          </a:xfrm>
          <a:prstGeom prst="round2SameRect">
            <a:avLst>
              <a:gd name="adj1" fmla="val 50000"/>
              <a:gd name="adj2" fmla="val 0"/>
            </a:avLst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380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7"/>
          <p:cNvSpPr/>
          <p:nvPr/>
        </p:nvSpPr>
        <p:spPr>
          <a:xfrm>
            <a:off x="0" y="0"/>
            <a:ext cx="17532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7"/>
          <p:cNvSpPr/>
          <p:nvPr/>
        </p:nvSpPr>
        <p:spPr>
          <a:xfrm>
            <a:off x="8430775" y="0"/>
            <a:ext cx="7233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7"/>
          <p:cNvSpPr txBox="1">
            <a:spLocks noGrp="1"/>
          </p:cNvSpPr>
          <p:nvPr>
            <p:ph type="title"/>
          </p:nvPr>
        </p:nvSpPr>
        <p:spPr>
          <a:xfrm>
            <a:off x="3393762" y="947363"/>
            <a:ext cx="4386000" cy="12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7"/>
          <p:cNvSpPr txBox="1">
            <a:spLocks noGrp="1"/>
          </p:cNvSpPr>
          <p:nvPr>
            <p:ph type="subTitle" idx="1"/>
          </p:nvPr>
        </p:nvSpPr>
        <p:spPr>
          <a:xfrm>
            <a:off x="3393762" y="2278838"/>
            <a:ext cx="4386000" cy="229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7"/>
          <p:cNvSpPr>
            <a:spLocks noGrp="1"/>
          </p:cNvSpPr>
          <p:nvPr>
            <p:ph type="pic" idx="2"/>
          </p:nvPr>
        </p:nvSpPr>
        <p:spPr>
          <a:xfrm>
            <a:off x="569975" y="1002600"/>
            <a:ext cx="2343000" cy="3481800"/>
          </a:xfrm>
          <a:prstGeom prst="round2SameRect">
            <a:avLst>
              <a:gd name="adj1" fmla="val 50000"/>
              <a:gd name="adj2" fmla="val 0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8"/>
          <p:cNvSpPr/>
          <p:nvPr/>
        </p:nvSpPr>
        <p:spPr>
          <a:xfrm>
            <a:off x="-21050" y="3778404"/>
            <a:ext cx="9181800" cy="1379100"/>
          </a:xfrm>
          <a:prstGeom prst="rect">
            <a:avLst/>
          </a:prstGeom>
          <a:solidFill>
            <a:srgbClr val="B0674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8"/>
          <p:cNvSpPr/>
          <p:nvPr/>
        </p:nvSpPr>
        <p:spPr>
          <a:xfrm>
            <a:off x="-4211" y="-14000"/>
            <a:ext cx="9165000" cy="240300"/>
          </a:xfrm>
          <a:prstGeom prst="rect">
            <a:avLst/>
          </a:prstGeom>
          <a:solidFill>
            <a:srgbClr val="D8A75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8"/>
          <p:cNvSpPr txBox="1">
            <a:spLocks noGrp="1"/>
          </p:cNvSpPr>
          <p:nvPr>
            <p:ph type="title"/>
          </p:nvPr>
        </p:nvSpPr>
        <p:spPr>
          <a:xfrm>
            <a:off x="2208300" y="920500"/>
            <a:ext cx="4727400" cy="209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74" name="Google Shape;74;p8"/>
          <p:cNvSpPr>
            <a:spLocks noGrp="1"/>
          </p:cNvSpPr>
          <p:nvPr>
            <p:ph type="pic" idx="2"/>
          </p:nvPr>
        </p:nvSpPr>
        <p:spPr>
          <a:xfrm>
            <a:off x="7219800" y="2817450"/>
            <a:ext cx="1208400" cy="1789800"/>
          </a:xfrm>
          <a:prstGeom prst="round2SameRect">
            <a:avLst>
              <a:gd name="adj1" fmla="val 50000"/>
              <a:gd name="adj2" fmla="val 0"/>
            </a:avLst>
          </a:prstGeom>
          <a:noFill/>
          <a:ln>
            <a:noFill/>
          </a:ln>
        </p:spPr>
      </p:sp>
      <p:sp>
        <p:nvSpPr>
          <p:cNvPr id="75" name="Google Shape;75;p8"/>
          <p:cNvSpPr>
            <a:spLocks noGrp="1"/>
          </p:cNvSpPr>
          <p:nvPr>
            <p:ph type="pic" idx="3"/>
          </p:nvPr>
        </p:nvSpPr>
        <p:spPr>
          <a:xfrm>
            <a:off x="715750" y="2833400"/>
            <a:ext cx="1208400" cy="1770600"/>
          </a:xfrm>
          <a:prstGeom prst="round2SameRect">
            <a:avLst>
              <a:gd name="adj1" fmla="val 50000"/>
              <a:gd name="adj2" fmla="val 0"/>
            </a:avLst>
          </a:prstGeom>
          <a:noFill/>
          <a:ln>
            <a:noFill/>
          </a:ln>
        </p:spPr>
      </p:sp>
      <p:grpSp>
        <p:nvGrpSpPr>
          <p:cNvPr id="76" name="Google Shape;76;p8"/>
          <p:cNvGrpSpPr/>
          <p:nvPr/>
        </p:nvGrpSpPr>
        <p:grpSpPr>
          <a:xfrm rot="10800000" flipH="1">
            <a:off x="3956175" y="4196800"/>
            <a:ext cx="1217650" cy="579000"/>
            <a:chOff x="3963175" y="2289525"/>
            <a:chExt cx="1217650" cy="579000"/>
          </a:xfrm>
        </p:grpSpPr>
        <p:sp>
          <p:nvSpPr>
            <p:cNvPr id="77" name="Google Shape;77;p8"/>
            <p:cNvSpPr/>
            <p:nvPr/>
          </p:nvSpPr>
          <p:spPr>
            <a:xfrm>
              <a:off x="4345725" y="2625525"/>
              <a:ext cx="228550" cy="240175"/>
            </a:xfrm>
            <a:custGeom>
              <a:avLst/>
              <a:gdLst/>
              <a:ahLst/>
              <a:cxnLst/>
              <a:rect l="l" t="t" r="r" b="b"/>
              <a:pathLst>
                <a:path w="9142" h="9607" extrusionOk="0">
                  <a:moveTo>
                    <a:pt x="8664" y="1"/>
                  </a:moveTo>
                  <a:cubicBezTo>
                    <a:pt x="7473" y="1"/>
                    <a:pt x="6276" y="248"/>
                    <a:pt x="5169" y="711"/>
                  </a:cubicBezTo>
                  <a:cubicBezTo>
                    <a:pt x="4560" y="982"/>
                    <a:pt x="3950" y="1298"/>
                    <a:pt x="3386" y="1659"/>
                  </a:cubicBezTo>
                  <a:cubicBezTo>
                    <a:pt x="2822" y="2043"/>
                    <a:pt x="2303" y="2472"/>
                    <a:pt x="1851" y="2968"/>
                  </a:cubicBezTo>
                  <a:cubicBezTo>
                    <a:pt x="949" y="3961"/>
                    <a:pt x="272" y="5203"/>
                    <a:pt x="91" y="6557"/>
                  </a:cubicBezTo>
                  <a:cubicBezTo>
                    <a:pt x="1" y="7211"/>
                    <a:pt x="23" y="7934"/>
                    <a:pt x="362" y="8566"/>
                  </a:cubicBezTo>
                  <a:cubicBezTo>
                    <a:pt x="520" y="8859"/>
                    <a:pt x="768" y="9130"/>
                    <a:pt x="1061" y="9310"/>
                  </a:cubicBezTo>
                  <a:cubicBezTo>
                    <a:pt x="1309" y="9496"/>
                    <a:pt x="1614" y="9607"/>
                    <a:pt x="1924" y="9607"/>
                  </a:cubicBezTo>
                  <a:cubicBezTo>
                    <a:pt x="1952" y="9607"/>
                    <a:pt x="1981" y="9606"/>
                    <a:pt x="2009" y="9604"/>
                  </a:cubicBezTo>
                  <a:cubicBezTo>
                    <a:pt x="1671" y="9581"/>
                    <a:pt x="1377" y="9423"/>
                    <a:pt x="1129" y="9220"/>
                  </a:cubicBezTo>
                  <a:cubicBezTo>
                    <a:pt x="881" y="9017"/>
                    <a:pt x="700" y="8746"/>
                    <a:pt x="565" y="8475"/>
                  </a:cubicBezTo>
                  <a:cubicBezTo>
                    <a:pt x="317" y="7888"/>
                    <a:pt x="339" y="7234"/>
                    <a:pt x="475" y="6625"/>
                  </a:cubicBezTo>
                  <a:cubicBezTo>
                    <a:pt x="610" y="6015"/>
                    <a:pt x="858" y="5428"/>
                    <a:pt x="1174" y="4887"/>
                  </a:cubicBezTo>
                  <a:cubicBezTo>
                    <a:pt x="1490" y="4345"/>
                    <a:pt x="1874" y="3849"/>
                    <a:pt x="2303" y="3420"/>
                  </a:cubicBezTo>
                  <a:cubicBezTo>
                    <a:pt x="3206" y="2540"/>
                    <a:pt x="4289" y="1885"/>
                    <a:pt x="5463" y="1411"/>
                  </a:cubicBezTo>
                  <a:cubicBezTo>
                    <a:pt x="6659" y="960"/>
                    <a:pt x="7877" y="666"/>
                    <a:pt x="9141" y="215"/>
                  </a:cubicBezTo>
                  <a:lnTo>
                    <a:pt x="9096" y="12"/>
                  </a:lnTo>
                  <a:cubicBezTo>
                    <a:pt x="8952" y="4"/>
                    <a:pt x="8808" y="1"/>
                    <a:pt x="86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8"/>
            <p:cNvSpPr/>
            <p:nvPr/>
          </p:nvSpPr>
          <p:spPr>
            <a:xfrm>
              <a:off x="4266750" y="2626025"/>
              <a:ext cx="171550" cy="98000"/>
            </a:xfrm>
            <a:custGeom>
              <a:avLst/>
              <a:gdLst/>
              <a:ahLst/>
              <a:cxnLst/>
              <a:rect l="l" t="t" r="r" b="b"/>
              <a:pathLst>
                <a:path w="6862" h="3920" extrusionOk="0">
                  <a:moveTo>
                    <a:pt x="1736" y="1"/>
                  </a:moveTo>
                  <a:cubicBezTo>
                    <a:pt x="1675" y="1"/>
                    <a:pt x="1615" y="6"/>
                    <a:pt x="1557" y="14"/>
                  </a:cubicBezTo>
                  <a:cubicBezTo>
                    <a:pt x="1241" y="59"/>
                    <a:pt x="948" y="195"/>
                    <a:pt x="700" y="353"/>
                  </a:cubicBezTo>
                  <a:cubicBezTo>
                    <a:pt x="429" y="533"/>
                    <a:pt x="203" y="759"/>
                    <a:pt x="90" y="1075"/>
                  </a:cubicBezTo>
                  <a:cubicBezTo>
                    <a:pt x="45" y="1233"/>
                    <a:pt x="23" y="1391"/>
                    <a:pt x="0" y="1549"/>
                  </a:cubicBezTo>
                  <a:cubicBezTo>
                    <a:pt x="0" y="1707"/>
                    <a:pt x="23" y="1865"/>
                    <a:pt x="68" y="2023"/>
                  </a:cubicBezTo>
                  <a:cubicBezTo>
                    <a:pt x="135" y="2339"/>
                    <a:pt x="293" y="2632"/>
                    <a:pt x="474" y="2881"/>
                  </a:cubicBezTo>
                  <a:cubicBezTo>
                    <a:pt x="880" y="3377"/>
                    <a:pt x="1467" y="3693"/>
                    <a:pt x="2076" y="3829"/>
                  </a:cubicBezTo>
                  <a:cubicBezTo>
                    <a:pt x="2356" y="3891"/>
                    <a:pt x="2635" y="3920"/>
                    <a:pt x="2915" y="3920"/>
                  </a:cubicBezTo>
                  <a:cubicBezTo>
                    <a:pt x="3245" y="3920"/>
                    <a:pt x="3575" y="3879"/>
                    <a:pt x="3905" y="3806"/>
                  </a:cubicBezTo>
                  <a:cubicBezTo>
                    <a:pt x="4491" y="3648"/>
                    <a:pt x="5033" y="3377"/>
                    <a:pt x="5530" y="3061"/>
                  </a:cubicBezTo>
                  <a:cubicBezTo>
                    <a:pt x="6003" y="2723"/>
                    <a:pt x="6455" y="2339"/>
                    <a:pt x="6861" y="1933"/>
                  </a:cubicBezTo>
                  <a:lnTo>
                    <a:pt x="6726" y="1752"/>
                  </a:lnTo>
                  <a:cubicBezTo>
                    <a:pt x="5778" y="2407"/>
                    <a:pt x="4830" y="3084"/>
                    <a:pt x="3769" y="3355"/>
                  </a:cubicBezTo>
                  <a:cubicBezTo>
                    <a:pt x="3460" y="3422"/>
                    <a:pt x="3134" y="3465"/>
                    <a:pt x="2812" y="3465"/>
                  </a:cubicBezTo>
                  <a:cubicBezTo>
                    <a:pt x="2593" y="3465"/>
                    <a:pt x="2376" y="3445"/>
                    <a:pt x="2167" y="3400"/>
                  </a:cubicBezTo>
                  <a:cubicBezTo>
                    <a:pt x="1625" y="3287"/>
                    <a:pt x="1128" y="3039"/>
                    <a:pt x="790" y="2632"/>
                  </a:cubicBezTo>
                  <a:cubicBezTo>
                    <a:pt x="451" y="2226"/>
                    <a:pt x="248" y="1662"/>
                    <a:pt x="406" y="1188"/>
                  </a:cubicBezTo>
                  <a:cubicBezTo>
                    <a:pt x="474" y="940"/>
                    <a:pt x="655" y="737"/>
                    <a:pt x="858" y="579"/>
                  </a:cubicBezTo>
                  <a:cubicBezTo>
                    <a:pt x="1083" y="421"/>
                    <a:pt x="1332" y="308"/>
                    <a:pt x="1580" y="263"/>
                  </a:cubicBezTo>
                  <a:cubicBezTo>
                    <a:pt x="1659" y="249"/>
                    <a:pt x="1738" y="242"/>
                    <a:pt x="1815" y="242"/>
                  </a:cubicBezTo>
                  <a:cubicBezTo>
                    <a:pt x="2005" y="242"/>
                    <a:pt x="2187" y="286"/>
                    <a:pt x="2347" y="398"/>
                  </a:cubicBezTo>
                  <a:cubicBezTo>
                    <a:pt x="2438" y="466"/>
                    <a:pt x="2528" y="579"/>
                    <a:pt x="2596" y="691"/>
                  </a:cubicBezTo>
                  <a:cubicBezTo>
                    <a:pt x="2641" y="804"/>
                    <a:pt x="2663" y="940"/>
                    <a:pt x="2641" y="1075"/>
                  </a:cubicBezTo>
                  <a:cubicBezTo>
                    <a:pt x="2618" y="1346"/>
                    <a:pt x="2483" y="1617"/>
                    <a:pt x="2280" y="1797"/>
                  </a:cubicBezTo>
                  <a:cubicBezTo>
                    <a:pt x="2189" y="1888"/>
                    <a:pt x="2054" y="1955"/>
                    <a:pt x="1918" y="1955"/>
                  </a:cubicBezTo>
                  <a:cubicBezTo>
                    <a:pt x="1783" y="1955"/>
                    <a:pt x="1625" y="1910"/>
                    <a:pt x="1535" y="1797"/>
                  </a:cubicBezTo>
                  <a:lnTo>
                    <a:pt x="1535" y="1797"/>
                  </a:lnTo>
                  <a:cubicBezTo>
                    <a:pt x="1625" y="1910"/>
                    <a:pt x="1760" y="1978"/>
                    <a:pt x="1918" y="2000"/>
                  </a:cubicBezTo>
                  <a:cubicBezTo>
                    <a:pt x="2076" y="2000"/>
                    <a:pt x="2212" y="1933"/>
                    <a:pt x="2325" y="1865"/>
                  </a:cubicBezTo>
                  <a:cubicBezTo>
                    <a:pt x="2573" y="1662"/>
                    <a:pt x="2731" y="1391"/>
                    <a:pt x="2776" y="1098"/>
                  </a:cubicBezTo>
                  <a:cubicBezTo>
                    <a:pt x="2799" y="940"/>
                    <a:pt x="2799" y="782"/>
                    <a:pt x="2753" y="624"/>
                  </a:cubicBezTo>
                  <a:cubicBezTo>
                    <a:pt x="2686" y="488"/>
                    <a:pt x="2573" y="353"/>
                    <a:pt x="2460" y="240"/>
                  </a:cubicBezTo>
                  <a:cubicBezTo>
                    <a:pt x="2261" y="77"/>
                    <a:pt x="1988" y="1"/>
                    <a:pt x="17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8"/>
            <p:cNvSpPr/>
            <p:nvPr/>
          </p:nvSpPr>
          <p:spPr>
            <a:xfrm>
              <a:off x="3963175" y="2701975"/>
              <a:ext cx="429400" cy="145600"/>
            </a:xfrm>
            <a:custGeom>
              <a:avLst/>
              <a:gdLst/>
              <a:ahLst/>
              <a:cxnLst/>
              <a:rect l="l" t="t" r="r" b="b"/>
              <a:pathLst>
                <a:path w="17176" h="5824" extrusionOk="0">
                  <a:moveTo>
                    <a:pt x="17018" y="1"/>
                  </a:moveTo>
                  <a:cubicBezTo>
                    <a:pt x="16657" y="204"/>
                    <a:pt x="16386" y="452"/>
                    <a:pt x="16115" y="723"/>
                  </a:cubicBezTo>
                  <a:cubicBezTo>
                    <a:pt x="15822" y="971"/>
                    <a:pt x="15551" y="1242"/>
                    <a:pt x="15258" y="1513"/>
                  </a:cubicBezTo>
                  <a:lnTo>
                    <a:pt x="14355" y="2212"/>
                  </a:lnTo>
                  <a:lnTo>
                    <a:pt x="13407" y="2867"/>
                  </a:lnTo>
                  <a:cubicBezTo>
                    <a:pt x="12120" y="3702"/>
                    <a:pt x="10699" y="4334"/>
                    <a:pt x="9232" y="4808"/>
                  </a:cubicBezTo>
                  <a:cubicBezTo>
                    <a:pt x="7765" y="5259"/>
                    <a:pt x="6207" y="5553"/>
                    <a:pt x="4650" y="5598"/>
                  </a:cubicBezTo>
                  <a:cubicBezTo>
                    <a:pt x="4362" y="5614"/>
                    <a:pt x="4074" y="5623"/>
                    <a:pt x="3786" y="5623"/>
                  </a:cubicBezTo>
                  <a:cubicBezTo>
                    <a:pt x="2518" y="5623"/>
                    <a:pt x="1252" y="5463"/>
                    <a:pt x="1" y="5169"/>
                  </a:cubicBezTo>
                  <a:lnTo>
                    <a:pt x="1" y="5169"/>
                  </a:lnTo>
                  <a:cubicBezTo>
                    <a:pt x="1513" y="5620"/>
                    <a:pt x="3093" y="5823"/>
                    <a:pt x="4673" y="5823"/>
                  </a:cubicBezTo>
                  <a:cubicBezTo>
                    <a:pt x="6252" y="5801"/>
                    <a:pt x="7810" y="5575"/>
                    <a:pt x="9344" y="5146"/>
                  </a:cubicBezTo>
                  <a:cubicBezTo>
                    <a:pt x="10857" y="4718"/>
                    <a:pt x="12301" y="4063"/>
                    <a:pt x="13655" y="3251"/>
                  </a:cubicBezTo>
                  <a:lnTo>
                    <a:pt x="14648" y="2596"/>
                  </a:lnTo>
                  <a:lnTo>
                    <a:pt x="15574" y="1874"/>
                  </a:lnTo>
                  <a:cubicBezTo>
                    <a:pt x="15867" y="1603"/>
                    <a:pt x="16183" y="1355"/>
                    <a:pt x="16454" y="1084"/>
                  </a:cubicBezTo>
                  <a:cubicBezTo>
                    <a:pt x="16725" y="791"/>
                    <a:pt x="16973" y="497"/>
                    <a:pt x="17176" y="136"/>
                  </a:cubicBezTo>
                  <a:lnTo>
                    <a:pt x="1701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8"/>
            <p:cNvSpPr/>
            <p:nvPr/>
          </p:nvSpPr>
          <p:spPr>
            <a:xfrm>
              <a:off x="4566900" y="2625675"/>
              <a:ext cx="231375" cy="242850"/>
            </a:xfrm>
            <a:custGeom>
              <a:avLst/>
              <a:gdLst/>
              <a:ahLst/>
              <a:cxnLst/>
              <a:rect l="l" t="t" r="r" b="b"/>
              <a:pathLst>
                <a:path w="9255" h="9714" extrusionOk="0">
                  <a:moveTo>
                    <a:pt x="314" y="1"/>
                  </a:moveTo>
                  <a:cubicBezTo>
                    <a:pt x="217" y="1"/>
                    <a:pt x="120" y="3"/>
                    <a:pt x="23" y="6"/>
                  </a:cubicBezTo>
                  <a:lnTo>
                    <a:pt x="1" y="209"/>
                  </a:lnTo>
                  <a:cubicBezTo>
                    <a:pt x="1265" y="683"/>
                    <a:pt x="2506" y="999"/>
                    <a:pt x="3680" y="1473"/>
                  </a:cubicBezTo>
                  <a:cubicBezTo>
                    <a:pt x="4876" y="1947"/>
                    <a:pt x="5982" y="2624"/>
                    <a:pt x="6862" y="3527"/>
                  </a:cubicBezTo>
                  <a:cubicBezTo>
                    <a:pt x="7313" y="3978"/>
                    <a:pt x="7720" y="4474"/>
                    <a:pt x="8036" y="5016"/>
                  </a:cubicBezTo>
                  <a:cubicBezTo>
                    <a:pt x="8352" y="5558"/>
                    <a:pt x="8600" y="6167"/>
                    <a:pt x="8758" y="6777"/>
                  </a:cubicBezTo>
                  <a:cubicBezTo>
                    <a:pt x="8893" y="7386"/>
                    <a:pt x="8916" y="8040"/>
                    <a:pt x="8690" y="8605"/>
                  </a:cubicBezTo>
                  <a:cubicBezTo>
                    <a:pt x="8555" y="8898"/>
                    <a:pt x="8374" y="9146"/>
                    <a:pt x="8148" y="9349"/>
                  </a:cubicBezTo>
                  <a:cubicBezTo>
                    <a:pt x="7900" y="9553"/>
                    <a:pt x="7584" y="9688"/>
                    <a:pt x="7268" y="9711"/>
                  </a:cubicBezTo>
                  <a:cubicBezTo>
                    <a:pt x="7302" y="9713"/>
                    <a:pt x="7336" y="9714"/>
                    <a:pt x="7369" y="9714"/>
                  </a:cubicBezTo>
                  <a:cubicBezTo>
                    <a:pt x="7670" y="9714"/>
                    <a:pt x="7952" y="9623"/>
                    <a:pt x="8216" y="9440"/>
                  </a:cubicBezTo>
                  <a:cubicBezTo>
                    <a:pt x="8487" y="9259"/>
                    <a:pt x="8735" y="9011"/>
                    <a:pt x="8893" y="8695"/>
                  </a:cubicBezTo>
                  <a:cubicBezTo>
                    <a:pt x="9209" y="8086"/>
                    <a:pt x="9254" y="7363"/>
                    <a:pt x="9141" y="6709"/>
                  </a:cubicBezTo>
                  <a:cubicBezTo>
                    <a:pt x="8938" y="5355"/>
                    <a:pt x="8261" y="4091"/>
                    <a:pt x="7313" y="3098"/>
                  </a:cubicBezTo>
                  <a:cubicBezTo>
                    <a:pt x="6862" y="2601"/>
                    <a:pt x="6343" y="2150"/>
                    <a:pt x="5756" y="1766"/>
                  </a:cubicBezTo>
                  <a:cubicBezTo>
                    <a:pt x="5192" y="1383"/>
                    <a:pt x="4582" y="1067"/>
                    <a:pt x="3973" y="796"/>
                  </a:cubicBezTo>
                  <a:cubicBezTo>
                    <a:pt x="2800" y="272"/>
                    <a:pt x="1568" y="1"/>
                    <a:pt x="3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8"/>
            <p:cNvSpPr/>
            <p:nvPr/>
          </p:nvSpPr>
          <p:spPr>
            <a:xfrm>
              <a:off x="4703450" y="2631050"/>
              <a:ext cx="171550" cy="96975"/>
            </a:xfrm>
            <a:custGeom>
              <a:avLst/>
              <a:gdLst/>
              <a:ahLst/>
              <a:cxnLst/>
              <a:rect l="l" t="t" r="r" b="b"/>
              <a:pathLst>
                <a:path w="6862" h="3879" extrusionOk="0">
                  <a:moveTo>
                    <a:pt x="5062" y="0"/>
                  </a:moveTo>
                  <a:cubicBezTo>
                    <a:pt x="4815" y="0"/>
                    <a:pt x="4570" y="63"/>
                    <a:pt x="4379" y="220"/>
                  </a:cubicBezTo>
                  <a:cubicBezTo>
                    <a:pt x="4244" y="310"/>
                    <a:pt x="4153" y="445"/>
                    <a:pt x="4086" y="603"/>
                  </a:cubicBezTo>
                  <a:cubicBezTo>
                    <a:pt x="4041" y="761"/>
                    <a:pt x="4041" y="919"/>
                    <a:pt x="4063" y="1077"/>
                  </a:cubicBezTo>
                  <a:cubicBezTo>
                    <a:pt x="4131" y="1371"/>
                    <a:pt x="4289" y="1641"/>
                    <a:pt x="4515" y="1822"/>
                  </a:cubicBezTo>
                  <a:cubicBezTo>
                    <a:pt x="4650" y="1935"/>
                    <a:pt x="4785" y="1980"/>
                    <a:pt x="4943" y="1980"/>
                  </a:cubicBezTo>
                  <a:cubicBezTo>
                    <a:pt x="5101" y="1980"/>
                    <a:pt x="5237" y="1912"/>
                    <a:pt x="5327" y="1777"/>
                  </a:cubicBezTo>
                  <a:lnTo>
                    <a:pt x="5327" y="1777"/>
                  </a:lnTo>
                  <a:cubicBezTo>
                    <a:pt x="5237" y="1890"/>
                    <a:pt x="5079" y="1935"/>
                    <a:pt x="4943" y="1935"/>
                  </a:cubicBezTo>
                  <a:cubicBezTo>
                    <a:pt x="4808" y="1935"/>
                    <a:pt x="4673" y="1867"/>
                    <a:pt x="4560" y="1777"/>
                  </a:cubicBezTo>
                  <a:cubicBezTo>
                    <a:pt x="4357" y="1596"/>
                    <a:pt x="4221" y="1325"/>
                    <a:pt x="4199" y="1055"/>
                  </a:cubicBezTo>
                  <a:cubicBezTo>
                    <a:pt x="4176" y="919"/>
                    <a:pt x="4199" y="784"/>
                    <a:pt x="4244" y="671"/>
                  </a:cubicBezTo>
                  <a:cubicBezTo>
                    <a:pt x="4311" y="558"/>
                    <a:pt x="4402" y="445"/>
                    <a:pt x="4492" y="378"/>
                  </a:cubicBezTo>
                  <a:cubicBezTo>
                    <a:pt x="4661" y="276"/>
                    <a:pt x="4856" y="225"/>
                    <a:pt x="5047" y="225"/>
                  </a:cubicBezTo>
                  <a:cubicBezTo>
                    <a:pt x="5111" y="225"/>
                    <a:pt x="5175" y="231"/>
                    <a:pt x="5237" y="242"/>
                  </a:cubicBezTo>
                  <a:cubicBezTo>
                    <a:pt x="5508" y="310"/>
                    <a:pt x="5756" y="445"/>
                    <a:pt x="5982" y="603"/>
                  </a:cubicBezTo>
                  <a:cubicBezTo>
                    <a:pt x="6185" y="761"/>
                    <a:pt x="6365" y="964"/>
                    <a:pt x="6433" y="1190"/>
                  </a:cubicBezTo>
                  <a:cubicBezTo>
                    <a:pt x="6591" y="1687"/>
                    <a:pt x="6410" y="2251"/>
                    <a:pt x="6072" y="2635"/>
                  </a:cubicBezTo>
                  <a:cubicBezTo>
                    <a:pt x="5756" y="3041"/>
                    <a:pt x="5237" y="3289"/>
                    <a:pt x="4718" y="3379"/>
                  </a:cubicBezTo>
                  <a:cubicBezTo>
                    <a:pt x="4513" y="3422"/>
                    <a:pt x="4309" y="3442"/>
                    <a:pt x="4104" y="3442"/>
                  </a:cubicBezTo>
                  <a:cubicBezTo>
                    <a:pt x="3767" y="3442"/>
                    <a:pt x="3430" y="3387"/>
                    <a:pt x="3093" y="3289"/>
                  </a:cubicBezTo>
                  <a:cubicBezTo>
                    <a:pt x="2032" y="2996"/>
                    <a:pt x="1084" y="2341"/>
                    <a:pt x="136" y="1664"/>
                  </a:cubicBezTo>
                  <a:lnTo>
                    <a:pt x="1" y="1822"/>
                  </a:lnTo>
                  <a:cubicBezTo>
                    <a:pt x="407" y="2251"/>
                    <a:pt x="858" y="2635"/>
                    <a:pt x="1355" y="2973"/>
                  </a:cubicBezTo>
                  <a:cubicBezTo>
                    <a:pt x="1851" y="3312"/>
                    <a:pt x="2393" y="3582"/>
                    <a:pt x="2980" y="3740"/>
                  </a:cubicBezTo>
                  <a:cubicBezTo>
                    <a:pt x="3335" y="3833"/>
                    <a:pt x="3691" y="3879"/>
                    <a:pt x="4046" y="3879"/>
                  </a:cubicBezTo>
                  <a:cubicBezTo>
                    <a:pt x="4300" y="3879"/>
                    <a:pt x="4554" y="3855"/>
                    <a:pt x="4808" y="3808"/>
                  </a:cubicBezTo>
                  <a:cubicBezTo>
                    <a:pt x="5417" y="3673"/>
                    <a:pt x="5982" y="3379"/>
                    <a:pt x="6388" y="2883"/>
                  </a:cubicBezTo>
                  <a:cubicBezTo>
                    <a:pt x="6591" y="2635"/>
                    <a:pt x="6726" y="2341"/>
                    <a:pt x="6794" y="2048"/>
                  </a:cubicBezTo>
                  <a:cubicBezTo>
                    <a:pt x="6839" y="1890"/>
                    <a:pt x="6862" y="1732"/>
                    <a:pt x="6839" y="1574"/>
                  </a:cubicBezTo>
                  <a:cubicBezTo>
                    <a:pt x="6839" y="1416"/>
                    <a:pt x="6817" y="1258"/>
                    <a:pt x="6749" y="1100"/>
                  </a:cubicBezTo>
                  <a:cubicBezTo>
                    <a:pt x="6636" y="784"/>
                    <a:pt x="6388" y="536"/>
                    <a:pt x="6140" y="355"/>
                  </a:cubicBezTo>
                  <a:cubicBezTo>
                    <a:pt x="5869" y="197"/>
                    <a:pt x="5598" y="62"/>
                    <a:pt x="5282" y="16"/>
                  </a:cubicBezTo>
                  <a:cubicBezTo>
                    <a:pt x="5209" y="6"/>
                    <a:pt x="5135" y="0"/>
                    <a:pt x="506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>
              <a:off x="4749725" y="2705375"/>
              <a:ext cx="431100" cy="150825"/>
            </a:xfrm>
            <a:custGeom>
              <a:avLst/>
              <a:gdLst/>
              <a:ahLst/>
              <a:cxnLst/>
              <a:rect l="l" t="t" r="r" b="b"/>
              <a:pathLst>
                <a:path w="17244" h="6033" extrusionOk="0">
                  <a:moveTo>
                    <a:pt x="158" y="0"/>
                  </a:moveTo>
                  <a:lnTo>
                    <a:pt x="0" y="135"/>
                  </a:lnTo>
                  <a:cubicBezTo>
                    <a:pt x="203" y="474"/>
                    <a:pt x="452" y="790"/>
                    <a:pt x="723" y="1083"/>
                  </a:cubicBezTo>
                  <a:cubicBezTo>
                    <a:pt x="1016" y="1377"/>
                    <a:pt x="1309" y="1625"/>
                    <a:pt x="1625" y="1896"/>
                  </a:cubicBezTo>
                  <a:lnTo>
                    <a:pt x="2573" y="2641"/>
                  </a:lnTo>
                  <a:lnTo>
                    <a:pt x="3566" y="3295"/>
                  </a:lnTo>
                  <a:cubicBezTo>
                    <a:pt x="4920" y="4153"/>
                    <a:pt x="6387" y="4807"/>
                    <a:pt x="7900" y="5281"/>
                  </a:cubicBezTo>
                  <a:cubicBezTo>
                    <a:pt x="9434" y="5733"/>
                    <a:pt x="11014" y="5981"/>
                    <a:pt x="12594" y="6026"/>
                  </a:cubicBezTo>
                  <a:cubicBezTo>
                    <a:pt x="12749" y="6031"/>
                    <a:pt x="12904" y="6033"/>
                    <a:pt x="13059" y="6033"/>
                  </a:cubicBezTo>
                  <a:cubicBezTo>
                    <a:pt x="14465" y="6033"/>
                    <a:pt x="15882" y="5848"/>
                    <a:pt x="17243" y="5462"/>
                  </a:cubicBezTo>
                  <a:lnTo>
                    <a:pt x="17243" y="5462"/>
                  </a:lnTo>
                  <a:cubicBezTo>
                    <a:pt x="16046" y="5726"/>
                    <a:pt x="14834" y="5853"/>
                    <a:pt x="13619" y="5853"/>
                  </a:cubicBezTo>
                  <a:cubicBezTo>
                    <a:pt x="13278" y="5853"/>
                    <a:pt x="12936" y="5843"/>
                    <a:pt x="12594" y="5823"/>
                  </a:cubicBezTo>
                  <a:cubicBezTo>
                    <a:pt x="11037" y="5733"/>
                    <a:pt x="9479" y="5417"/>
                    <a:pt x="8012" y="4943"/>
                  </a:cubicBezTo>
                  <a:cubicBezTo>
                    <a:pt x="6523" y="4446"/>
                    <a:pt x="5101" y="3769"/>
                    <a:pt x="3792" y="2934"/>
                  </a:cubicBezTo>
                  <a:lnTo>
                    <a:pt x="2844" y="2257"/>
                  </a:lnTo>
                  <a:lnTo>
                    <a:pt x="1919" y="1535"/>
                  </a:lnTo>
                  <a:cubicBezTo>
                    <a:pt x="1648" y="1264"/>
                    <a:pt x="1355" y="993"/>
                    <a:pt x="1061" y="745"/>
                  </a:cubicBezTo>
                  <a:cubicBezTo>
                    <a:pt x="790" y="474"/>
                    <a:pt x="497" y="203"/>
                    <a:pt x="15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>
              <a:off x="4542100" y="2607175"/>
              <a:ext cx="53050" cy="51950"/>
            </a:xfrm>
            <a:custGeom>
              <a:avLst/>
              <a:gdLst/>
              <a:ahLst/>
              <a:cxnLst/>
              <a:rect l="l" t="t" r="r" b="b"/>
              <a:pathLst>
                <a:path w="2122" h="2078" extrusionOk="0">
                  <a:moveTo>
                    <a:pt x="1020" y="0"/>
                  </a:moveTo>
                  <a:cubicBezTo>
                    <a:pt x="452" y="0"/>
                    <a:pt x="0" y="466"/>
                    <a:pt x="22" y="1039"/>
                  </a:cubicBezTo>
                  <a:cubicBezTo>
                    <a:pt x="22" y="1603"/>
                    <a:pt x="496" y="2077"/>
                    <a:pt x="1061" y="2077"/>
                  </a:cubicBezTo>
                  <a:cubicBezTo>
                    <a:pt x="1647" y="2077"/>
                    <a:pt x="2121" y="1626"/>
                    <a:pt x="2121" y="1039"/>
                  </a:cubicBezTo>
                  <a:cubicBezTo>
                    <a:pt x="2099" y="475"/>
                    <a:pt x="1625" y="1"/>
                    <a:pt x="1061" y="1"/>
                  </a:cubicBezTo>
                  <a:cubicBezTo>
                    <a:pt x="1047" y="0"/>
                    <a:pt x="1034" y="0"/>
                    <a:pt x="102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84" name="Google Shape;84;p8"/>
            <p:cNvGrpSpPr/>
            <p:nvPr/>
          </p:nvGrpSpPr>
          <p:grpSpPr>
            <a:xfrm>
              <a:off x="4371125" y="2289525"/>
              <a:ext cx="398375" cy="496550"/>
              <a:chOff x="4796275" y="1965400"/>
              <a:chExt cx="398375" cy="496550"/>
            </a:xfrm>
          </p:grpSpPr>
          <p:sp>
            <p:nvSpPr>
              <p:cNvPr id="85" name="Google Shape;85;p8"/>
              <p:cNvSpPr/>
              <p:nvPr/>
            </p:nvSpPr>
            <p:spPr>
              <a:xfrm>
                <a:off x="4924350" y="2302350"/>
                <a:ext cx="74500" cy="159025"/>
              </a:xfrm>
              <a:custGeom>
                <a:avLst/>
                <a:gdLst/>
                <a:ahLst/>
                <a:cxnLst/>
                <a:rect l="l" t="t" r="r" b="b"/>
                <a:pathLst>
                  <a:path w="2980" h="6361" extrusionOk="0">
                    <a:moveTo>
                      <a:pt x="1014" y="2695"/>
                    </a:moveTo>
                    <a:cubicBezTo>
                      <a:pt x="942" y="3161"/>
                      <a:pt x="930" y="3648"/>
                      <a:pt x="948" y="4104"/>
                    </a:cubicBezTo>
                    <a:cubicBezTo>
                      <a:pt x="971" y="4397"/>
                      <a:pt x="1016" y="4668"/>
                      <a:pt x="1061" y="4939"/>
                    </a:cubicBezTo>
                    <a:cubicBezTo>
                      <a:pt x="1106" y="5187"/>
                      <a:pt x="1129" y="5458"/>
                      <a:pt x="1061" y="5661"/>
                    </a:cubicBezTo>
                    <a:cubicBezTo>
                      <a:pt x="994" y="5842"/>
                      <a:pt x="836" y="6022"/>
                      <a:pt x="678" y="6022"/>
                    </a:cubicBezTo>
                    <a:cubicBezTo>
                      <a:pt x="520" y="6022"/>
                      <a:pt x="384" y="5842"/>
                      <a:pt x="339" y="5616"/>
                    </a:cubicBezTo>
                    <a:cubicBezTo>
                      <a:pt x="271" y="5390"/>
                      <a:pt x="271" y="5120"/>
                      <a:pt x="294" y="4871"/>
                    </a:cubicBezTo>
                    <a:cubicBezTo>
                      <a:pt x="339" y="4623"/>
                      <a:pt x="407" y="4375"/>
                      <a:pt x="497" y="4127"/>
                    </a:cubicBezTo>
                    <a:cubicBezTo>
                      <a:pt x="670" y="3650"/>
                      <a:pt x="823" y="3153"/>
                      <a:pt x="1014" y="2695"/>
                    </a:cubicBezTo>
                    <a:close/>
                    <a:moveTo>
                      <a:pt x="2822" y="1"/>
                    </a:moveTo>
                    <a:cubicBezTo>
                      <a:pt x="2725" y="1"/>
                      <a:pt x="2632" y="38"/>
                      <a:pt x="2551" y="87"/>
                    </a:cubicBezTo>
                    <a:cubicBezTo>
                      <a:pt x="2438" y="154"/>
                      <a:pt x="2325" y="222"/>
                      <a:pt x="2235" y="312"/>
                    </a:cubicBezTo>
                    <a:cubicBezTo>
                      <a:pt x="2032" y="470"/>
                      <a:pt x="1851" y="673"/>
                      <a:pt x="1693" y="899"/>
                    </a:cubicBezTo>
                    <a:cubicBezTo>
                      <a:pt x="1494" y="1183"/>
                      <a:pt x="1340" y="1494"/>
                      <a:pt x="1225" y="1826"/>
                    </a:cubicBezTo>
                    <a:lnTo>
                      <a:pt x="1225" y="1826"/>
                    </a:lnTo>
                    <a:cubicBezTo>
                      <a:pt x="1094" y="2053"/>
                      <a:pt x="970" y="2289"/>
                      <a:pt x="858" y="2524"/>
                    </a:cubicBezTo>
                    <a:cubicBezTo>
                      <a:pt x="633" y="3021"/>
                      <a:pt x="452" y="3517"/>
                      <a:pt x="271" y="4014"/>
                    </a:cubicBezTo>
                    <a:cubicBezTo>
                      <a:pt x="181" y="4262"/>
                      <a:pt x="91" y="4533"/>
                      <a:pt x="46" y="4826"/>
                    </a:cubicBezTo>
                    <a:cubicBezTo>
                      <a:pt x="1" y="5097"/>
                      <a:pt x="1" y="5390"/>
                      <a:pt x="68" y="5706"/>
                    </a:cubicBezTo>
                    <a:cubicBezTo>
                      <a:pt x="113" y="5842"/>
                      <a:pt x="159" y="6000"/>
                      <a:pt x="271" y="6113"/>
                    </a:cubicBezTo>
                    <a:cubicBezTo>
                      <a:pt x="362" y="6248"/>
                      <a:pt x="520" y="6338"/>
                      <a:pt x="678" y="6361"/>
                    </a:cubicBezTo>
                    <a:cubicBezTo>
                      <a:pt x="836" y="6361"/>
                      <a:pt x="994" y="6271"/>
                      <a:pt x="1106" y="6180"/>
                    </a:cubicBezTo>
                    <a:cubicBezTo>
                      <a:pt x="1219" y="6067"/>
                      <a:pt x="1287" y="5932"/>
                      <a:pt x="1355" y="5774"/>
                    </a:cubicBezTo>
                    <a:cubicBezTo>
                      <a:pt x="1445" y="5458"/>
                      <a:pt x="1422" y="5142"/>
                      <a:pt x="1377" y="4871"/>
                    </a:cubicBezTo>
                    <a:cubicBezTo>
                      <a:pt x="1332" y="4600"/>
                      <a:pt x="1310" y="4352"/>
                      <a:pt x="1287" y="4081"/>
                    </a:cubicBezTo>
                    <a:cubicBezTo>
                      <a:pt x="1242" y="3562"/>
                      <a:pt x="1264" y="3021"/>
                      <a:pt x="1377" y="2524"/>
                    </a:cubicBezTo>
                    <a:cubicBezTo>
                      <a:pt x="1490" y="2028"/>
                      <a:pt x="1693" y="1554"/>
                      <a:pt x="1964" y="1147"/>
                    </a:cubicBezTo>
                    <a:cubicBezTo>
                      <a:pt x="2100" y="944"/>
                      <a:pt x="2258" y="764"/>
                      <a:pt x="2438" y="628"/>
                    </a:cubicBezTo>
                    <a:cubicBezTo>
                      <a:pt x="2528" y="561"/>
                      <a:pt x="2619" y="493"/>
                      <a:pt x="2731" y="425"/>
                    </a:cubicBezTo>
                    <a:cubicBezTo>
                      <a:pt x="2822" y="357"/>
                      <a:pt x="2912" y="290"/>
                      <a:pt x="2980" y="154"/>
                    </a:cubicBezTo>
                    <a:lnTo>
                      <a:pt x="2935" y="19"/>
                    </a:lnTo>
                    <a:cubicBezTo>
                      <a:pt x="2897" y="6"/>
                      <a:pt x="2859" y="1"/>
                      <a:pt x="282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86;p8"/>
              <p:cNvSpPr/>
              <p:nvPr/>
            </p:nvSpPr>
            <p:spPr>
              <a:xfrm>
                <a:off x="4867925" y="2170775"/>
                <a:ext cx="132050" cy="141350"/>
              </a:xfrm>
              <a:custGeom>
                <a:avLst/>
                <a:gdLst/>
                <a:ahLst/>
                <a:cxnLst/>
                <a:rect l="l" t="t" r="r" b="b"/>
                <a:pathLst>
                  <a:path w="5282" h="5654" extrusionOk="0">
                    <a:moveTo>
                      <a:pt x="2393" y="1"/>
                    </a:moveTo>
                    <a:cubicBezTo>
                      <a:pt x="1648" y="1"/>
                      <a:pt x="971" y="407"/>
                      <a:pt x="542" y="971"/>
                    </a:cubicBezTo>
                    <a:cubicBezTo>
                      <a:pt x="317" y="1265"/>
                      <a:pt x="159" y="1603"/>
                      <a:pt x="91" y="1942"/>
                    </a:cubicBezTo>
                    <a:cubicBezTo>
                      <a:pt x="1" y="2303"/>
                      <a:pt x="1" y="2686"/>
                      <a:pt x="114" y="3048"/>
                    </a:cubicBezTo>
                    <a:cubicBezTo>
                      <a:pt x="317" y="3770"/>
                      <a:pt x="768" y="4357"/>
                      <a:pt x="1332" y="4808"/>
                    </a:cubicBezTo>
                    <a:cubicBezTo>
                      <a:pt x="1896" y="5259"/>
                      <a:pt x="2574" y="5530"/>
                      <a:pt x="3273" y="5620"/>
                    </a:cubicBezTo>
                    <a:cubicBezTo>
                      <a:pt x="3437" y="5642"/>
                      <a:pt x="3604" y="5654"/>
                      <a:pt x="3772" y="5654"/>
                    </a:cubicBezTo>
                    <a:cubicBezTo>
                      <a:pt x="4294" y="5654"/>
                      <a:pt x="4820" y="5544"/>
                      <a:pt x="5282" y="5304"/>
                    </a:cubicBezTo>
                    <a:lnTo>
                      <a:pt x="5214" y="5101"/>
                    </a:lnTo>
                    <a:cubicBezTo>
                      <a:pt x="4941" y="5150"/>
                      <a:pt x="4668" y="5174"/>
                      <a:pt x="4398" y="5174"/>
                    </a:cubicBezTo>
                    <a:cubicBezTo>
                      <a:pt x="4044" y="5174"/>
                      <a:pt x="3697" y="5133"/>
                      <a:pt x="3363" y="5056"/>
                    </a:cubicBezTo>
                    <a:cubicBezTo>
                      <a:pt x="2754" y="4921"/>
                      <a:pt x="2190" y="4673"/>
                      <a:pt x="1716" y="4311"/>
                    </a:cubicBezTo>
                    <a:cubicBezTo>
                      <a:pt x="1242" y="3950"/>
                      <a:pt x="836" y="3454"/>
                      <a:pt x="678" y="2912"/>
                    </a:cubicBezTo>
                    <a:cubicBezTo>
                      <a:pt x="497" y="2370"/>
                      <a:pt x="633" y="1761"/>
                      <a:pt x="971" y="1287"/>
                    </a:cubicBezTo>
                    <a:cubicBezTo>
                      <a:pt x="1287" y="813"/>
                      <a:pt x="1829" y="475"/>
                      <a:pt x="2416" y="430"/>
                    </a:cubicBezTo>
                    <a:cubicBezTo>
                      <a:pt x="2435" y="429"/>
                      <a:pt x="2453" y="428"/>
                      <a:pt x="2473" y="428"/>
                    </a:cubicBezTo>
                    <a:cubicBezTo>
                      <a:pt x="3020" y="428"/>
                      <a:pt x="3598" y="740"/>
                      <a:pt x="3860" y="1242"/>
                    </a:cubicBezTo>
                    <a:cubicBezTo>
                      <a:pt x="4153" y="1739"/>
                      <a:pt x="3973" y="2461"/>
                      <a:pt x="3499" y="2822"/>
                    </a:cubicBezTo>
                    <a:cubicBezTo>
                      <a:pt x="3333" y="2942"/>
                      <a:pt x="3128" y="3012"/>
                      <a:pt x="2922" y="3012"/>
                    </a:cubicBezTo>
                    <a:cubicBezTo>
                      <a:pt x="2819" y="3012"/>
                      <a:pt x="2716" y="2995"/>
                      <a:pt x="2619" y="2957"/>
                    </a:cubicBezTo>
                    <a:cubicBezTo>
                      <a:pt x="2483" y="2912"/>
                      <a:pt x="2370" y="2799"/>
                      <a:pt x="2303" y="2641"/>
                    </a:cubicBezTo>
                    <a:cubicBezTo>
                      <a:pt x="2258" y="2506"/>
                      <a:pt x="2258" y="2325"/>
                      <a:pt x="2370" y="2190"/>
                    </a:cubicBezTo>
                    <a:lnTo>
                      <a:pt x="2370" y="2190"/>
                    </a:lnTo>
                    <a:cubicBezTo>
                      <a:pt x="2122" y="2438"/>
                      <a:pt x="2258" y="2912"/>
                      <a:pt x="2574" y="3048"/>
                    </a:cubicBezTo>
                    <a:cubicBezTo>
                      <a:pt x="2715" y="3114"/>
                      <a:pt x="2864" y="3144"/>
                      <a:pt x="3012" y="3144"/>
                    </a:cubicBezTo>
                    <a:cubicBezTo>
                      <a:pt x="3217" y="3144"/>
                      <a:pt x="3418" y="3085"/>
                      <a:pt x="3589" y="2980"/>
                    </a:cubicBezTo>
                    <a:cubicBezTo>
                      <a:pt x="3883" y="2799"/>
                      <a:pt x="4108" y="2506"/>
                      <a:pt x="4221" y="2167"/>
                    </a:cubicBezTo>
                    <a:cubicBezTo>
                      <a:pt x="4334" y="1829"/>
                      <a:pt x="4311" y="1445"/>
                      <a:pt x="4153" y="1107"/>
                    </a:cubicBezTo>
                    <a:cubicBezTo>
                      <a:pt x="3860" y="430"/>
                      <a:pt x="3138" y="1"/>
                      <a:pt x="239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" name="Google Shape;87;p8"/>
              <p:cNvSpPr/>
              <p:nvPr/>
            </p:nvSpPr>
            <p:spPr>
              <a:xfrm>
                <a:off x="4796275" y="2211475"/>
                <a:ext cx="177750" cy="107575"/>
              </a:xfrm>
              <a:custGeom>
                <a:avLst/>
                <a:gdLst/>
                <a:ahLst/>
                <a:cxnLst/>
                <a:rect l="l" t="t" r="r" b="b"/>
                <a:pathLst>
                  <a:path w="7110" h="4303" extrusionOk="0">
                    <a:moveTo>
                      <a:pt x="601" y="373"/>
                    </a:moveTo>
                    <a:cubicBezTo>
                      <a:pt x="682" y="373"/>
                      <a:pt x="781" y="393"/>
                      <a:pt x="881" y="427"/>
                    </a:cubicBezTo>
                    <a:cubicBezTo>
                      <a:pt x="1016" y="494"/>
                      <a:pt x="1129" y="585"/>
                      <a:pt x="1242" y="697"/>
                    </a:cubicBezTo>
                    <a:cubicBezTo>
                      <a:pt x="1355" y="810"/>
                      <a:pt x="1467" y="946"/>
                      <a:pt x="1580" y="1058"/>
                    </a:cubicBezTo>
                    <a:cubicBezTo>
                      <a:pt x="2032" y="1578"/>
                      <a:pt x="2415" y="2142"/>
                      <a:pt x="2934" y="2638"/>
                    </a:cubicBezTo>
                    <a:cubicBezTo>
                      <a:pt x="3252" y="2928"/>
                      <a:pt x="3603" y="3180"/>
                      <a:pt x="3978" y="3390"/>
                    </a:cubicBezTo>
                    <a:lnTo>
                      <a:pt x="3978" y="3390"/>
                    </a:lnTo>
                    <a:cubicBezTo>
                      <a:pt x="3710" y="3288"/>
                      <a:pt x="3444" y="3171"/>
                      <a:pt x="3183" y="3045"/>
                    </a:cubicBezTo>
                    <a:cubicBezTo>
                      <a:pt x="2889" y="2909"/>
                      <a:pt x="2596" y="2751"/>
                      <a:pt x="2302" y="2593"/>
                    </a:cubicBezTo>
                    <a:cubicBezTo>
                      <a:pt x="1986" y="2413"/>
                      <a:pt x="1693" y="2255"/>
                      <a:pt x="1422" y="2074"/>
                    </a:cubicBezTo>
                    <a:cubicBezTo>
                      <a:pt x="1151" y="1894"/>
                      <a:pt x="903" y="1668"/>
                      <a:pt x="700" y="1420"/>
                    </a:cubicBezTo>
                    <a:cubicBezTo>
                      <a:pt x="610" y="1307"/>
                      <a:pt x="542" y="1171"/>
                      <a:pt x="474" y="1036"/>
                    </a:cubicBezTo>
                    <a:cubicBezTo>
                      <a:pt x="429" y="900"/>
                      <a:pt x="384" y="742"/>
                      <a:pt x="384" y="630"/>
                    </a:cubicBezTo>
                    <a:cubicBezTo>
                      <a:pt x="384" y="494"/>
                      <a:pt x="429" y="427"/>
                      <a:pt x="519" y="381"/>
                    </a:cubicBezTo>
                    <a:cubicBezTo>
                      <a:pt x="544" y="375"/>
                      <a:pt x="571" y="373"/>
                      <a:pt x="601" y="373"/>
                    </a:cubicBezTo>
                    <a:close/>
                    <a:moveTo>
                      <a:pt x="6749" y="4128"/>
                    </a:moveTo>
                    <a:cubicBezTo>
                      <a:pt x="6756" y="4128"/>
                      <a:pt x="6764" y="4128"/>
                      <a:pt x="6771" y="4128"/>
                    </a:cubicBezTo>
                    <a:lnTo>
                      <a:pt x="6749" y="4128"/>
                    </a:lnTo>
                    <a:lnTo>
                      <a:pt x="6749" y="4128"/>
                    </a:lnTo>
                    <a:close/>
                    <a:moveTo>
                      <a:pt x="623" y="0"/>
                    </a:moveTo>
                    <a:cubicBezTo>
                      <a:pt x="547" y="0"/>
                      <a:pt x="467" y="13"/>
                      <a:pt x="384" y="43"/>
                    </a:cubicBezTo>
                    <a:cubicBezTo>
                      <a:pt x="271" y="88"/>
                      <a:pt x="158" y="156"/>
                      <a:pt x="113" y="269"/>
                    </a:cubicBezTo>
                    <a:cubicBezTo>
                      <a:pt x="45" y="381"/>
                      <a:pt x="23" y="494"/>
                      <a:pt x="0" y="585"/>
                    </a:cubicBezTo>
                    <a:cubicBezTo>
                      <a:pt x="0" y="810"/>
                      <a:pt x="45" y="991"/>
                      <a:pt x="113" y="1171"/>
                    </a:cubicBezTo>
                    <a:cubicBezTo>
                      <a:pt x="181" y="1352"/>
                      <a:pt x="294" y="1510"/>
                      <a:pt x="407" y="1668"/>
                    </a:cubicBezTo>
                    <a:cubicBezTo>
                      <a:pt x="632" y="1961"/>
                      <a:pt x="903" y="2209"/>
                      <a:pt x="1197" y="2413"/>
                    </a:cubicBezTo>
                    <a:cubicBezTo>
                      <a:pt x="1490" y="2616"/>
                      <a:pt x="1783" y="2796"/>
                      <a:pt x="2077" y="2954"/>
                    </a:cubicBezTo>
                    <a:cubicBezTo>
                      <a:pt x="2370" y="3135"/>
                      <a:pt x="2686" y="3315"/>
                      <a:pt x="3002" y="3473"/>
                    </a:cubicBezTo>
                    <a:cubicBezTo>
                      <a:pt x="3611" y="3767"/>
                      <a:pt x="4266" y="4038"/>
                      <a:pt x="4966" y="4196"/>
                    </a:cubicBezTo>
                    <a:cubicBezTo>
                      <a:pt x="5315" y="4263"/>
                      <a:pt x="5677" y="4303"/>
                      <a:pt x="6038" y="4303"/>
                    </a:cubicBezTo>
                    <a:cubicBezTo>
                      <a:pt x="6399" y="4303"/>
                      <a:pt x="6760" y="4263"/>
                      <a:pt x="7110" y="4173"/>
                    </a:cubicBezTo>
                    <a:lnTo>
                      <a:pt x="6974" y="3654"/>
                    </a:lnTo>
                    <a:cubicBezTo>
                      <a:pt x="6644" y="3740"/>
                      <a:pt x="6301" y="3779"/>
                      <a:pt x="5951" y="3779"/>
                    </a:cubicBezTo>
                    <a:cubicBezTo>
                      <a:pt x="5837" y="3779"/>
                      <a:pt x="5722" y="3775"/>
                      <a:pt x="5606" y="3766"/>
                    </a:cubicBezTo>
                    <a:lnTo>
                      <a:pt x="5606" y="3766"/>
                    </a:lnTo>
                    <a:cubicBezTo>
                      <a:pt x="4681" y="3547"/>
                      <a:pt x="3812" y="3071"/>
                      <a:pt x="3137" y="2413"/>
                    </a:cubicBezTo>
                    <a:cubicBezTo>
                      <a:pt x="2664" y="1961"/>
                      <a:pt x="2280" y="1374"/>
                      <a:pt x="1828" y="855"/>
                    </a:cubicBezTo>
                    <a:cubicBezTo>
                      <a:pt x="1716" y="720"/>
                      <a:pt x="1603" y="585"/>
                      <a:pt x="1490" y="449"/>
                    </a:cubicBezTo>
                    <a:cubicBezTo>
                      <a:pt x="1355" y="336"/>
                      <a:pt x="1197" y="201"/>
                      <a:pt x="1016" y="111"/>
                    </a:cubicBezTo>
                    <a:cubicBezTo>
                      <a:pt x="911" y="50"/>
                      <a:pt x="775" y="0"/>
                      <a:pt x="62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" name="Google Shape;88;p8"/>
              <p:cNvSpPr/>
              <p:nvPr/>
            </p:nvSpPr>
            <p:spPr>
              <a:xfrm>
                <a:off x="4992050" y="2302350"/>
                <a:ext cx="76775" cy="159600"/>
              </a:xfrm>
              <a:custGeom>
                <a:avLst/>
                <a:gdLst/>
                <a:ahLst/>
                <a:cxnLst/>
                <a:rect l="l" t="t" r="r" b="b"/>
                <a:pathLst>
                  <a:path w="3071" h="6384" extrusionOk="0">
                    <a:moveTo>
                      <a:pt x="2029" y="2762"/>
                    </a:moveTo>
                    <a:cubicBezTo>
                      <a:pt x="2215" y="3224"/>
                      <a:pt x="2383" y="3688"/>
                      <a:pt x="2551" y="4172"/>
                    </a:cubicBezTo>
                    <a:cubicBezTo>
                      <a:pt x="2642" y="4420"/>
                      <a:pt x="2709" y="4668"/>
                      <a:pt x="2754" y="4916"/>
                    </a:cubicBezTo>
                    <a:cubicBezTo>
                      <a:pt x="2799" y="5165"/>
                      <a:pt x="2799" y="5413"/>
                      <a:pt x="2754" y="5639"/>
                    </a:cubicBezTo>
                    <a:cubicBezTo>
                      <a:pt x="2690" y="5853"/>
                      <a:pt x="2565" y="6047"/>
                      <a:pt x="2417" y="6047"/>
                    </a:cubicBezTo>
                    <a:cubicBezTo>
                      <a:pt x="2409" y="6047"/>
                      <a:pt x="2401" y="6046"/>
                      <a:pt x="2393" y="6045"/>
                    </a:cubicBezTo>
                    <a:cubicBezTo>
                      <a:pt x="2235" y="6045"/>
                      <a:pt x="2077" y="5864"/>
                      <a:pt x="2010" y="5684"/>
                    </a:cubicBezTo>
                    <a:cubicBezTo>
                      <a:pt x="1942" y="5481"/>
                      <a:pt x="1964" y="5210"/>
                      <a:pt x="2010" y="4962"/>
                    </a:cubicBezTo>
                    <a:cubicBezTo>
                      <a:pt x="2032" y="4691"/>
                      <a:pt x="2077" y="4420"/>
                      <a:pt x="2100" y="4127"/>
                    </a:cubicBezTo>
                    <a:cubicBezTo>
                      <a:pt x="2118" y="3685"/>
                      <a:pt x="2107" y="3214"/>
                      <a:pt x="2029" y="2762"/>
                    </a:cubicBezTo>
                    <a:close/>
                    <a:moveTo>
                      <a:pt x="164" y="0"/>
                    </a:moveTo>
                    <a:cubicBezTo>
                      <a:pt x="125" y="0"/>
                      <a:pt x="86" y="6"/>
                      <a:pt x="46" y="19"/>
                    </a:cubicBezTo>
                    <a:lnTo>
                      <a:pt x="1" y="154"/>
                    </a:lnTo>
                    <a:cubicBezTo>
                      <a:pt x="91" y="290"/>
                      <a:pt x="181" y="357"/>
                      <a:pt x="272" y="425"/>
                    </a:cubicBezTo>
                    <a:cubicBezTo>
                      <a:pt x="385" y="493"/>
                      <a:pt x="475" y="561"/>
                      <a:pt x="565" y="628"/>
                    </a:cubicBezTo>
                    <a:cubicBezTo>
                      <a:pt x="746" y="786"/>
                      <a:pt x="904" y="967"/>
                      <a:pt x="1039" y="1170"/>
                    </a:cubicBezTo>
                    <a:cubicBezTo>
                      <a:pt x="1332" y="1576"/>
                      <a:pt x="1536" y="2050"/>
                      <a:pt x="1648" y="2547"/>
                    </a:cubicBezTo>
                    <a:cubicBezTo>
                      <a:pt x="1761" y="3066"/>
                      <a:pt x="1784" y="3585"/>
                      <a:pt x="1761" y="4104"/>
                    </a:cubicBezTo>
                    <a:cubicBezTo>
                      <a:pt x="1761" y="4375"/>
                      <a:pt x="1716" y="4623"/>
                      <a:pt x="1694" y="4916"/>
                    </a:cubicBezTo>
                    <a:cubicBezTo>
                      <a:pt x="1648" y="5187"/>
                      <a:pt x="1626" y="5481"/>
                      <a:pt x="1716" y="5797"/>
                    </a:cubicBezTo>
                    <a:cubicBezTo>
                      <a:pt x="1784" y="5955"/>
                      <a:pt x="1874" y="6090"/>
                      <a:pt x="1987" y="6203"/>
                    </a:cubicBezTo>
                    <a:cubicBezTo>
                      <a:pt x="2100" y="6316"/>
                      <a:pt x="2235" y="6383"/>
                      <a:pt x="2416" y="6383"/>
                    </a:cubicBezTo>
                    <a:cubicBezTo>
                      <a:pt x="2574" y="6383"/>
                      <a:pt x="2732" y="6293"/>
                      <a:pt x="2822" y="6158"/>
                    </a:cubicBezTo>
                    <a:cubicBezTo>
                      <a:pt x="2912" y="6045"/>
                      <a:pt x="2980" y="5887"/>
                      <a:pt x="3003" y="5752"/>
                    </a:cubicBezTo>
                    <a:cubicBezTo>
                      <a:pt x="3070" y="5436"/>
                      <a:pt x="3070" y="5142"/>
                      <a:pt x="3025" y="4871"/>
                    </a:cubicBezTo>
                    <a:cubicBezTo>
                      <a:pt x="2957" y="4578"/>
                      <a:pt x="2890" y="4307"/>
                      <a:pt x="2777" y="4059"/>
                    </a:cubicBezTo>
                    <a:cubicBezTo>
                      <a:pt x="2574" y="3562"/>
                      <a:pt x="2393" y="3066"/>
                      <a:pt x="2168" y="2569"/>
                    </a:cubicBezTo>
                    <a:cubicBezTo>
                      <a:pt x="2053" y="2317"/>
                      <a:pt x="1927" y="2071"/>
                      <a:pt x="1789" y="1837"/>
                    </a:cubicBezTo>
                    <a:lnTo>
                      <a:pt x="1789" y="1837"/>
                    </a:lnTo>
                    <a:cubicBezTo>
                      <a:pt x="1668" y="1509"/>
                      <a:pt x="1506" y="1202"/>
                      <a:pt x="1310" y="922"/>
                    </a:cubicBezTo>
                    <a:cubicBezTo>
                      <a:pt x="1152" y="696"/>
                      <a:pt x="971" y="493"/>
                      <a:pt x="768" y="312"/>
                    </a:cubicBezTo>
                    <a:cubicBezTo>
                      <a:pt x="655" y="222"/>
                      <a:pt x="543" y="132"/>
                      <a:pt x="430" y="64"/>
                    </a:cubicBezTo>
                    <a:cubicBezTo>
                      <a:pt x="350" y="32"/>
                      <a:pt x="259" y="0"/>
                      <a:pt x="16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89;p8"/>
              <p:cNvSpPr/>
              <p:nvPr/>
            </p:nvSpPr>
            <p:spPr>
              <a:xfrm>
                <a:off x="4991500" y="2171900"/>
                <a:ext cx="130925" cy="141000"/>
              </a:xfrm>
              <a:custGeom>
                <a:avLst/>
                <a:gdLst/>
                <a:ahLst/>
                <a:cxnLst/>
                <a:rect l="l" t="t" r="r" b="b"/>
                <a:pathLst>
                  <a:path w="5237" h="5640" extrusionOk="0">
                    <a:moveTo>
                      <a:pt x="2743" y="0"/>
                    </a:moveTo>
                    <a:cubicBezTo>
                      <a:pt x="2019" y="0"/>
                      <a:pt x="1347" y="424"/>
                      <a:pt x="1039" y="1084"/>
                    </a:cubicBezTo>
                    <a:cubicBezTo>
                      <a:pt x="903" y="1400"/>
                      <a:pt x="881" y="1806"/>
                      <a:pt x="1016" y="2145"/>
                    </a:cubicBezTo>
                    <a:cubicBezTo>
                      <a:pt x="1129" y="2483"/>
                      <a:pt x="1354" y="2777"/>
                      <a:pt x="1648" y="2957"/>
                    </a:cubicBezTo>
                    <a:cubicBezTo>
                      <a:pt x="1828" y="3068"/>
                      <a:pt x="2050" y="3136"/>
                      <a:pt x="2267" y="3136"/>
                    </a:cubicBezTo>
                    <a:cubicBezTo>
                      <a:pt x="2405" y="3136"/>
                      <a:pt x="2541" y="3109"/>
                      <a:pt x="2664" y="3048"/>
                    </a:cubicBezTo>
                    <a:cubicBezTo>
                      <a:pt x="2979" y="2912"/>
                      <a:pt x="3115" y="2438"/>
                      <a:pt x="2844" y="2190"/>
                    </a:cubicBezTo>
                    <a:lnTo>
                      <a:pt x="2844" y="2190"/>
                    </a:lnTo>
                    <a:cubicBezTo>
                      <a:pt x="2957" y="2325"/>
                      <a:pt x="2979" y="2506"/>
                      <a:pt x="2934" y="2641"/>
                    </a:cubicBezTo>
                    <a:cubicBezTo>
                      <a:pt x="2867" y="2799"/>
                      <a:pt x="2754" y="2912"/>
                      <a:pt x="2618" y="2957"/>
                    </a:cubicBezTo>
                    <a:cubicBezTo>
                      <a:pt x="2529" y="2992"/>
                      <a:pt x="2436" y="3007"/>
                      <a:pt x="2343" y="3007"/>
                    </a:cubicBezTo>
                    <a:cubicBezTo>
                      <a:pt x="2128" y="3007"/>
                      <a:pt x="1911" y="2925"/>
                      <a:pt x="1738" y="2799"/>
                    </a:cubicBezTo>
                    <a:cubicBezTo>
                      <a:pt x="1242" y="2438"/>
                      <a:pt x="1061" y="1716"/>
                      <a:pt x="1332" y="1220"/>
                    </a:cubicBezTo>
                    <a:cubicBezTo>
                      <a:pt x="1586" y="733"/>
                      <a:pt x="2136" y="425"/>
                      <a:pt x="2669" y="425"/>
                    </a:cubicBezTo>
                    <a:cubicBezTo>
                      <a:pt x="2705" y="425"/>
                      <a:pt x="2741" y="427"/>
                      <a:pt x="2776" y="430"/>
                    </a:cubicBezTo>
                    <a:cubicBezTo>
                      <a:pt x="3363" y="475"/>
                      <a:pt x="3905" y="836"/>
                      <a:pt x="4243" y="1310"/>
                    </a:cubicBezTo>
                    <a:cubicBezTo>
                      <a:pt x="4604" y="1784"/>
                      <a:pt x="4717" y="2393"/>
                      <a:pt x="4559" y="2935"/>
                    </a:cubicBezTo>
                    <a:cubicBezTo>
                      <a:pt x="4424" y="3477"/>
                      <a:pt x="4018" y="3973"/>
                      <a:pt x="3544" y="4334"/>
                    </a:cubicBezTo>
                    <a:cubicBezTo>
                      <a:pt x="3070" y="4673"/>
                      <a:pt x="2506" y="4921"/>
                      <a:pt x="1919" y="5056"/>
                    </a:cubicBezTo>
                    <a:cubicBezTo>
                      <a:pt x="1614" y="5113"/>
                      <a:pt x="1309" y="5141"/>
                      <a:pt x="1002" y="5141"/>
                    </a:cubicBezTo>
                    <a:cubicBezTo>
                      <a:pt x="694" y="5141"/>
                      <a:pt x="384" y="5113"/>
                      <a:pt x="68" y="5056"/>
                    </a:cubicBezTo>
                    <a:lnTo>
                      <a:pt x="0" y="5237"/>
                    </a:lnTo>
                    <a:lnTo>
                      <a:pt x="0" y="5259"/>
                    </a:lnTo>
                    <a:cubicBezTo>
                      <a:pt x="478" y="5517"/>
                      <a:pt x="1046" y="5639"/>
                      <a:pt x="1619" y="5639"/>
                    </a:cubicBezTo>
                    <a:cubicBezTo>
                      <a:pt x="1749" y="5639"/>
                      <a:pt x="1879" y="5633"/>
                      <a:pt x="2009" y="5621"/>
                    </a:cubicBezTo>
                    <a:cubicBezTo>
                      <a:pt x="2709" y="5530"/>
                      <a:pt x="3386" y="5259"/>
                      <a:pt x="3927" y="4831"/>
                    </a:cubicBezTo>
                    <a:cubicBezTo>
                      <a:pt x="4492" y="4402"/>
                      <a:pt x="4943" y="3815"/>
                      <a:pt x="5124" y="3093"/>
                    </a:cubicBezTo>
                    <a:cubicBezTo>
                      <a:pt x="5214" y="2754"/>
                      <a:pt x="5236" y="2348"/>
                      <a:pt x="5146" y="1987"/>
                    </a:cubicBezTo>
                    <a:cubicBezTo>
                      <a:pt x="5056" y="1648"/>
                      <a:pt x="4898" y="1310"/>
                      <a:pt x="4672" y="1016"/>
                    </a:cubicBezTo>
                    <a:cubicBezTo>
                      <a:pt x="4221" y="430"/>
                      <a:pt x="3544" y="23"/>
                      <a:pt x="2799" y="1"/>
                    </a:cubicBezTo>
                    <a:cubicBezTo>
                      <a:pt x="2780" y="0"/>
                      <a:pt x="2762" y="0"/>
                      <a:pt x="274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" name="Google Shape;90;p8"/>
              <p:cNvSpPr/>
              <p:nvPr/>
            </p:nvSpPr>
            <p:spPr>
              <a:xfrm>
                <a:off x="5017450" y="2214975"/>
                <a:ext cx="177200" cy="105275"/>
              </a:xfrm>
              <a:custGeom>
                <a:avLst/>
                <a:gdLst/>
                <a:ahLst/>
                <a:cxnLst/>
                <a:rect l="l" t="t" r="r" b="b"/>
                <a:pathLst>
                  <a:path w="7088" h="4211" extrusionOk="0">
                    <a:moveTo>
                      <a:pt x="6455" y="368"/>
                    </a:moveTo>
                    <a:cubicBezTo>
                      <a:pt x="6482" y="368"/>
                      <a:pt x="6505" y="371"/>
                      <a:pt x="6523" y="377"/>
                    </a:cubicBezTo>
                    <a:cubicBezTo>
                      <a:pt x="6613" y="422"/>
                      <a:pt x="6681" y="512"/>
                      <a:pt x="6681" y="625"/>
                    </a:cubicBezTo>
                    <a:cubicBezTo>
                      <a:pt x="6681" y="760"/>
                      <a:pt x="6636" y="896"/>
                      <a:pt x="6591" y="1031"/>
                    </a:cubicBezTo>
                    <a:cubicBezTo>
                      <a:pt x="6523" y="1167"/>
                      <a:pt x="6455" y="1302"/>
                      <a:pt x="6365" y="1438"/>
                    </a:cubicBezTo>
                    <a:cubicBezTo>
                      <a:pt x="6162" y="1663"/>
                      <a:pt x="5914" y="1866"/>
                      <a:pt x="5643" y="2047"/>
                    </a:cubicBezTo>
                    <a:cubicBezTo>
                      <a:pt x="5395" y="2227"/>
                      <a:pt x="5101" y="2385"/>
                      <a:pt x="4785" y="2543"/>
                    </a:cubicBezTo>
                    <a:cubicBezTo>
                      <a:pt x="4492" y="2724"/>
                      <a:pt x="4198" y="2859"/>
                      <a:pt x="3905" y="3017"/>
                    </a:cubicBezTo>
                    <a:cubicBezTo>
                      <a:pt x="3623" y="3143"/>
                      <a:pt x="3340" y="3259"/>
                      <a:pt x="3053" y="3358"/>
                    </a:cubicBezTo>
                    <a:lnTo>
                      <a:pt x="3053" y="3358"/>
                    </a:lnTo>
                    <a:cubicBezTo>
                      <a:pt x="3452" y="3148"/>
                      <a:pt x="3823" y="2890"/>
                      <a:pt x="4153" y="2589"/>
                    </a:cubicBezTo>
                    <a:cubicBezTo>
                      <a:pt x="4672" y="2115"/>
                      <a:pt x="5056" y="1550"/>
                      <a:pt x="5485" y="1054"/>
                    </a:cubicBezTo>
                    <a:cubicBezTo>
                      <a:pt x="5598" y="918"/>
                      <a:pt x="5711" y="806"/>
                      <a:pt x="5823" y="693"/>
                    </a:cubicBezTo>
                    <a:cubicBezTo>
                      <a:pt x="5936" y="580"/>
                      <a:pt x="6049" y="490"/>
                      <a:pt x="6185" y="422"/>
                    </a:cubicBezTo>
                    <a:cubicBezTo>
                      <a:pt x="6284" y="389"/>
                      <a:pt x="6383" y="368"/>
                      <a:pt x="6455" y="368"/>
                    </a:cubicBezTo>
                    <a:close/>
                    <a:moveTo>
                      <a:pt x="6464" y="0"/>
                    </a:moveTo>
                    <a:cubicBezTo>
                      <a:pt x="6301" y="0"/>
                      <a:pt x="6153" y="59"/>
                      <a:pt x="6027" y="106"/>
                    </a:cubicBezTo>
                    <a:cubicBezTo>
                      <a:pt x="5869" y="196"/>
                      <a:pt x="5711" y="309"/>
                      <a:pt x="5575" y="445"/>
                    </a:cubicBezTo>
                    <a:cubicBezTo>
                      <a:pt x="5462" y="580"/>
                      <a:pt x="5349" y="693"/>
                      <a:pt x="5237" y="828"/>
                    </a:cubicBezTo>
                    <a:cubicBezTo>
                      <a:pt x="4785" y="1347"/>
                      <a:pt x="4424" y="1912"/>
                      <a:pt x="3950" y="2363"/>
                    </a:cubicBezTo>
                    <a:cubicBezTo>
                      <a:pt x="3277" y="3020"/>
                      <a:pt x="2423" y="3472"/>
                      <a:pt x="1507" y="3679"/>
                    </a:cubicBezTo>
                    <a:lnTo>
                      <a:pt x="1507" y="3679"/>
                    </a:lnTo>
                    <a:cubicBezTo>
                      <a:pt x="1418" y="3684"/>
                      <a:pt x="1329" y="3686"/>
                      <a:pt x="1240" y="3686"/>
                    </a:cubicBezTo>
                    <a:cubicBezTo>
                      <a:pt x="865" y="3686"/>
                      <a:pt x="493" y="3642"/>
                      <a:pt x="136" y="3536"/>
                    </a:cubicBezTo>
                    <a:lnTo>
                      <a:pt x="1" y="4078"/>
                    </a:lnTo>
                    <a:cubicBezTo>
                      <a:pt x="364" y="4172"/>
                      <a:pt x="739" y="4211"/>
                      <a:pt x="1115" y="4211"/>
                    </a:cubicBezTo>
                    <a:cubicBezTo>
                      <a:pt x="1462" y="4211"/>
                      <a:pt x="1808" y="4178"/>
                      <a:pt x="2145" y="4123"/>
                    </a:cubicBezTo>
                    <a:cubicBezTo>
                      <a:pt x="2844" y="3988"/>
                      <a:pt x="3499" y="3717"/>
                      <a:pt x="4108" y="3424"/>
                    </a:cubicBezTo>
                    <a:cubicBezTo>
                      <a:pt x="4424" y="3266"/>
                      <a:pt x="4718" y="3108"/>
                      <a:pt x="5011" y="2950"/>
                    </a:cubicBezTo>
                    <a:cubicBezTo>
                      <a:pt x="5304" y="2769"/>
                      <a:pt x="5620" y="2611"/>
                      <a:pt x="5891" y="2408"/>
                    </a:cubicBezTo>
                    <a:cubicBezTo>
                      <a:pt x="6185" y="2205"/>
                      <a:pt x="6455" y="1957"/>
                      <a:pt x="6681" y="1663"/>
                    </a:cubicBezTo>
                    <a:cubicBezTo>
                      <a:pt x="6794" y="1528"/>
                      <a:pt x="6884" y="1370"/>
                      <a:pt x="6952" y="1189"/>
                    </a:cubicBezTo>
                    <a:cubicBezTo>
                      <a:pt x="7020" y="1009"/>
                      <a:pt x="7087" y="828"/>
                      <a:pt x="7065" y="602"/>
                    </a:cubicBezTo>
                    <a:cubicBezTo>
                      <a:pt x="7042" y="512"/>
                      <a:pt x="7020" y="377"/>
                      <a:pt x="6952" y="287"/>
                    </a:cubicBezTo>
                    <a:cubicBezTo>
                      <a:pt x="6884" y="174"/>
                      <a:pt x="6794" y="83"/>
                      <a:pt x="6681" y="38"/>
                    </a:cubicBezTo>
                    <a:cubicBezTo>
                      <a:pt x="6606" y="11"/>
                      <a:pt x="6534" y="0"/>
                      <a:pt x="646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" name="Google Shape;91;p8"/>
              <p:cNvSpPr/>
              <p:nvPr/>
            </p:nvSpPr>
            <p:spPr>
              <a:xfrm>
                <a:off x="4957650" y="1965400"/>
                <a:ext cx="72800" cy="343650"/>
              </a:xfrm>
              <a:custGeom>
                <a:avLst/>
                <a:gdLst/>
                <a:ahLst/>
                <a:cxnLst/>
                <a:rect l="l" t="t" r="r" b="b"/>
                <a:pathLst>
                  <a:path w="2912" h="13746" extrusionOk="0">
                    <a:moveTo>
                      <a:pt x="1445" y="1"/>
                    </a:moveTo>
                    <a:cubicBezTo>
                      <a:pt x="1445" y="1"/>
                      <a:pt x="1171" y="3977"/>
                      <a:pt x="312" y="3977"/>
                    </a:cubicBezTo>
                    <a:cubicBezTo>
                      <a:pt x="216" y="3977"/>
                      <a:pt x="112" y="3926"/>
                      <a:pt x="0" y="3815"/>
                    </a:cubicBezTo>
                    <a:lnTo>
                      <a:pt x="0" y="3815"/>
                    </a:lnTo>
                    <a:cubicBezTo>
                      <a:pt x="339" y="4311"/>
                      <a:pt x="1377" y="6342"/>
                      <a:pt x="1377" y="13745"/>
                    </a:cubicBezTo>
                    <a:cubicBezTo>
                      <a:pt x="1490" y="6342"/>
                      <a:pt x="2551" y="4356"/>
                      <a:pt x="2912" y="3882"/>
                    </a:cubicBezTo>
                    <a:lnTo>
                      <a:pt x="2912" y="3882"/>
                    </a:lnTo>
                    <a:cubicBezTo>
                      <a:pt x="2802" y="3985"/>
                      <a:pt x="2700" y="4032"/>
                      <a:pt x="2605" y="4032"/>
                    </a:cubicBezTo>
                    <a:cubicBezTo>
                      <a:pt x="1721" y="4032"/>
                      <a:pt x="1445" y="1"/>
                      <a:pt x="144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9"/>
          <p:cNvSpPr/>
          <p:nvPr/>
        </p:nvSpPr>
        <p:spPr>
          <a:xfrm flipH="1">
            <a:off x="125" y="0"/>
            <a:ext cx="713100" cy="5176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9"/>
          <p:cNvSpPr/>
          <p:nvPr/>
        </p:nvSpPr>
        <p:spPr>
          <a:xfrm flipH="1">
            <a:off x="8445650" y="0"/>
            <a:ext cx="713100" cy="5176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5" name="Google Shape;95;p9"/>
          <p:cNvGrpSpPr/>
          <p:nvPr/>
        </p:nvGrpSpPr>
        <p:grpSpPr>
          <a:xfrm>
            <a:off x="806463" y="4632735"/>
            <a:ext cx="7531075" cy="327775"/>
            <a:chOff x="806463" y="4632735"/>
            <a:chExt cx="7531075" cy="327775"/>
          </a:xfrm>
        </p:grpSpPr>
        <p:grpSp>
          <p:nvGrpSpPr>
            <p:cNvPr id="96" name="Google Shape;96;p9"/>
            <p:cNvGrpSpPr/>
            <p:nvPr/>
          </p:nvGrpSpPr>
          <p:grpSpPr>
            <a:xfrm>
              <a:off x="4026925" y="4632735"/>
              <a:ext cx="1090125" cy="327775"/>
              <a:chOff x="1076550" y="1433375"/>
              <a:chExt cx="1090125" cy="327775"/>
            </a:xfrm>
          </p:grpSpPr>
          <p:sp>
            <p:nvSpPr>
              <p:cNvPr id="97" name="Google Shape;97;p9"/>
              <p:cNvSpPr/>
              <p:nvPr/>
            </p:nvSpPr>
            <p:spPr>
              <a:xfrm>
                <a:off x="1587200" y="1433375"/>
                <a:ext cx="67150" cy="317675"/>
              </a:xfrm>
              <a:custGeom>
                <a:avLst/>
                <a:gdLst/>
                <a:ahLst/>
                <a:cxnLst/>
                <a:rect l="l" t="t" r="r" b="b"/>
                <a:pathLst>
                  <a:path w="2686" h="12707" extrusionOk="0">
                    <a:moveTo>
                      <a:pt x="1287" y="0"/>
                    </a:moveTo>
                    <a:cubicBezTo>
                      <a:pt x="1287" y="0"/>
                      <a:pt x="1086" y="3691"/>
                      <a:pt x="289" y="3691"/>
                    </a:cubicBezTo>
                    <a:cubicBezTo>
                      <a:pt x="200" y="3691"/>
                      <a:pt x="104" y="3645"/>
                      <a:pt x="0" y="3544"/>
                    </a:cubicBezTo>
                    <a:lnTo>
                      <a:pt x="0" y="3544"/>
                    </a:lnTo>
                    <a:cubicBezTo>
                      <a:pt x="316" y="3995"/>
                      <a:pt x="1287" y="5868"/>
                      <a:pt x="1400" y="12707"/>
                    </a:cubicBezTo>
                    <a:cubicBezTo>
                      <a:pt x="1422" y="5868"/>
                      <a:pt x="2370" y="4018"/>
                      <a:pt x="2686" y="3589"/>
                    </a:cubicBezTo>
                    <a:lnTo>
                      <a:pt x="2686" y="3589"/>
                    </a:lnTo>
                    <a:cubicBezTo>
                      <a:pt x="2588" y="3682"/>
                      <a:pt x="2496" y="3724"/>
                      <a:pt x="2410" y="3724"/>
                    </a:cubicBezTo>
                    <a:cubicBezTo>
                      <a:pt x="1600" y="3724"/>
                      <a:pt x="1287" y="0"/>
                      <a:pt x="128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98" name="Google Shape;98;p9"/>
              <p:cNvGrpSpPr/>
              <p:nvPr/>
            </p:nvGrpSpPr>
            <p:grpSpPr>
              <a:xfrm>
                <a:off x="1439925" y="1624050"/>
                <a:ext cx="367900" cy="137100"/>
                <a:chOff x="1439925" y="1624050"/>
                <a:chExt cx="367900" cy="137100"/>
              </a:xfrm>
            </p:grpSpPr>
            <p:sp>
              <p:nvSpPr>
                <p:cNvPr id="99" name="Google Shape;99;p9"/>
                <p:cNvSpPr/>
                <p:nvPr/>
              </p:nvSpPr>
              <p:spPr>
                <a:xfrm>
                  <a:off x="1506500" y="1624075"/>
                  <a:ext cx="122475" cy="130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99" h="5213" extrusionOk="0">
                      <a:moveTo>
                        <a:pt x="2190" y="1"/>
                      </a:moveTo>
                      <a:cubicBezTo>
                        <a:pt x="1490" y="23"/>
                        <a:pt x="858" y="384"/>
                        <a:pt x="475" y="926"/>
                      </a:cubicBezTo>
                      <a:cubicBezTo>
                        <a:pt x="272" y="1197"/>
                        <a:pt x="136" y="1513"/>
                        <a:pt x="69" y="1829"/>
                      </a:cubicBezTo>
                      <a:cubicBezTo>
                        <a:pt x="1" y="2167"/>
                        <a:pt x="1" y="2528"/>
                        <a:pt x="91" y="2844"/>
                      </a:cubicBezTo>
                      <a:cubicBezTo>
                        <a:pt x="294" y="3521"/>
                        <a:pt x="723" y="4041"/>
                        <a:pt x="1242" y="4447"/>
                      </a:cubicBezTo>
                      <a:cubicBezTo>
                        <a:pt x="1761" y="4853"/>
                        <a:pt x="2393" y="5124"/>
                        <a:pt x="3048" y="5192"/>
                      </a:cubicBezTo>
                      <a:cubicBezTo>
                        <a:pt x="3179" y="5206"/>
                        <a:pt x="3313" y="5213"/>
                        <a:pt x="3446" y="5213"/>
                      </a:cubicBezTo>
                      <a:cubicBezTo>
                        <a:pt x="3956" y="5213"/>
                        <a:pt x="4469" y="5108"/>
                        <a:pt x="4898" y="4876"/>
                      </a:cubicBezTo>
                      <a:lnTo>
                        <a:pt x="4831" y="4695"/>
                      </a:lnTo>
                      <a:cubicBezTo>
                        <a:pt x="4554" y="4738"/>
                        <a:pt x="4282" y="4760"/>
                        <a:pt x="4012" y="4760"/>
                      </a:cubicBezTo>
                      <a:cubicBezTo>
                        <a:pt x="3711" y="4760"/>
                        <a:pt x="3413" y="4732"/>
                        <a:pt x="3115" y="4673"/>
                      </a:cubicBezTo>
                      <a:cubicBezTo>
                        <a:pt x="2574" y="4560"/>
                        <a:pt x="2032" y="4334"/>
                        <a:pt x="1581" y="3995"/>
                      </a:cubicBezTo>
                      <a:cubicBezTo>
                        <a:pt x="1152" y="3679"/>
                        <a:pt x="768" y="3228"/>
                        <a:pt x="610" y="2709"/>
                      </a:cubicBezTo>
                      <a:cubicBezTo>
                        <a:pt x="452" y="2212"/>
                        <a:pt x="565" y="1648"/>
                        <a:pt x="881" y="1219"/>
                      </a:cubicBezTo>
                      <a:cubicBezTo>
                        <a:pt x="1174" y="768"/>
                        <a:pt x="1671" y="452"/>
                        <a:pt x="2213" y="407"/>
                      </a:cubicBezTo>
                      <a:cubicBezTo>
                        <a:pt x="2248" y="404"/>
                        <a:pt x="2283" y="402"/>
                        <a:pt x="2319" y="402"/>
                      </a:cubicBezTo>
                      <a:cubicBezTo>
                        <a:pt x="2807" y="402"/>
                        <a:pt x="3314" y="687"/>
                        <a:pt x="3567" y="1129"/>
                      </a:cubicBezTo>
                      <a:cubicBezTo>
                        <a:pt x="3815" y="1603"/>
                        <a:pt x="3680" y="2280"/>
                        <a:pt x="3228" y="2619"/>
                      </a:cubicBezTo>
                      <a:cubicBezTo>
                        <a:pt x="3080" y="2723"/>
                        <a:pt x="2892" y="2788"/>
                        <a:pt x="2704" y="2788"/>
                      </a:cubicBezTo>
                      <a:cubicBezTo>
                        <a:pt x="2606" y="2788"/>
                        <a:pt x="2508" y="2770"/>
                        <a:pt x="2416" y="2732"/>
                      </a:cubicBezTo>
                      <a:cubicBezTo>
                        <a:pt x="2303" y="2686"/>
                        <a:pt x="2190" y="2596"/>
                        <a:pt x="2122" y="2461"/>
                      </a:cubicBezTo>
                      <a:cubicBezTo>
                        <a:pt x="2077" y="2325"/>
                        <a:pt x="2077" y="2145"/>
                        <a:pt x="2190" y="2032"/>
                      </a:cubicBezTo>
                      <a:lnTo>
                        <a:pt x="2190" y="2032"/>
                      </a:lnTo>
                      <a:cubicBezTo>
                        <a:pt x="1942" y="2258"/>
                        <a:pt x="2077" y="2709"/>
                        <a:pt x="2393" y="2822"/>
                      </a:cubicBezTo>
                      <a:cubicBezTo>
                        <a:pt x="2510" y="2885"/>
                        <a:pt x="2637" y="2912"/>
                        <a:pt x="2765" y="2912"/>
                      </a:cubicBezTo>
                      <a:cubicBezTo>
                        <a:pt x="2959" y="2912"/>
                        <a:pt x="3155" y="2849"/>
                        <a:pt x="3318" y="2754"/>
                      </a:cubicBezTo>
                      <a:cubicBezTo>
                        <a:pt x="3589" y="2574"/>
                        <a:pt x="3792" y="2303"/>
                        <a:pt x="3883" y="1987"/>
                      </a:cubicBezTo>
                      <a:cubicBezTo>
                        <a:pt x="3996" y="1671"/>
                        <a:pt x="3973" y="1310"/>
                        <a:pt x="3815" y="1016"/>
                      </a:cubicBezTo>
                      <a:cubicBezTo>
                        <a:pt x="3544" y="384"/>
                        <a:pt x="2867" y="1"/>
                        <a:pt x="2190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0" name="Google Shape;100;p9"/>
                <p:cNvSpPr/>
                <p:nvPr/>
              </p:nvSpPr>
              <p:spPr>
                <a:xfrm>
                  <a:off x="1439925" y="1663050"/>
                  <a:ext cx="165350" cy="98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14" h="3924" extrusionOk="0">
                      <a:moveTo>
                        <a:pt x="579" y="337"/>
                      </a:moveTo>
                      <a:cubicBezTo>
                        <a:pt x="648" y="337"/>
                        <a:pt x="726" y="361"/>
                        <a:pt x="813" y="405"/>
                      </a:cubicBezTo>
                      <a:cubicBezTo>
                        <a:pt x="926" y="450"/>
                        <a:pt x="1039" y="541"/>
                        <a:pt x="1152" y="653"/>
                      </a:cubicBezTo>
                      <a:cubicBezTo>
                        <a:pt x="1265" y="744"/>
                        <a:pt x="1355" y="857"/>
                        <a:pt x="1468" y="969"/>
                      </a:cubicBezTo>
                      <a:cubicBezTo>
                        <a:pt x="1874" y="1443"/>
                        <a:pt x="2258" y="1962"/>
                        <a:pt x="2732" y="2414"/>
                      </a:cubicBezTo>
                      <a:cubicBezTo>
                        <a:pt x="3038" y="2685"/>
                        <a:pt x="3379" y="2920"/>
                        <a:pt x="3742" y="3114"/>
                      </a:cubicBezTo>
                      <a:lnTo>
                        <a:pt x="3742" y="3114"/>
                      </a:lnTo>
                      <a:cubicBezTo>
                        <a:pt x="3485" y="3025"/>
                        <a:pt x="3230" y="2918"/>
                        <a:pt x="2980" y="2798"/>
                      </a:cubicBezTo>
                      <a:cubicBezTo>
                        <a:pt x="2686" y="2662"/>
                        <a:pt x="2416" y="2527"/>
                        <a:pt x="2145" y="2369"/>
                      </a:cubicBezTo>
                      <a:cubicBezTo>
                        <a:pt x="1874" y="2233"/>
                        <a:pt x="1603" y="2075"/>
                        <a:pt x="1332" y="1895"/>
                      </a:cubicBezTo>
                      <a:cubicBezTo>
                        <a:pt x="1084" y="1737"/>
                        <a:pt x="858" y="1534"/>
                        <a:pt x="678" y="1331"/>
                      </a:cubicBezTo>
                      <a:cubicBezTo>
                        <a:pt x="587" y="1218"/>
                        <a:pt x="497" y="1082"/>
                        <a:pt x="452" y="969"/>
                      </a:cubicBezTo>
                      <a:cubicBezTo>
                        <a:pt x="384" y="834"/>
                        <a:pt x="362" y="699"/>
                        <a:pt x="362" y="586"/>
                      </a:cubicBezTo>
                      <a:cubicBezTo>
                        <a:pt x="362" y="473"/>
                        <a:pt x="407" y="383"/>
                        <a:pt x="475" y="360"/>
                      </a:cubicBezTo>
                      <a:cubicBezTo>
                        <a:pt x="507" y="344"/>
                        <a:pt x="541" y="337"/>
                        <a:pt x="579" y="337"/>
                      </a:cubicBezTo>
                      <a:close/>
                      <a:moveTo>
                        <a:pt x="587" y="1"/>
                      </a:moveTo>
                      <a:cubicBezTo>
                        <a:pt x="515" y="1"/>
                        <a:pt x="440" y="13"/>
                        <a:pt x="362" y="44"/>
                      </a:cubicBezTo>
                      <a:cubicBezTo>
                        <a:pt x="249" y="89"/>
                        <a:pt x="159" y="157"/>
                        <a:pt x="91" y="247"/>
                      </a:cubicBezTo>
                      <a:cubicBezTo>
                        <a:pt x="46" y="338"/>
                        <a:pt x="23" y="450"/>
                        <a:pt x="1" y="563"/>
                      </a:cubicBezTo>
                      <a:cubicBezTo>
                        <a:pt x="1" y="744"/>
                        <a:pt x="46" y="924"/>
                        <a:pt x="113" y="1082"/>
                      </a:cubicBezTo>
                      <a:cubicBezTo>
                        <a:pt x="181" y="1263"/>
                        <a:pt x="271" y="1398"/>
                        <a:pt x="384" y="1534"/>
                      </a:cubicBezTo>
                      <a:cubicBezTo>
                        <a:pt x="587" y="1805"/>
                        <a:pt x="858" y="2030"/>
                        <a:pt x="1129" y="2211"/>
                      </a:cubicBezTo>
                      <a:cubicBezTo>
                        <a:pt x="1400" y="2414"/>
                        <a:pt x="1671" y="2572"/>
                        <a:pt x="1942" y="2730"/>
                      </a:cubicBezTo>
                      <a:cubicBezTo>
                        <a:pt x="2235" y="2888"/>
                        <a:pt x="2506" y="3046"/>
                        <a:pt x="2799" y="3181"/>
                      </a:cubicBezTo>
                      <a:cubicBezTo>
                        <a:pt x="3386" y="3452"/>
                        <a:pt x="3995" y="3700"/>
                        <a:pt x="4650" y="3836"/>
                      </a:cubicBezTo>
                      <a:cubicBezTo>
                        <a:pt x="4954" y="3890"/>
                        <a:pt x="5268" y="3923"/>
                        <a:pt x="5585" y="3923"/>
                      </a:cubicBezTo>
                      <a:cubicBezTo>
                        <a:pt x="5927" y="3923"/>
                        <a:pt x="6273" y="3884"/>
                        <a:pt x="6613" y="3791"/>
                      </a:cubicBezTo>
                      <a:lnTo>
                        <a:pt x="6478" y="3317"/>
                      </a:lnTo>
                      <a:cubicBezTo>
                        <a:pt x="6172" y="3402"/>
                        <a:pt x="5853" y="3441"/>
                        <a:pt x="5532" y="3441"/>
                      </a:cubicBezTo>
                      <a:cubicBezTo>
                        <a:pt x="5446" y="3441"/>
                        <a:pt x="5359" y="3439"/>
                        <a:pt x="5273" y="3433"/>
                      </a:cubicBezTo>
                      <a:lnTo>
                        <a:pt x="5273" y="3433"/>
                      </a:lnTo>
                      <a:cubicBezTo>
                        <a:pt x="4401" y="3244"/>
                        <a:pt x="3573" y="2816"/>
                        <a:pt x="2935" y="2211"/>
                      </a:cubicBezTo>
                      <a:cubicBezTo>
                        <a:pt x="2483" y="1782"/>
                        <a:pt x="2122" y="1263"/>
                        <a:pt x="1693" y="766"/>
                      </a:cubicBezTo>
                      <a:cubicBezTo>
                        <a:pt x="1603" y="653"/>
                        <a:pt x="1490" y="518"/>
                        <a:pt x="1377" y="405"/>
                      </a:cubicBezTo>
                      <a:cubicBezTo>
                        <a:pt x="1265" y="292"/>
                        <a:pt x="1107" y="180"/>
                        <a:pt x="949" y="89"/>
                      </a:cubicBezTo>
                      <a:cubicBezTo>
                        <a:pt x="845" y="45"/>
                        <a:pt x="722" y="1"/>
                        <a:pt x="587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1" name="Google Shape;101;p9"/>
                <p:cNvSpPr/>
                <p:nvPr/>
              </p:nvSpPr>
              <p:spPr>
                <a:xfrm>
                  <a:off x="1621050" y="1624050"/>
                  <a:ext cx="120200" cy="130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08" h="5214" extrusionOk="0">
                      <a:moveTo>
                        <a:pt x="2474" y="1"/>
                      </a:moveTo>
                      <a:cubicBezTo>
                        <a:pt x="1817" y="1"/>
                        <a:pt x="1189" y="402"/>
                        <a:pt x="926" y="995"/>
                      </a:cubicBezTo>
                      <a:cubicBezTo>
                        <a:pt x="790" y="1311"/>
                        <a:pt x="790" y="1672"/>
                        <a:pt x="903" y="1988"/>
                      </a:cubicBezTo>
                      <a:cubicBezTo>
                        <a:pt x="1016" y="2281"/>
                        <a:pt x="1219" y="2575"/>
                        <a:pt x="1513" y="2733"/>
                      </a:cubicBezTo>
                      <a:cubicBezTo>
                        <a:pt x="1677" y="2842"/>
                        <a:pt x="1874" y="2902"/>
                        <a:pt x="2069" y="2902"/>
                      </a:cubicBezTo>
                      <a:cubicBezTo>
                        <a:pt x="2196" y="2902"/>
                        <a:pt x="2322" y="2876"/>
                        <a:pt x="2438" y="2823"/>
                      </a:cubicBezTo>
                      <a:cubicBezTo>
                        <a:pt x="2754" y="2687"/>
                        <a:pt x="2844" y="2236"/>
                        <a:pt x="2618" y="2033"/>
                      </a:cubicBezTo>
                      <a:lnTo>
                        <a:pt x="2618" y="2033"/>
                      </a:lnTo>
                      <a:cubicBezTo>
                        <a:pt x="2709" y="2146"/>
                        <a:pt x="2731" y="2304"/>
                        <a:pt x="2686" y="2439"/>
                      </a:cubicBezTo>
                      <a:cubicBezTo>
                        <a:pt x="2641" y="2575"/>
                        <a:pt x="2528" y="2687"/>
                        <a:pt x="2393" y="2733"/>
                      </a:cubicBezTo>
                      <a:cubicBezTo>
                        <a:pt x="2317" y="2760"/>
                        <a:pt x="2235" y="2773"/>
                        <a:pt x="2151" y="2773"/>
                      </a:cubicBezTo>
                      <a:cubicBezTo>
                        <a:pt x="1960" y="2773"/>
                        <a:pt x="1759" y="2707"/>
                        <a:pt x="1603" y="2597"/>
                      </a:cubicBezTo>
                      <a:cubicBezTo>
                        <a:pt x="1129" y="2259"/>
                        <a:pt x="971" y="1604"/>
                        <a:pt x="1197" y="1130"/>
                      </a:cubicBezTo>
                      <a:cubicBezTo>
                        <a:pt x="1436" y="673"/>
                        <a:pt x="1969" y="384"/>
                        <a:pt x="2472" y="384"/>
                      </a:cubicBezTo>
                      <a:cubicBezTo>
                        <a:pt x="2491" y="384"/>
                        <a:pt x="2509" y="385"/>
                        <a:pt x="2528" y="385"/>
                      </a:cubicBezTo>
                      <a:cubicBezTo>
                        <a:pt x="3070" y="431"/>
                        <a:pt x="3589" y="746"/>
                        <a:pt x="3905" y="1198"/>
                      </a:cubicBezTo>
                      <a:cubicBezTo>
                        <a:pt x="4221" y="1627"/>
                        <a:pt x="4356" y="2191"/>
                        <a:pt x="4198" y="2687"/>
                      </a:cubicBezTo>
                      <a:cubicBezTo>
                        <a:pt x="4063" y="3207"/>
                        <a:pt x="3702" y="3658"/>
                        <a:pt x="3273" y="3996"/>
                      </a:cubicBezTo>
                      <a:cubicBezTo>
                        <a:pt x="2844" y="4312"/>
                        <a:pt x="2325" y="4538"/>
                        <a:pt x="1783" y="4674"/>
                      </a:cubicBezTo>
                      <a:cubicBezTo>
                        <a:pt x="1501" y="4730"/>
                        <a:pt x="1219" y="4758"/>
                        <a:pt x="931" y="4758"/>
                      </a:cubicBezTo>
                      <a:cubicBezTo>
                        <a:pt x="644" y="4758"/>
                        <a:pt x="350" y="4730"/>
                        <a:pt x="46" y="4674"/>
                      </a:cubicBezTo>
                      <a:lnTo>
                        <a:pt x="0" y="4877"/>
                      </a:lnTo>
                      <a:cubicBezTo>
                        <a:pt x="447" y="5109"/>
                        <a:pt x="965" y="5214"/>
                        <a:pt x="1475" y="5214"/>
                      </a:cubicBezTo>
                      <a:cubicBezTo>
                        <a:pt x="1609" y="5214"/>
                        <a:pt x="1742" y="5207"/>
                        <a:pt x="1874" y="5193"/>
                      </a:cubicBezTo>
                      <a:cubicBezTo>
                        <a:pt x="2506" y="5102"/>
                        <a:pt x="3138" y="4854"/>
                        <a:pt x="3634" y="4448"/>
                      </a:cubicBezTo>
                      <a:cubicBezTo>
                        <a:pt x="4153" y="4019"/>
                        <a:pt x="4559" y="3500"/>
                        <a:pt x="4717" y="2823"/>
                      </a:cubicBezTo>
                      <a:cubicBezTo>
                        <a:pt x="4808" y="2507"/>
                        <a:pt x="4808" y="2146"/>
                        <a:pt x="4717" y="1807"/>
                      </a:cubicBezTo>
                      <a:cubicBezTo>
                        <a:pt x="4627" y="1469"/>
                        <a:pt x="4492" y="1175"/>
                        <a:pt x="4266" y="904"/>
                      </a:cubicBezTo>
                      <a:cubicBezTo>
                        <a:pt x="3860" y="363"/>
                        <a:pt x="3228" y="2"/>
                        <a:pt x="2528" y="2"/>
                      </a:cubicBezTo>
                      <a:cubicBezTo>
                        <a:pt x="2510" y="1"/>
                        <a:pt x="2492" y="1"/>
                        <a:pt x="2474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" name="Google Shape;102;p9"/>
                <p:cNvSpPr/>
                <p:nvPr/>
              </p:nvSpPr>
              <p:spPr>
                <a:xfrm>
                  <a:off x="1645300" y="1662300"/>
                  <a:ext cx="162525" cy="98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01" h="3951" extrusionOk="0">
                      <a:moveTo>
                        <a:pt x="5937" y="336"/>
                      </a:moveTo>
                      <a:cubicBezTo>
                        <a:pt x="5963" y="336"/>
                        <a:pt x="5986" y="339"/>
                        <a:pt x="6004" y="345"/>
                      </a:cubicBezTo>
                      <a:cubicBezTo>
                        <a:pt x="6095" y="390"/>
                        <a:pt x="6140" y="458"/>
                        <a:pt x="6140" y="571"/>
                      </a:cubicBezTo>
                      <a:cubicBezTo>
                        <a:pt x="6140" y="706"/>
                        <a:pt x="6117" y="819"/>
                        <a:pt x="6072" y="954"/>
                      </a:cubicBezTo>
                      <a:cubicBezTo>
                        <a:pt x="6004" y="1090"/>
                        <a:pt x="5937" y="1203"/>
                        <a:pt x="5846" y="1315"/>
                      </a:cubicBezTo>
                      <a:cubicBezTo>
                        <a:pt x="5688" y="1541"/>
                        <a:pt x="5463" y="1744"/>
                        <a:pt x="5214" y="1902"/>
                      </a:cubicBezTo>
                      <a:cubicBezTo>
                        <a:pt x="4966" y="2083"/>
                        <a:pt x="4695" y="2218"/>
                        <a:pt x="4424" y="2376"/>
                      </a:cubicBezTo>
                      <a:cubicBezTo>
                        <a:pt x="4154" y="2534"/>
                        <a:pt x="3883" y="2670"/>
                        <a:pt x="3589" y="2805"/>
                      </a:cubicBezTo>
                      <a:cubicBezTo>
                        <a:pt x="3359" y="2920"/>
                        <a:pt x="3125" y="3023"/>
                        <a:pt x="2884" y="3112"/>
                      </a:cubicBezTo>
                      <a:lnTo>
                        <a:pt x="2884" y="3112"/>
                      </a:lnTo>
                      <a:cubicBezTo>
                        <a:pt x="3221" y="2919"/>
                        <a:pt x="3535" y="2688"/>
                        <a:pt x="3815" y="2421"/>
                      </a:cubicBezTo>
                      <a:cubicBezTo>
                        <a:pt x="4289" y="1970"/>
                        <a:pt x="4650" y="1451"/>
                        <a:pt x="5034" y="977"/>
                      </a:cubicBezTo>
                      <a:cubicBezTo>
                        <a:pt x="5147" y="864"/>
                        <a:pt x="5237" y="751"/>
                        <a:pt x="5350" y="638"/>
                      </a:cubicBezTo>
                      <a:cubicBezTo>
                        <a:pt x="5463" y="548"/>
                        <a:pt x="5553" y="458"/>
                        <a:pt x="5688" y="390"/>
                      </a:cubicBezTo>
                      <a:cubicBezTo>
                        <a:pt x="5771" y="357"/>
                        <a:pt x="5866" y="336"/>
                        <a:pt x="5937" y="336"/>
                      </a:cubicBezTo>
                      <a:close/>
                      <a:moveTo>
                        <a:pt x="5925" y="1"/>
                      </a:moveTo>
                      <a:cubicBezTo>
                        <a:pt x="5776" y="1"/>
                        <a:pt x="5642" y="49"/>
                        <a:pt x="5530" y="97"/>
                      </a:cubicBezTo>
                      <a:cubicBezTo>
                        <a:pt x="5372" y="187"/>
                        <a:pt x="5237" y="300"/>
                        <a:pt x="5124" y="413"/>
                      </a:cubicBezTo>
                      <a:cubicBezTo>
                        <a:pt x="5011" y="525"/>
                        <a:pt x="4898" y="661"/>
                        <a:pt x="4808" y="774"/>
                      </a:cubicBezTo>
                      <a:cubicBezTo>
                        <a:pt x="4402" y="1270"/>
                        <a:pt x="4063" y="1789"/>
                        <a:pt x="3635" y="2218"/>
                      </a:cubicBezTo>
                      <a:cubicBezTo>
                        <a:pt x="3007" y="2829"/>
                        <a:pt x="2187" y="3271"/>
                        <a:pt x="1305" y="3464"/>
                      </a:cubicBezTo>
                      <a:lnTo>
                        <a:pt x="1305" y="3464"/>
                      </a:lnTo>
                      <a:cubicBezTo>
                        <a:pt x="1223" y="3469"/>
                        <a:pt x="1142" y="3471"/>
                        <a:pt x="1060" y="3471"/>
                      </a:cubicBezTo>
                      <a:cubicBezTo>
                        <a:pt x="739" y="3471"/>
                        <a:pt x="419" y="3432"/>
                        <a:pt x="114" y="3347"/>
                      </a:cubicBezTo>
                      <a:lnTo>
                        <a:pt x="1" y="3821"/>
                      </a:lnTo>
                      <a:cubicBezTo>
                        <a:pt x="328" y="3911"/>
                        <a:pt x="661" y="3950"/>
                        <a:pt x="991" y="3950"/>
                      </a:cubicBezTo>
                      <a:cubicBezTo>
                        <a:pt x="1321" y="3950"/>
                        <a:pt x="1648" y="3911"/>
                        <a:pt x="1964" y="3843"/>
                      </a:cubicBezTo>
                      <a:cubicBezTo>
                        <a:pt x="2619" y="3708"/>
                        <a:pt x="3228" y="3482"/>
                        <a:pt x="3792" y="3189"/>
                      </a:cubicBezTo>
                      <a:cubicBezTo>
                        <a:pt x="4086" y="3053"/>
                        <a:pt x="4357" y="2895"/>
                        <a:pt x="4628" y="2737"/>
                      </a:cubicBezTo>
                      <a:cubicBezTo>
                        <a:pt x="4898" y="2579"/>
                        <a:pt x="5169" y="2421"/>
                        <a:pt x="5440" y="2218"/>
                      </a:cubicBezTo>
                      <a:cubicBezTo>
                        <a:pt x="5688" y="2038"/>
                        <a:pt x="5937" y="1812"/>
                        <a:pt x="6140" y="1541"/>
                      </a:cubicBezTo>
                      <a:cubicBezTo>
                        <a:pt x="6253" y="1406"/>
                        <a:pt x="6343" y="1248"/>
                        <a:pt x="6388" y="1090"/>
                      </a:cubicBezTo>
                      <a:cubicBezTo>
                        <a:pt x="6456" y="932"/>
                        <a:pt x="6501" y="751"/>
                        <a:pt x="6478" y="548"/>
                      </a:cubicBezTo>
                      <a:cubicBezTo>
                        <a:pt x="6478" y="458"/>
                        <a:pt x="6456" y="345"/>
                        <a:pt x="6388" y="255"/>
                      </a:cubicBezTo>
                      <a:cubicBezTo>
                        <a:pt x="6320" y="164"/>
                        <a:pt x="6230" y="74"/>
                        <a:pt x="6117" y="29"/>
                      </a:cubicBezTo>
                      <a:cubicBezTo>
                        <a:pt x="6051" y="9"/>
                        <a:pt x="5987" y="1"/>
                        <a:pt x="5925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03" name="Google Shape;103;p9"/>
              <p:cNvSpPr/>
              <p:nvPr/>
            </p:nvSpPr>
            <p:spPr>
              <a:xfrm>
                <a:off x="1727675" y="1558075"/>
                <a:ext cx="439000" cy="122450"/>
              </a:xfrm>
              <a:custGeom>
                <a:avLst/>
                <a:gdLst/>
                <a:ahLst/>
                <a:cxnLst/>
                <a:rect l="l" t="t" r="r" b="b"/>
                <a:pathLst>
                  <a:path w="17560" h="4898" extrusionOk="0">
                    <a:moveTo>
                      <a:pt x="15732" y="0"/>
                    </a:moveTo>
                    <a:cubicBezTo>
                      <a:pt x="15461" y="0"/>
                      <a:pt x="15168" y="90"/>
                      <a:pt x="14942" y="271"/>
                    </a:cubicBezTo>
                    <a:cubicBezTo>
                      <a:pt x="14897" y="293"/>
                      <a:pt x="14897" y="384"/>
                      <a:pt x="14919" y="429"/>
                    </a:cubicBezTo>
                    <a:cubicBezTo>
                      <a:pt x="14947" y="457"/>
                      <a:pt x="14984" y="476"/>
                      <a:pt x="15018" y="476"/>
                    </a:cubicBezTo>
                    <a:cubicBezTo>
                      <a:pt x="15039" y="476"/>
                      <a:pt x="15060" y="469"/>
                      <a:pt x="15077" y="451"/>
                    </a:cubicBezTo>
                    <a:cubicBezTo>
                      <a:pt x="15269" y="316"/>
                      <a:pt x="15500" y="254"/>
                      <a:pt x="15735" y="254"/>
                    </a:cubicBezTo>
                    <a:cubicBezTo>
                      <a:pt x="15969" y="254"/>
                      <a:pt x="16206" y="316"/>
                      <a:pt x="16409" y="429"/>
                    </a:cubicBezTo>
                    <a:cubicBezTo>
                      <a:pt x="16612" y="542"/>
                      <a:pt x="16793" y="700"/>
                      <a:pt x="16928" y="903"/>
                    </a:cubicBezTo>
                    <a:cubicBezTo>
                      <a:pt x="17063" y="1083"/>
                      <a:pt x="17131" y="1309"/>
                      <a:pt x="17154" y="1535"/>
                    </a:cubicBezTo>
                    <a:cubicBezTo>
                      <a:pt x="17221" y="2009"/>
                      <a:pt x="17086" y="2505"/>
                      <a:pt x="16815" y="2889"/>
                    </a:cubicBezTo>
                    <a:cubicBezTo>
                      <a:pt x="16567" y="3295"/>
                      <a:pt x="16161" y="3589"/>
                      <a:pt x="15732" y="3792"/>
                    </a:cubicBezTo>
                    <a:cubicBezTo>
                      <a:pt x="15160" y="4035"/>
                      <a:pt x="14533" y="4142"/>
                      <a:pt x="13910" y="4142"/>
                    </a:cubicBezTo>
                    <a:cubicBezTo>
                      <a:pt x="13550" y="4142"/>
                      <a:pt x="13190" y="4106"/>
                      <a:pt x="12843" y="4040"/>
                    </a:cubicBezTo>
                    <a:cubicBezTo>
                      <a:pt x="12346" y="3950"/>
                      <a:pt x="11872" y="3814"/>
                      <a:pt x="11444" y="3589"/>
                    </a:cubicBezTo>
                    <a:cubicBezTo>
                      <a:pt x="10992" y="3385"/>
                      <a:pt x="10586" y="3115"/>
                      <a:pt x="10180" y="2799"/>
                    </a:cubicBezTo>
                    <a:cubicBezTo>
                      <a:pt x="9412" y="2189"/>
                      <a:pt x="8668" y="1445"/>
                      <a:pt x="7720" y="903"/>
                    </a:cubicBezTo>
                    <a:cubicBezTo>
                      <a:pt x="6981" y="481"/>
                      <a:pt x="6132" y="264"/>
                      <a:pt x="5269" y="264"/>
                    </a:cubicBezTo>
                    <a:cubicBezTo>
                      <a:pt x="5026" y="264"/>
                      <a:pt x="4781" y="281"/>
                      <a:pt x="4537" y="316"/>
                    </a:cubicBezTo>
                    <a:cubicBezTo>
                      <a:pt x="3454" y="451"/>
                      <a:pt x="2371" y="993"/>
                      <a:pt x="1694" y="1896"/>
                    </a:cubicBezTo>
                    <a:cubicBezTo>
                      <a:pt x="1378" y="2347"/>
                      <a:pt x="1107" y="2799"/>
                      <a:pt x="881" y="3295"/>
                    </a:cubicBezTo>
                    <a:cubicBezTo>
                      <a:pt x="791" y="3498"/>
                      <a:pt x="678" y="3679"/>
                      <a:pt x="520" y="3859"/>
                    </a:cubicBezTo>
                    <a:cubicBezTo>
                      <a:pt x="385" y="4017"/>
                      <a:pt x="204" y="4198"/>
                      <a:pt x="91" y="4379"/>
                    </a:cubicBezTo>
                    <a:lnTo>
                      <a:pt x="69" y="4424"/>
                    </a:lnTo>
                    <a:cubicBezTo>
                      <a:pt x="24" y="4514"/>
                      <a:pt x="1" y="4604"/>
                      <a:pt x="46" y="4694"/>
                    </a:cubicBezTo>
                    <a:cubicBezTo>
                      <a:pt x="81" y="4816"/>
                      <a:pt x="196" y="4898"/>
                      <a:pt x="319" y="4898"/>
                    </a:cubicBezTo>
                    <a:cubicBezTo>
                      <a:pt x="356" y="4898"/>
                      <a:pt x="394" y="4891"/>
                      <a:pt x="430" y="4875"/>
                    </a:cubicBezTo>
                    <a:cubicBezTo>
                      <a:pt x="588" y="4807"/>
                      <a:pt x="701" y="4740"/>
                      <a:pt x="813" y="4649"/>
                    </a:cubicBezTo>
                    <a:cubicBezTo>
                      <a:pt x="926" y="4559"/>
                      <a:pt x="1017" y="4469"/>
                      <a:pt x="1107" y="4356"/>
                    </a:cubicBezTo>
                    <a:cubicBezTo>
                      <a:pt x="1287" y="4130"/>
                      <a:pt x="1468" y="3859"/>
                      <a:pt x="1558" y="3611"/>
                    </a:cubicBezTo>
                    <a:cubicBezTo>
                      <a:pt x="1761" y="3160"/>
                      <a:pt x="2010" y="2731"/>
                      <a:pt x="2280" y="2325"/>
                    </a:cubicBezTo>
                    <a:cubicBezTo>
                      <a:pt x="2822" y="1580"/>
                      <a:pt x="3702" y="1106"/>
                      <a:pt x="4650" y="971"/>
                    </a:cubicBezTo>
                    <a:cubicBezTo>
                      <a:pt x="4869" y="939"/>
                      <a:pt x="5090" y="924"/>
                      <a:pt x="5311" y="924"/>
                    </a:cubicBezTo>
                    <a:cubicBezTo>
                      <a:pt x="6048" y="924"/>
                      <a:pt x="6784" y="1097"/>
                      <a:pt x="7426" y="1445"/>
                    </a:cubicBezTo>
                    <a:cubicBezTo>
                      <a:pt x="8284" y="1896"/>
                      <a:pt x="9029" y="2618"/>
                      <a:pt x="9864" y="3250"/>
                    </a:cubicBezTo>
                    <a:cubicBezTo>
                      <a:pt x="10270" y="3566"/>
                      <a:pt x="10744" y="3859"/>
                      <a:pt x="11218" y="4063"/>
                    </a:cubicBezTo>
                    <a:cubicBezTo>
                      <a:pt x="11714" y="4288"/>
                      <a:pt x="12234" y="4446"/>
                      <a:pt x="12753" y="4537"/>
                    </a:cubicBezTo>
                    <a:cubicBezTo>
                      <a:pt x="13088" y="4580"/>
                      <a:pt x="13432" y="4605"/>
                      <a:pt x="13780" y="4605"/>
                    </a:cubicBezTo>
                    <a:cubicBezTo>
                      <a:pt x="13971" y="4605"/>
                      <a:pt x="14163" y="4598"/>
                      <a:pt x="14355" y="4582"/>
                    </a:cubicBezTo>
                    <a:cubicBezTo>
                      <a:pt x="14874" y="4514"/>
                      <a:pt x="15416" y="4401"/>
                      <a:pt x="15912" y="4153"/>
                    </a:cubicBezTo>
                    <a:cubicBezTo>
                      <a:pt x="16386" y="3927"/>
                      <a:pt x="16838" y="3566"/>
                      <a:pt x="17131" y="3092"/>
                    </a:cubicBezTo>
                    <a:cubicBezTo>
                      <a:pt x="17424" y="2618"/>
                      <a:pt x="17560" y="2054"/>
                      <a:pt x="17492" y="1512"/>
                    </a:cubicBezTo>
                    <a:cubicBezTo>
                      <a:pt x="17447" y="1219"/>
                      <a:pt x="17357" y="948"/>
                      <a:pt x="17176" y="722"/>
                    </a:cubicBezTo>
                    <a:cubicBezTo>
                      <a:pt x="17018" y="497"/>
                      <a:pt x="16793" y="316"/>
                      <a:pt x="16544" y="203"/>
                    </a:cubicBezTo>
                    <a:cubicBezTo>
                      <a:pt x="16296" y="68"/>
                      <a:pt x="16025" y="0"/>
                      <a:pt x="1573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" name="Google Shape;104;p9"/>
              <p:cNvSpPr/>
              <p:nvPr/>
            </p:nvSpPr>
            <p:spPr>
              <a:xfrm>
                <a:off x="1076550" y="1558075"/>
                <a:ext cx="440150" cy="122225"/>
              </a:xfrm>
              <a:custGeom>
                <a:avLst/>
                <a:gdLst/>
                <a:ahLst/>
                <a:cxnLst/>
                <a:rect l="l" t="t" r="r" b="b"/>
                <a:pathLst>
                  <a:path w="17606" h="4889" extrusionOk="0">
                    <a:moveTo>
                      <a:pt x="1829" y="0"/>
                    </a:moveTo>
                    <a:cubicBezTo>
                      <a:pt x="1558" y="0"/>
                      <a:pt x="1287" y="68"/>
                      <a:pt x="1039" y="181"/>
                    </a:cubicBezTo>
                    <a:cubicBezTo>
                      <a:pt x="791" y="316"/>
                      <a:pt x="565" y="497"/>
                      <a:pt x="385" y="722"/>
                    </a:cubicBezTo>
                    <a:cubicBezTo>
                      <a:pt x="227" y="948"/>
                      <a:pt x="136" y="1219"/>
                      <a:pt x="91" y="1490"/>
                    </a:cubicBezTo>
                    <a:cubicBezTo>
                      <a:pt x="1" y="2054"/>
                      <a:pt x="159" y="2618"/>
                      <a:pt x="452" y="3092"/>
                    </a:cubicBezTo>
                    <a:cubicBezTo>
                      <a:pt x="746" y="3566"/>
                      <a:pt x="1175" y="3905"/>
                      <a:pt x="1671" y="4153"/>
                    </a:cubicBezTo>
                    <a:cubicBezTo>
                      <a:pt x="2168" y="4379"/>
                      <a:pt x="2687" y="4514"/>
                      <a:pt x="3228" y="4559"/>
                    </a:cubicBezTo>
                    <a:cubicBezTo>
                      <a:pt x="3433" y="4586"/>
                      <a:pt x="3641" y="4598"/>
                      <a:pt x="3850" y="4598"/>
                    </a:cubicBezTo>
                    <a:cubicBezTo>
                      <a:pt x="4171" y="4598"/>
                      <a:pt x="4494" y="4569"/>
                      <a:pt x="4808" y="4514"/>
                    </a:cubicBezTo>
                    <a:cubicBezTo>
                      <a:pt x="5350" y="4424"/>
                      <a:pt x="5869" y="4288"/>
                      <a:pt x="6343" y="4063"/>
                    </a:cubicBezTo>
                    <a:cubicBezTo>
                      <a:pt x="6839" y="3859"/>
                      <a:pt x="7291" y="3566"/>
                      <a:pt x="7720" y="3250"/>
                    </a:cubicBezTo>
                    <a:cubicBezTo>
                      <a:pt x="8555" y="2618"/>
                      <a:pt x="9277" y="1896"/>
                      <a:pt x="10135" y="1445"/>
                    </a:cubicBezTo>
                    <a:cubicBezTo>
                      <a:pt x="10787" y="1101"/>
                      <a:pt x="11518" y="914"/>
                      <a:pt x="12248" y="914"/>
                    </a:cubicBezTo>
                    <a:cubicBezTo>
                      <a:pt x="12477" y="914"/>
                      <a:pt x="12707" y="933"/>
                      <a:pt x="12933" y="971"/>
                    </a:cubicBezTo>
                    <a:cubicBezTo>
                      <a:pt x="13859" y="1106"/>
                      <a:pt x="14761" y="1580"/>
                      <a:pt x="15280" y="2325"/>
                    </a:cubicBezTo>
                    <a:cubicBezTo>
                      <a:pt x="15574" y="2708"/>
                      <a:pt x="15800" y="3160"/>
                      <a:pt x="16003" y="3611"/>
                    </a:cubicBezTo>
                    <a:cubicBezTo>
                      <a:pt x="16115" y="3859"/>
                      <a:pt x="16273" y="4130"/>
                      <a:pt x="16454" y="4333"/>
                    </a:cubicBezTo>
                    <a:cubicBezTo>
                      <a:pt x="16544" y="4446"/>
                      <a:pt x="16657" y="4559"/>
                      <a:pt x="16770" y="4649"/>
                    </a:cubicBezTo>
                    <a:cubicBezTo>
                      <a:pt x="16883" y="4740"/>
                      <a:pt x="16996" y="4807"/>
                      <a:pt x="17154" y="4875"/>
                    </a:cubicBezTo>
                    <a:cubicBezTo>
                      <a:pt x="17187" y="4883"/>
                      <a:pt x="17223" y="4889"/>
                      <a:pt x="17259" y="4889"/>
                    </a:cubicBezTo>
                    <a:cubicBezTo>
                      <a:pt x="17321" y="4889"/>
                      <a:pt x="17382" y="4873"/>
                      <a:pt x="17424" y="4830"/>
                    </a:cubicBezTo>
                    <a:cubicBezTo>
                      <a:pt x="17560" y="4740"/>
                      <a:pt x="17605" y="4559"/>
                      <a:pt x="17515" y="4424"/>
                    </a:cubicBezTo>
                    <a:lnTo>
                      <a:pt x="17492" y="4379"/>
                    </a:lnTo>
                    <a:cubicBezTo>
                      <a:pt x="17357" y="4198"/>
                      <a:pt x="17199" y="4017"/>
                      <a:pt x="17063" y="3837"/>
                    </a:cubicBezTo>
                    <a:cubicBezTo>
                      <a:pt x="16905" y="3679"/>
                      <a:pt x="16793" y="3498"/>
                      <a:pt x="16702" y="3295"/>
                    </a:cubicBezTo>
                    <a:cubicBezTo>
                      <a:pt x="16454" y="2799"/>
                      <a:pt x="16206" y="2347"/>
                      <a:pt x="15867" y="1896"/>
                    </a:cubicBezTo>
                    <a:cubicBezTo>
                      <a:pt x="15190" y="971"/>
                      <a:pt x="14107" y="451"/>
                      <a:pt x="13023" y="293"/>
                    </a:cubicBezTo>
                    <a:cubicBezTo>
                      <a:pt x="12807" y="266"/>
                      <a:pt x="12588" y="253"/>
                      <a:pt x="12370" y="253"/>
                    </a:cubicBezTo>
                    <a:cubicBezTo>
                      <a:pt x="11496" y="253"/>
                      <a:pt x="10622" y="470"/>
                      <a:pt x="9864" y="903"/>
                    </a:cubicBezTo>
                    <a:cubicBezTo>
                      <a:pt x="8916" y="1422"/>
                      <a:pt x="8171" y="2189"/>
                      <a:pt x="7381" y="2799"/>
                    </a:cubicBezTo>
                    <a:cubicBezTo>
                      <a:pt x="6997" y="3115"/>
                      <a:pt x="6591" y="3385"/>
                      <a:pt x="6140" y="3589"/>
                    </a:cubicBezTo>
                    <a:cubicBezTo>
                      <a:pt x="5688" y="3814"/>
                      <a:pt x="5215" y="3950"/>
                      <a:pt x="4741" y="4040"/>
                    </a:cubicBezTo>
                    <a:cubicBezTo>
                      <a:pt x="4390" y="4105"/>
                      <a:pt x="4031" y="4141"/>
                      <a:pt x="3674" y="4141"/>
                    </a:cubicBezTo>
                    <a:cubicBezTo>
                      <a:pt x="3041" y="4141"/>
                      <a:pt x="2414" y="4029"/>
                      <a:pt x="1852" y="3769"/>
                    </a:cubicBezTo>
                    <a:cubicBezTo>
                      <a:pt x="1423" y="3589"/>
                      <a:pt x="1017" y="3273"/>
                      <a:pt x="746" y="2889"/>
                    </a:cubicBezTo>
                    <a:cubicBezTo>
                      <a:pt x="498" y="2483"/>
                      <a:pt x="362" y="2009"/>
                      <a:pt x="407" y="1535"/>
                    </a:cubicBezTo>
                    <a:cubicBezTo>
                      <a:pt x="430" y="1309"/>
                      <a:pt x="520" y="1083"/>
                      <a:pt x="633" y="880"/>
                    </a:cubicBezTo>
                    <a:cubicBezTo>
                      <a:pt x="768" y="700"/>
                      <a:pt x="949" y="542"/>
                      <a:pt x="1152" y="429"/>
                    </a:cubicBezTo>
                    <a:cubicBezTo>
                      <a:pt x="1366" y="316"/>
                      <a:pt x="1603" y="254"/>
                      <a:pt x="1835" y="254"/>
                    </a:cubicBezTo>
                    <a:cubicBezTo>
                      <a:pt x="2066" y="254"/>
                      <a:pt x="2292" y="316"/>
                      <a:pt x="2484" y="451"/>
                    </a:cubicBezTo>
                    <a:cubicBezTo>
                      <a:pt x="2512" y="461"/>
                      <a:pt x="2540" y="466"/>
                      <a:pt x="2565" y="466"/>
                    </a:cubicBezTo>
                    <a:cubicBezTo>
                      <a:pt x="2600" y="466"/>
                      <a:pt x="2628" y="455"/>
                      <a:pt x="2642" y="429"/>
                    </a:cubicBezTo>
                    <a:cubicBezTo>
                      <a:pt x="2687" y="361"/>
                      <a:pt x="2687" y="293"/>
                      <a:pt x="2619" y="248"/>
                    </a:cubicBezTo>
                    <a:cubicBezTo>
                      <a:pt x="2393" y="90"/>
                      <a:pt x="2123" y="0"/>
                      <a:pt x="182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5" name="Google Shape;105;p9"/>
            <p:cNvGrpSpPr/>
            <p:nvPr/>
          </p:nvGrpSpPr>
          <p:grpSpPr>
            <a:xfrm>
              <a:off x="806463" y="4842725"/>
              <a:ext cx="7531075" cy="0"/>
              <a:chOff x="806475" y="4842725"/>
              <a:chExt cx="7531075" cy="0"/>
            </a:xfrm>
          </p:grpSpPr>
          <p:cxnSp>
            <p:nvCxnSpPr>
              <p:cNvPr id="106" name="Google Shape;106;p9"/>
              <p:cNvCxnSpPr/>
              <p:nvPr/>
            </p:nvCxnSpPr>
            <p:spPr>
              <a:xfrm>
                <a:off x="806475" y="4842725"/>
                <a:ext cx="2625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" name="Google Shape;107;p9"/>
              <p:cNvCxnSpPr/>
              <p:nvPr/>
            </p:nvCxnSpPr>
            <p:spPr>
              <a:xfrm>
                <a:off x="5711650" y="4842725"/>
                <a:ext cx="2625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108" name="Google Shape;108;p9"/>
          <p:cNvSpPr txBox="1">
            <a:spLocks noGrp="1"/>
          </p:cNvSpPr>
          <p:nvPr>
            <p:ph type="title"/>
          </p:nvPr>
        </p:nvSpPr>
        <p:spPr>
          <a:xfrm>
            <a:off x="2073150" y="2742575"/>
            <a:ext cx="4997700" cy="116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900"/>
              <a:buNone/>
              <a:defRPr sz="6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9"/>
          <p:cNvSpPr txBox="1">
            <a:spLocks noGrp="1"/>
          </p:cNvSpPr>
          <p:nvPr>
            <p:ph type="subTitle" idx="1"/>
          </p:nvPr>
        </p:nvSpPr>
        <p:spPr>
          <a:xfrm>
            <a:off x="2073150" y="3780499"/>
            <a:ext cx="4997700" cy="67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9"/>
          <p:cNvSpPr>
            <a:spLocks noGrp="1"/>
          </p:cNvSpPr>
          <p:nvPr>
            <p:ph type="pic" idx="2"/>
          </p:nvPr>
        </p:nvSpPr>
        <p:spPr>
          <a:xfrm>
            <a:off x="3967800" y="765125"/>
            <a:ext cx="1208400" cy="1805400"/>
          </a:xfrm>
          <a:prstGeom prst="round2SameRect">
            <a:avLst>
              <a:gd name="adj1" fmla="val 50000"/>
              <a:gd name="adj2" fmla="val 0"/>
            </a:avLst>
          </a:prstGeom>
          <a:noFill/>
          <a:ln>
            <a:noFill/>
          </a:ln>
        </p:spPr>
      </p:sp>
      <p:sp>
        <p:nvSpPr>
          <p:cNvPr id="111" name="Google Shape;111;p9"/>
          <p:cNvSpPr>
            <a:spLocks noGrp="1"/>
          </p:cNvSpPr>
          <p:nvPr>
            <p:ph type="pic" idx="3"/>
          </p:nvPr>
        </p:nvSpPr>
        <p:spPr>
          <a:xfrm>
            <a:off x="5949425" y="765125"/>
            <a:ext cx="1208400" cy="1805400"/>
          </a:xfrm>
          <a:prstGeom prst="round2SameRect">
            <a:avLst>
              <a:gd name="adj1" fmla="val 50000"/>
              <a:gd name="adj2" fmla="val 0"/>
            </a:avLst>
          </a:prstGeom>
          <a:noFill/>
          <a:ln>
            <a:noFill/>
          </a:ln>
        </p:spPr>
      </p:sp>
      <p:sp>
        <p:nvSpPr>
          <p:cNvPr id="112" name="Google Shape;112;p9"/>
          <p:cNvSpPr>
            <a:spLocks noGrp="1"/>
          </p:cNvSpPr>
          <p:nvPr>
            <p:ph type="pic" idx="4"/>
          </p:nvPr>
        </p:nvSpPr>
        <p:spPr>
          <a:xfrm>
            <a:off x="2053450" y="765125"/>
            <a:ext cx="1208400" cy="1805400"/>
          </a:xfrm>
          <a:prstGeom prst="round2SameRect">
            <a:avLst>
              <a:gd name="adj1" fmla="val 50000"/>
              <a:gd name="adj2" fmla="val 0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0"/>
          <p:cNvSpPr>
            <a:spLocks noGrp="1"/>
          </p:cNvSpPr>
          <p:nvPr>
            <p:ph type="pic" idx="2"/>
          </p:nvPr>
        </p:nvSpPr>
        <p:spPr>
          <a:xfrm>
            <a:off x="-25" y="-13725"/>
            <a:ext cx="9144000" cy="5157300"/>
          </a:xfrm>
          <a:prstGeom prst="rect">
            <a:avLst/>
          </a:prstGeom>
          <a:noFill/>
          <a:ln>
            <a:noFill/>
          </a:ln>
        </p:spPr>
      </p:sp>
      <p:sp>
        <p:nvSpPr>
          <p:cNvPr id="115" name="Google Shape;115;p10"/>
          <p:cNvSpPr txBox="1">
            <a:spLocks noGrp="1"/>
          </p:cNvSpPr>
          <p:nvPr>
            <p:ph type="title"/>
          </p:nvPr>
        </p:nvSpPr>
        <p:spPr>
          <a:xfrm>
            <a:off x="720000" y="4014450"/>
            <a:ext cx="7704000" cy="5727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9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1"/>
          <p:cNvSpPr/>
          <p:nvPr/>
        </p:nvSpPr>
        <p:spPr>
          <a:xfrm>
            <a:off x="8918450" y="0"/>
            <a:ext cx="240300" cy="5176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11"/>
          <p:cNvSpPr/>
          <p:nvPr/>
        </p:nvSpPr>
        <p:spPr>
          <a:xfrm>
            <a:off x="0" y="0"/>
            <a:ext cx="240300" cy="5176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11"/>
          <p:cNvSpPr txBox="1">
            <a:spLocks noGrp="1"/>
          </p:cNvSpPr>
          <p:nvPr>
            <p:ph type="title" hasCustomPrompt="1"/>
          </p:nvPr>
        </p:nvSpPr>
        <p:spPr>
          <a:xfrm>
            <a:off x="1284000" y="1720552"/>
            <a:ext cx="6576000" cy="1205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120" name="Google Shape;120;p11"/>
          <p:cNvSpPr txBox="1">
            <a:spLocks noGrp="1"/>
          </p:cNvSpPr>
          <p:nvPr>
            <p:ph type="subTitle" idx="1"/>
          </p:nvPr>
        </p:nvSpPr>
        <p:spPr>
          <a:xfrm>
            <a:off x="1284000" y="2925851"/>
            <a:ext cx="6576000" cy="49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grpSp>
        <p:nvGrpSpPr>
          <p:cNvPr id="121" name="Google Shape;121;p11"/>
          <p:cNvGrpSpPr/>
          <p:nvPr/>
        </p:nvGrpSpPr>
        <p:grpSpPr>
          <a:xfrm>
            <a:off x="4026925" y="4276223"/>
            <a:ext cx="1090125" cy="327775"/>
            <a:chOff x="1076550" y="1433375"/>
            <a:chExt cx="1090125" cy="327775"/>
          </a:xfrm>
        </p:grpSpPr>
        <p:sp>
          <p:nvSpPr>
            <p:cNvPr id="122" name="Google Shape;122;p11"/>
            <p:cNvSpPr/>
            <p:nvPr/>
          </p:nvSpPr>
          <p:spPr>
            <a:xfrm>
              <a:off x="1587200" y="1433375"/>
              <a:ext cx="67150" cy="317675"/>
            </a:xfrm>
            <a:custGeom>
              <a:avLst/>
              <a:gdLst/>
              <a:ahLst/>
              <a:cxnLst/>
              <a:rect l="l" t="t" r="r" b="b"/>
              <a:pathLst>
                <a:path w="2686" h="12707" extrusionOk="0">
                  <a:moveTo>
                    <a:pt x="1287" y="0"/>
                  </a:moveTo>
                  <a:cubicBezTo>
                    <a:pt x="1287" y="0"/>
                    <a:pt x="1086" y="3691"/>
                    <a:pt x="289" y="3691"/>
                  </a:cubicBezTo>
                  <a:cubicBezTo>
                    <a:pt x="200" y="3691"/>
                    <a:pt x="104" y="3645"/>
                    <a:pt x="0" y="3544"/>
                  </a:cubicBezTo>
                  <a:lnTo>
                    <a:pt x="0" y="3544"/>
                  </a:lnTo>
                  <a:cubicBezTo>
                    <a:pt x="316" y="3995"/>
                    <a:pt x="1287" y="5868"/>
                    <a:pt x="1400" y="12707"/>
                  </a:cubicBezTo>
                  <a:cubicBezTo>
                    <a:pt x="1422" y="5868"/>
                    <a:pt x="2370" y="4018"/>
                    <a:pt x="2686" y="3589"/>
                  </a:cubicBezTo>
                  <a:lnTo>
                    <a:pt x="2686" y="3589"/>
                  </a:lnTo>
                  <a:cubicBezTo>
                    <a:pt x="2588" y="3682"/>
                    <a:pt x="2496" y="3724"/>
                    <a:pt x="2410" y="3724"/>
                  </a:cubicBezTo>
                  <a:cubicBezTo>
                    <a:pt x="1600" y="3724"/>
                    <a:pt x="1287" y="0"/>
                    <a:pt x="128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23" name="Google Shape;123;p11"/>
            <p:cNvGrpSpPr/>
            <p:nvPr/>
          </p:nvGrpSpPr>
          <p:grpSpPr>
            <a:xfrm>
              <a:off x="1439925" y="1624050"/>
              <a:ext cx="367900" cy="137100"/>
              <a:chOff x="1439925" y="1624050"/>
              <a:chExt cx="367900" cy="137100"/>
            </a:xfrm>
          </p:grpSpPr>
          <p:sp>
            <p:nvSpPr>
              <p:cNvPr id="124" name="Google Shape;124;p11"/>
              <p:cNvSpPr/>
              <p:nvPr/>
            </p:nvSpPr>
            <p:spPr>
              <a:xfrm>
                <a:off x="1506500" y="1624075"/>
                <a:ext cx="122475" cy="130325"/>
              </a:xfrm>
              <a:custGeom>
                <a:avLst/>
                <a:gdLst/>
                <a:ahLst/>
                <a:cxnLst/>
                <a:rect l="l" t="t" r="r" b="b"/>
                <a:pathLst>
                  <a:path w="4899" h="5213" extrusionOk="0">
                    <a:moveTo>
                      <a:pt x="2190" y="1"/>
                    </a:moveTo>
                    <a:cubicBezTo>
                      <a:pt x="1490" y="23"/>
                      <a:pt x="858" y="384"/>
                      <a:pt x="475" y="926"/>
                    </a:cubicBezTo>
                    <a:cubicBezTo>
                      <a:pt x="272" y="1197"/>
                      <a:pt x="136" y="1513"/>
                      <a:pt x="69" y="1829"/>
                    </a:cubicBezTo>
                    <a:cubicBezTo>
                      <a:pt x="1" y="2167"/>
                      <a:pt x="1" y="2528"/>
                      <a:pt x="91" y="2844"/>
                    </a:cubicBezTo>
                    <a:cubicBezTo>
                      <a:pt x="294" y="3521"/>
                      <a:pt x="723" y="4041"/>
                      <a:pt x="1242" y="4447"/>
                    </a:cubicBezTo>
                    <a:cubicBezTo>
                      <a:pt x="1761" y="4853"/>
                      <a:pt x="2393" y="5124"/>
                      <a:pt x="3048" y="5192"/>
                    </a:cubicBezTo>
                    <a:cubicBezTo>
                      <a:pt x="3179" y="5206"/>
                      <a:pt x="3313" y="5213"/>
                      <a:pt x="3446" y="5213"/>
                    </a:cubicBezTo>
                    <a:cubicBezTo>
                      <a:pt x="3956" y="5213"/>
                      <a:pt x="4469" y="5108"/>
                      <a:pt x="4898" y="4876"/>
                    </a:cubicBezTo>
                    <a:lnTo>
                      <a:pt x="4831" y="4695"/>
                    </a:lnTo>
                    <a:cubicBezTo>
                      <a:pt x="4554" y="4738"/>
                      <a:pt x="4282" y="4760"/>
                      <a:pt x="4012" y="4760"/>
                    </a:cubicBezTo>
                    <a:cubicBezTo>
                      <a:pt x="3711" y="4760"/>
                      <a:pt x="3413" y="4732"/>
                      <a:pt x="3115" y="4673"/>
                    </a:cubicBezTo>
                    <a:cubicBezTo>
                      <a:pt x="2574" y="4560"/>
                      <a:pt x="2032" y="4334"/>
                      <a:pt x="1581" y="3995"/>
                    </a:cubicBezTo>
                    <a:cubicBezTo>
                      <a:pt x="1152" y="3679"/>
                      <a:pt x="768" y="3228"/>
                      <a:pt x="610" y="2709"/>
                    </a:cubicBezTo>
                    <a:cubicBezTo>
                      <a:pt x="452" y="2212"/>
                      <a:pt x="565" y="1648"/>
                      <a:pt x="881" y="1219"/>
                    </a:cubicBezTo>
                    <a:cubicBezTo>
                      <a:pt x="1174" y="768"/>
                      <a:pt x="1671" y="452"/>
                      <a:pt x="2213" y="407"/>
                    </a:cubicBezTo>
                    <a:cubicBezTo>
                      <a:pt x="2248" y="404"/>
                      <a:pt x="2283" y="402"/>
                      <a:pt x="2319" y="402"/>
                    </a:cubicBezTo>
                    <a:cubicBezTo>
                      <a:pt x="2807" y="402"/>
                      <a:pt x="3314" y="687"/>
                      <a:pt x="3567" y="1129"/>
                    </a:cubicBezTo>
                    <a:cubicBezTo>
                      <a:pt x="3815" y="1603"/>
                      <a:pt x="3680" y="2280"/>
                      <a:pt x="3228" y="2619"/>
                    </a:cubicBezTo>
                    <a:cubicBezTo>
                      <a:pt x="3080" y="2723"/>
                      <a:pt x="2892" y="2788"/>
                      <a:pt x="2704" y="2788"/>
                    </a:cubicBezTo>
                    <a:cubicBezTo>
                      <a:pt x="2606" y="2788"/>
                      <a:pt x="2508" y="2770"/>
                      <a:pt x="2416" y="2732"/>
                    </a:cubicBezTo>
                    <a:cubicBezTo>
                      <a:pt x="2303" y="2686"/>
                      <a:pt x="2190" y="2596"/>
                      <a:pt x="2122" y="2461"/>
                    </a:cubicBezTo>
                    <a:cubicBezTo>
                      <a:pt x="2077" y="2325"/>
                      <a:pt x="2077" y="2145"/>
                      <a:pt x="2190" y="2032"/>
                    </a:cubicBezTo>
                    <a:lnTo>
                      <a:pt x="2190" y="2032"/>
                    </a:lnTo>
                    <a:cubicBezTo>
                      <a:pt x="1942" y="2258"/>
                      <a:pt x="2077" y="2709"/>
                      <a:pt x="2393" y="2822"/>
                    </a:cubicBezTo>
                    <a:cubicBezTo>
                      <a:pt x="2510" y="2885"/>
                      <a:pt x="2637" y="2912"/>
                      <a:pt x="2765" y="2912"/>
                    </a:cubicBezTo>
                    <a:cubicBezTo>
                      <a:pt x="2959" y="2912"/>
                      <a:pt x="3155" y="2849"/>
                      <a:pt x="3318" y="2754"/>
                    </a:cubicBezTo>
                    <a:cubicBezTo>
                      <a:pt x="3589" y="2574"/>
                      <a:pt x="3792" y="2303"/>
                      <a:pt x="3883" y="1987"/>
                    </a:cubicBezTo>
                    <a:cubicBezTo>
                      <a:pt x="3996" y="1671"/>
                      <a:pt x="3973" y="1310"/>
                      <a:pt x="3815" y="1016"/>
                    </a:cubicBezTo>
                    <a:cubicBezTo>
                      <a:pt x="3544" y="384"/>
                      <a:pt x="2867" y="1"/>
                      <a:pt x="2190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" name="Google Shape;125;p11"/>
              <p:cNvSpPr/>
              <p:nvPr/>
            </p:nvSpPr>
            <p:spPr>
              <a:xfrm>
                <a:off x="1439925" y="1663050"/>
                <a:ext cx="165350" cy="98100"/>
              </a:xfrm>
              <a:custGeom>
                <a:avLst/>
                <a:gdLst/>
                <a:ahLst/>
                <a:cxnLst/>
                <a:rect l="l" t="t" r="r" b="b"/>
                <a:pathLst>
                  <a:path w="6614" h="3924" extrusionOk="0">
                    <a:moveTo>
                      <a:pt x="579" y="337"/>
                    </a:moveTo>
                    <a:cubicBezTo>
                      <a:pt x="648" y="337"/>
                      <a:pt x="726" y="361"/>
                      <a:pt x="813" y="405"/>
                    </a:cubicBezTo>
                    <a:cubicBezTo>
                      <a:pt x="926" y="450"/>
                      <a:pt x="1039" y="541"/>
                      <a:pt x="1152" y="653"/>
                    </a:cubicBezTo>
                    <a:cubicBezTo>
                      <a:pt x="1265" y="744"/>
                      <a:pt x="1355" y="857"/>
                      <a:pt x="1468" y="969"/>
                    </a:cubicBezTo>
                    <a:cubicBezTo>
                      <a:pt x="1874" y="1443"/>
                      <a:pt x="2258" y="1962"/>
                      <a:pt x="2732" y="2414"/>
                    </a:cubicBezTo>
                    <a:cubicBezTo>
                      <a:pt x="3038" y="2685"/>
                      <a:pt x="3379" y="2920"/>
                      <a:pt x="3742" y="3114"/>
                    </a:cubicBezTo>
                    <a:lnTo>
                      <a:pt x="3742" y="3114"/>
                    </a:lnTo>
                    <a:cubicBezTo>
                      <a:pt x="3485" y="3025"/>
                      <a:pt x="3230" y="2918"/>
                      <a:pt x="2980" y="2798"/>
                    </a:cubicBezTo>
                    <a:cubicBezTo>
                      <a:pt x="2686" y="2662"/>
                      <a:pt x="2416" y="2527"/>
                      <a:pt x="2145" y="2369"/>
                    </a:cubicBezTo>
                    <a:cubicBezTo>
                      <a:pt x="1874" y="2233"/>
                      <a:pt x="1603" y="2075"/>
                      <a:pt x="1332" y="1895"/>
                    </a:cubicBezTo>
                    <a:cubicBezTo>
                      <a:pt x="1084" y="1737"/>
                      <a:pt x="858" y="1534"/>
                      <a:pt x="678" y="1331"/>
                    </a:cubicBezTo>
                    <a:cubicBezTo>
                      <a:pt x="587" y="1218"/>
                      <a:pt x="497" y="1082"/>
                      <a:pt x="452" y="969"/>
                    </a:cubicBezTo>
                    <a:cubicBezTo>
                      <a:pt x="384" y="834"/>
                      <a:pt x="362" y="699"/>
                      <a:pt x="362" y="586"/>
                    </a:cubicBezTo>
                    <a:cubicBezTo>
                      <a:pt x="362" y="473"/>
                      <a:pt x="407" y="383"/>
                      <a:pt x="475" y="360"/>
                    </a:cubicBezTo>
                    <a:cubicBezTo>
                      <a:pt x="507" y="344"/>
                      <a:pt x="541" y="337"/>
                      <a:pt x="579" y="337"/>
                    </a:cubicBezTo>
                    <a:close/>
                    <a:moveTo>
                      <a:pt x="587" y="1"/>
                    </a:moveTo>
                    <a:cubicBezTo>
                      <a:pt x="515" y="1"/>
                      <a:pt x="440" y="13"/>
                      <a:pt x="362" y="44"/>
                    </a:cubicBezTo>
                    <a:cubicBezTo>
                      <a:pt x="249" y="89"/>
                      <a:pt x="159" y="157"/>
                      <a:pt x="91" y="247"/>
                    </a:cubicBezTo>
                    <a:cubicBezTo>
                      <a:pt x="46" y="338"/>
                      <a:pt x="23" y="450"/>
                      <a:pt x="1" y="563"/>
                    </a:cubicBezTo>
                    <a:cubicBezTo>
                      <a:pt x="1" y="744"/>
                      <a:pt x="46" y="924"/>
                      <a:pt x="113" y="1082"/>
                    </a:cubicBezTo>
                    <a:cubicBezTo>
                      <a:pt x="181" y="1263"/>
                      <a:pt x="271" y="1398"/>
                      <a:pt x="384" y="1534"/>
                    </a:cubicBezTo>
                    <a:cubicBezTo>
                      <a:pt x="587" y="1805"/>
                      <a:pt x="858" y="2030"/>
                      <a:pt x="1129" y="2211"/>
                    </a:cubicBezTo>
                    <a:cubicBezTo>
                      <a:pt x="1400" y="2414"/>
                      <a:pt x="1671" y="2572"/>
                      <a:pt x="1942" y="2730"/>
                    </a:cubicBezTo>
                    <a:cubicBezTo>
                      <a:pt x="2235" y="2888"/>
                      <a:pt x="2506" y="3046"/>
                      <a:pt x="2799" y="3181"/>
                    </a:cubicBezTo>
                    <a:cubicBezTo>
                      <a:pt x="3386" y="3452"/>
                      <a:pt x="3995" y="3700"/>
                      <a:pt x="4650" y="3836"/>
                    </a:cubicBezTo>
                    <a:cubicBezTo>
                      <a:pt x="4954" y="3890"/>
                      <a:pt x="5268" y="3923"/>
                      <a:pt x="5585" y="3923"/>
                    </a:cubicBezTo>
                    <a:cubicBezTo>
                      <a:pt x="5927" y="3923"/>
                      <a:pt x="6273" y="3884"/>
                      <a:pt x="6613" y="3791"/>
                    </a:cubicBezTo>
                    <a:lnTo>
                      <a:pt x="6478" y="3317"/>
                    </a:lnTo>
                    <a:cubicBezTo>
                      <a:pt x="6172" y="3402"/>
                      <a:pt x="5853" y="3441"/>
                      <a:pt x="5532" y="3441"/>
                    </a:cubicBezTo>
                    <a:cubicBezTo>
                      <a:pt x="5446" y="3441"/>
                      <a:pt x="5359" y="3439"/>
                      <a:pt x="5273" y="3433"/>
                    </a:cubicBezTo>
                    <a:lnTo>
                      <a:pt x="5273" y="3433"/>
                    </a:lnTo>
                    <a:cubicBezTo>
                      <a:pt x="4401" y="3244"/>
                      <a:pt x="3573" y="2816"/>
                      <a:pt x="2935" y="2211"/>
                    </a:cubicBezTo>
                    <a:cubicBezTo>
                      <a:pt x="2483" y="1782"/>
                      <a:pt x="2122" y="1263"/>
                      <a:pt x="1693" y="766"/>
                    </a:cubicBezTo>
                    <a:cubicBezTo>
                      <a:pt x="1603" y="653"/>
                      <a:pt x="1490" y="518"/>
                      <a:pt x="1377" y="405"/>
                    </a:cubicBezTo>
                    <a:cubicBezTo>
                      <a:pt x="1265" y="292"/>
                      <a:pt x="1107" y="180"/>
                      <a:pt x="949" y="89"/>
                    </a:cubicBezTo>
                    <a:cubicBezTo>
                      <a:pt x="845" y="45"/>
                      <a:pt x="722" y="1"/>
                      <a:pt x="587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" name="Google Shape;126;p11"/>
              <p:cNvSpPr/>
              <p:nvPr/>
            </p:nvSpPr>
            <p:spPr>
              <a:xfrm>
                <a:off x="1621050" y="1624050"/>
                <a:ext cx="120200" cy="130350"/>
              </a:xfrm>
              <a:custGeom>
                <a:avLst/>
                <a:gdLst/>
                <a:ahLst/>
                <a:cxnLst/>
                <a:rect l="l" t="t" r="r" b="b"/>
                <a:pathLst>
                  <a:path w="4808" h="5214" extrusionOk="0">
                    <a:moveTo>
                      <a:pt x="2474" y="1"/>
                    </a:moveTo>
                    <a:cubicBezTo>
                      <a:pt x="1817" y="1"/>
                      <a:pt x="1189" y="402"/>
                      <a:pt x="926" y="995"/>
                    </a:cubicBezTo>
                    <a:cubicBezTo>
                      <a:pt x="790" y="1311"/>
                      <a:pt x="790" y="1672"/>
                      <a:pt x="903" y="1988"/>
                    </a:cubicBezTo>
                    <a:cubicBezTo>
                      <a:pt x="1016" y="2281"/>
                      <a:pt x="1219" y="2575"/>
                      <a:pt x="1513" y="2733"/>
                    </a:cubicBezTo>
                    <a:cubicBezTo>
                      <a:pt x="1677" y="2842"/>
                      <a:pt x="1874" y="2902"/>
                      <a:pt x="2069" y="2902"/>
                    </a:cubicBezTo>
                    <a:cubicBezTo>
                      <a:pt x="2196" y="2902"/>
                      <a:pt x="2322" y="2876"/>
                      <a:pt x="2438" y="2823"/>
                    </a:cubicBezTo>
                    <a:cubicBezTo>
                      <a:pt x="2754" y="2687"/>
                      <a:pt x="2844" y="2236"/>
                      <a:pt x="2618" y="2033"/>
                    </a:cubicBezTo>
                    <a:lnTo>
                      <a:pt x="2618" y="2033"/>
                    </a:lnTo>
                    <a:cubicBezTo>
                      <a:pt x="2709" y="2146"/>
                      <a:pt x="2731" y="2304"/>
                      <a:pt x="2686" y="2439"/>
                    </a:cubicBezTo>
                    <a:cubicBezTo>
                      <a:pt x="2641" y="2575"/>
                      <a:pt x="2528" y="2687"/>
                      <a:pt x="2393" y="2733"/>
                    </a:cubicBezTo>
                    <a:cubicBezTo>
                      <a:pt x="2317" y="2760"/>
                      <a:pt x="2235" y="2773"/>
                      <a:pt x="2151" y="2773"/>
                    </a:cubicBezTo>
                    <a:cubicBezTo>
                      <a:pt x="1960" y="2773"/>
                      <a:pt x="1759" y="2707"/>
                      <a:pt x="1603" y="2597"/>
                    </a:cubicBezTo>
                    <a:cubicBezTo>
                      <a:pt x="1129" y="2259"/>
                      <a:pt x="971" y="1604"/>
                      <a:pt x="1197" y="1130"/>
                    </a:cubicBezTo>
                    <a:cubicBezTo>
                      <a:pt x="1436" y="673"/>
                      <a:pt x="1969" y="384"/>
                      <a:pt x="2472" y="384"/>
                    </a:cubicBezTo>
                    <a:cubicBezTo>
                      <a:pt x="2491" y="384"/>
                      <a:pt x="2509" y="385"/>
                      <a:pt x="2528" y="385"/>
                    </a:cubicBezTo>
                    <a:cubicBezTo>
                      <a:pt x="3070" y="431"/>
                      <a:pt x="3589" y="746"/>
                      <a:pt x="3905" y="1198"/>
                    </a:cubicBezTo>
                    <a:cubicBezTo>
                      <a:pt x="4221" y="1627"/>
                      <a:pt x="4356" y="2191"/>
                      <a:pt x="4198" y="2687"/>
                    </a:cubicBezTo>
                    <a:cubicBezTo>
                      <a:pt x="4063" y="3207"/>
                      <a:pt x="3702" y="3658"/>
                      <a:pt x="3273" y="3996"/>
                    </a:cubicBezTo>
                    <a:cubicBezTo>
                      <a:pt x="2844" y="4312"/>
                      <a:pt x="2325" y="4538"/>
                      <a:pt x="1783" y="4674"/>
                    </a:cubicBezTo>
                    <a:cubicBezTo>
                      <a:pt x="1501" y="4730"/>
                      <a:pt x="1219" y="4758"/>
                      <a:pt x="931" y="4758"/>
                    </a:cubicBezTo>
                    <a:cubicBezTo>
                      <a:pt x="644" y="4758"/>
                      <a:pt x="350" y="4730"/>
                      <a:pt x="46" y="4674"/>
                    </a:cubicBezTo>
                    <a:lnTo>
                      <a:pt x="0" y="4877"/>
                    </a:lnTo>
                    <a:cubicBezTo>
                      <a:pt x="447" y="5109"/>
                      <a:pt x="965" y="5214"/>
                      <a:pt x="1475" y="5214"/>
                    </a:cubicBezTo>
                    <a:cubicBezTo>
                      <a:pt x="1609" y="5214"/>
                      <a:pt x="1742" y="5207"/>
                      <a:pt x="1874" y="5193"/>
                    </a:cubicBezTo>
                    <a:cubicBezTo>
                      <a:pt x="2506" y="5102"/>
                      <a:pt x="3138" y="4854"/>
                      <a:pt x="3634" y="4448"/>
                    </a:cubicBezTo>
                    <a:cubicBezTo>
                      <a:pt x="4153" y="4019"/>
                      <a:pt x="4559" y="3500"/>
                      <a:pt x="4717" y="2823"/>
                    </a:cubicBezTo>
                    <a:cubicBezTo>
                      <a:pt x="4808" y="2507"/>
                      <a:pt x="4808" y="2146"/>
                      <a:pt x="4717" y="1807"/>
                    </a:cubicBezTo>
                    <a:cubicBezTo>
                      <a:pt x="4627" y="1469"/>
                      <a:pt x="4492" y="1175"/>
                      <a:pt x="4266" y="904"/>
                    </a:cubicBezTo>
                    <a:cubicBezTo>
                      <a:pt x="3860" y="363"/>
                      <a:pt x="3228" y="2"/>
                      <a:pt x="2528" y="2"/>
                    </a:cubicBezTo>
                    <a:cubicBezTo>
                      <a:pt x="2510" y="1"/>
                      <a:pt x="2492" y="1"/>
                      <a:pt x="2474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" name="Google Shape;127;p11"/>
              <p:cNvSpPr/>
              <p:nvPr/>
            </p:nvSpPr>
            <p:spPr>
              <a:xfrm>
                <a:off x="1645300" y="1662300"/>
                <a:ext cx="162525" cy="98775"/>
              </a:xfrm>
              <a:custGeom>
                <a:avLst/>
                <a:gdLst/>
                <a:ahLst/>
                <a:cxnLst/>
                <a:rect l="l" t="t" r="r" b="b"/>
                <a:pathLst>
                  <a:path w="6501" h="3951" extrusionOk="0">
                    <a:moveTo>
                      <a:pt x="5937" y="336"/>
                    </a:moveTo>
                    <a:cubicBezTo>
                      <a:pt x="5963" y="336"/>
                      <a:pt x="5986" y="339"/>
                      <a:pt x="6004" y="345"/>
                    </a:cubicBezTo>
                    <a:cubicBezTo>
                      <a:pt x="6095" y="390"/>
                      <a:pt x="6140" y="458"/>
                      <a:pt x="6140" y="571"/>
                    </a:cubicBezTo>
                    <a:cubicBezTo>
                      <a:pt x="6140" y="706"/>
                      <a:pt x="6117" y="819"/>
                      <a:pt x="6072" y="954"/>
                    </a:cubicBezTo>
                    <a:cubicBezTo>
                      <a:pt x="6004" y="1090"/>
                      <a:pt x="5937" y="1203"/>
                      <a:pt x="5846" y="1315"/>
                    </a:cubicBezTo>
                    <a:cubicBezTo>
                      <a:pt x="5688" y="1541"/>
                      <a:pt x="5463" y="1744"/>
                      <a:pt x="5214" y="1902"/>
                    </a:cubicBezTo>
                    <a:cubicBezTo>
                      <a:pt x="4966" y="2083"/>
                      <a:pt x="4695" y="2218"/>
                      <a:pt x="4424" y="2376"/>
                    </a:cubicBezTo>
                    <a:cubicBezTo>
                      <a:pt x="4154" y="2534"/>
                      <a:pt x="3883" y="2670"/>
                      <a:pt x="3589" y="2805"/>
                    </a:cubicBezTo>
                    <a:cubicBezTo>
                      <a:pt x="3359" y="2920"/>
                      <a:pt x="3125" y="3023"/>
                      <a:pt x="2884" y="3112"/>
                    </a:cubicBezTo>
                    <a:lnTo>
                      <a:pt x="2884" y="3112"/>
                    </a:lnTo>
                    <a:cubicBezTo>
                      <a:pt x="3221" y="2919"/>
                      <a:pt x="3535" y="2688"/>
                      <a:pt x="3815" y="2421"/>
                    </a:cubicBezTo>
                    <a:cubicBezTo>
                      <a:pt x="4289" y="1970"/>
                      <a:pt x="4650" y="1451"/>
                      <a:pt x="5034" y="977"/>
                    </a:cubicBezTo>
                    <a:cubicBezTo>
                      <a:pt x="5147" y="864"/>
                      <a:pt x="5237" y="751"/>
                      <a:pt x="5350" y="638"/>
                    </a:cubicBezTo>
                    <a:cubicBezTo>
                      <a:pt x="5463" y="548"/>
                      <a:pt x="5553" y="458"/>
                      <a:pt x="5688" y="390"/>
                    </a:cubicBezTo>
                    <a:cubicBezTo>
                      <a:pt x="5771" y="357"/>
                      <a:pt x="5866" y="336"/>
                      <a:pt x="5937" y="336"/>
                    </a:cubicBezTo>
                    <a:close/>
                    <a:moveTo>
                      <a:pt x="5925" y="1"/>
                    </a:moveTo>
                    <a:cubicBezTo>
                      <a:pt x="5776" y="1"/>
                      <a:pt x="5642" y="49"/>
                      <a:pt x="5530" y="97"/>
                    </a:cubicBezTo>
                    <a:cubicBezTo>
                      <a:pt x="5372" y="187"/>
                      <a:pt x="5237" y="300"/>
                      <a:pt x="5124" y="413"/>
                    </a:cubicBezTo>
                    <a:cubicBezTo>
                      <a:pt x="5011" y="525"/>
                      <a:pt x="4898" y="661"/>
                      <a:pt x="4808" y="774"/>
                    </a:cubicBezTo>
                    <a:cubicBezTo>
                      <a:pt x="4402" y="1270"/>
                      <a:pt x="4063" y="1789"/>
                      <a:pt x="3635" y="2218"/>
                    </a:cubicBezTo>
                    <a:cubicBezTo>
                      <a:pt x="3007" y="2829"/>
                      <a:pt x="2187" y="3271"/>
                      <a:pt x="1305" y="3464"/>
                    </a:cubicBezTo>
                    <a:lnTo>
                      <a:pt x="1305" y="3464"/>
                    </a:lnTo>
                    <a:cubicBezTo>
                      <a:pt x="1223" y="3469"/>
                      <a:pt x="1142" y="3471"/>
                      <a:pt x="1060" y="3471"/>
                    </a:cubicBezTo>
                    <a:cubicBezTo>
                      <a:pt x="739" y="3471"/>
                      <a:pt x="419" y="3432"/>
                      <a:pt x="114" y="3347"/>
                    </a:cubicBezTo>
                    <a:lnTo>
                      <a:pt x="1" y="3821"/>
                    </a:lnTo>
                    <a:cubicBezTo>
                      <a:pt x="328" y="3911"/>
                      <a:pt x="661" y="3950"/>
                      <a:pt x="991" y="3950"/>
                    </a:cubicBezTo>
                    <a:cubicBezTo>
                      <a:pt x="1321" y="3950"/>
                      <a:pt x="1648" y="3911"/>
                      <a:pt x="1964" y="3843"/>
                    </a:cubicBezTo>
                    <a:cubicBezTo>
                      <a:pt x="2619" y="3708"/>
                      <a:pt x="3228" y="3482"/>
                      <a:pt x="3792" y="3189"/>
                    </a:cubicBezTo>
                    <a:cubicBezTo>
                      <a:pt x="4086" y="3053"/>
                      <a:pt x="4357" y="2895"/>
                      <a:pt x="4628" y="2737"/>
                    </a:cubicBezTo>
                    <a:cubicBezTo>
                      <a:pt x="4898" y="2579"/>
                      <a:pt x="5169" y="2421"/>
                      <a:pt x="5440" y="2218"/>
                    </a:cubicBezTo>
                    <a:cubicBezTo>
                      <a:pt x="5688" y="2038"/>
                      <a:pt x="5937" y="1812"/>
                      <a:pt x="6140" y="1541"/>
                    </a:cubicBezTo>
                    <a:cubicBezTo>
                      <a:pt x="6253" y="1406"/>
                      <a:pt x="6343" y="1248"/>
                      <a:pt x="6388" y="1090"/>
                    </a:cubicBezTo>
                    <a:cubicBezTo>
                      <a:pt x="6456" y="932"/>
                      <a:pt x="6501" y="751"/>
                      <a:pt x="6478" y="548"/>
                    </a:cubicBezTo>
                    <a:cubicBezTo>
                      <a:pt x="6478" y="458"/>
                      <a:pt x="6456" y="345"/>
                      <a:pt x="6388" y="255"/>
                    </a:cubicBezTo>
                    <a:cubicBezTo>
                      <a:pt x="6320" y="164"/>
                      <a:pt x="6230" y="74"/>
                      <a:pt x="6117" y="29"/>
                    </a:cubicBezTo>
                    <a:cubicBezTo>
                      <a:pt x="6051" y="9"/>
                      <a:pt x="5987" y="1"/>
                      <a:pt x="592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28" name="Google Shape;128;p11"/>
            <p:cNvSpPr/>
            <p:nvPr/>
          </p:nvSpPr>
          <p:spPr>
            <a:xfrm>
              <a:off x="1727675" y="1558075"/>
              <a:ext cx="439000" cy="122450"/>
            </a:xfrm>
            <a:custGeom>
              <a:avLst/>
              <a:gdLst/>
              <a:ahLst/>
              <a:cxnLst/>
              <a:rect l="l" t="t" r="r" b="b"/>
              <a:pathLst>
                <a:path w="17560" h="4898" extrusionOk="0">
                  <a:moveTo>
                    <a:pt x="15732" y="0"/>
                  </a:moveTo>
                  <a:cubicBezTo>
                    <a:pt x="15461" y="0"/>
                    <a:pt x="15168" y="90"/>
                    <a:pt x="14942" y="271"/>
                  </a:cubicBezTo>
                  <a:cubicBezTo>
                    <a:pt x="14897" y="293"/>
                    <a:pt x="14897" y="384"/>
                    <a:pt x="14919" y="429"/>
                  </a:cubicBezTo>
                  <a:cubicBezTo>
                    <a:pt x="14947" y="457"/>
                    <a:pt x="14984" y="476"/>
                    <a:pt x="15018" y="476"/>
                  </a:cubicBezTo>
                  <a:cubicBezTo>
                    <a:pt x="15039" y="476"/>
                    <a:pt x="15060" y="469"/>
                    <a:pt x="15077" y="451"/>
                  </a:cubicBezTo>
                  <a:cubicBezTo>
                    <a:pt x="15269" y="316"/>
                    <a:pt x="15500" y="254"/>
                    <a:pt x="15735" y="254"/>
                  </a:cubicBezTo>
                  <a:cubicBezTo>
                    <a:pt x="15969" y="254"/>
                    <a:pt x="16206" y="316"/>
                    <a:pt x="16409" y="429"/>
                  </a:cubicBezTo>
                  <a:cubicBezTo>
                    <a:pt x="16612" y="542"/>
                    <a:pt x="16793" y="700"/>
                    <a:pt x="16928" y="903"/>
                  </a:cubicBezTo>
                  <a:cubicBezTo>
                    <a:pt x="17063" y="1083"/>
                    <a:pt x="17131" y="1309"/>
                    <a:pt x="17154" y="1535"/>
                  </a:cubicBezTo>
                  <a:cubicBezTo>
                    <a:pt x="17221" y="2009"/>
                    <a:pt x="17086" y="2505"/>
                    <a:pt x="16815" y="2889"/>
                  </a:cubicBezTo>
                  <a:cubicBezTo>
                    <a:pt x="16567" y="3295"/>
                    <a:pt x="16161" y="3589"/>
                    <a:pt x="15732" y="3792"/>
                  </a:cubicBezTo>
                  <a:cubicBezTo>
                    <a:pt x="15160" y="4035"/>
                    <a:pt x="14533" y="4142"/>
                    <a:pt x="13910" y="4142"/>
                  </a:cubicBezTo>
                  <a:cubicBezTo>
                    <a:pt x="13550" y="4142"/>
                    <a:pt x="13190" y="4106"/>
                    <a:pt x="12843" y="4040"/>
                  </a:cubicBezTo>
                  <a:cubicBezTo>
                    <a:pt x="12346" y="3950"/>
                    <a:pt x="11872" y="3814"/>
                    <a:pt x="11444" y="3589"/>
                  </a:cubicBezTo>
                  <a:cubicBezTo>
                    <a:pt x="10992" y="3385"/>
                    <a:pt x="10586" y="3115"/>
                    <a:pt x="10180" y="2799"/>
                  </a:cubicBezTo>
                  <a:cubicBezTo>
                    <a:pt x="9412" y="2189"/>
                    <a:pt x="8668" y="1445"/>
                    <a:pt x="7720" y="903"/>
                  </a:cubicBezTo>
                  <a:cubicBezTo>
                    <a:pt x="6981" y="481"/>
                    <a:pt x="6132" y="264"/>
                    <a:pt x="5269" y="264"/>
                  </a:cubicBezTo>
                  <a:cubicBezTo>
                    <a:pt x="5026" y="264"/>
                    <a:pt x="4781" y="281"/>
                    <a:pt x="4537" y="316"/>
                  </a:cubicBezTo>
                  <a:cubicBezTo>
                    <a:pt x="3454" y="451"/>
                    <a:pt x="2371" y="993"/>
                    <a:pt x="1694" y="1896"/>
                  </a:cubicBezTo>
                  <a:cubicBezTo>
                    <a:pt x="1378" y="2347"/>
                    <a:pt x="1107" y="2799"/>
                    <a:pt x="881" y="3295"/>
                  </a:cubicBezTo>
                  <a:cubicBezTo>
                    <a:pt x="791" y="3498"/>
                    <a:pt x="678" y="3679"/>
                    <a:pt x="520" y="3859"/>
                  </a:cubicBezTo>
                  <a:cubicBezTo>
                    <a:pt x="385" y="4017"/>
                    <a:pt x="204" y="4198"/>
                    <a:pt x="91" y="4379"/>
                  </a:cubicBezTo>
                  <a:lnTo>
                    <a:pt x="69" y="4424"/>
                  </a:lnTo>
                  <a:cubicBezTo>
                    <a:pt x="24" y="4514"/>
                    <a:pt x="1" y="4604"/>
                    <a:pt x="46" y="4694"/>
                  </a:cubicBezTo>
                  <a:cubicBezTo>
                    <a:pt x="81" y="4816"/>
                    <a:pt x="196" y="4898"/>
                    <a:pt x="319" y="4898"/>
                  </a:cubicBezTo>
                  <a:cubicBezTo>
                    <a:pt x="356" y="4898"/>
                    <a:pt x="394" y="4891"/>
                    <a:pt x="430" y="4875"/>
                  </a:cubicBezTo>
                  <a:cubicBezTo>
                    <a:pt x="588" y="4807"/>
                    <a:pt x="701" y="4740"/>
                    <a:pt x="813" y="4649"/>
                  </a:cubicBezTo>
                  <a:cubicBezTo>
                    <a:pt x="926" y="4559"/>
                    <a:pt x="1017" y="4469"/>
                    <a:pt x="1107" y="4356"/>
                  </a:cubicBezTo>
                  <a:cubicBezTo>
                    <a:pt x="1287" y="4130"/>
                    <a:pt x="1468" y="3859"/>
                    <a:pt x="1558" y="3611"/>
                  </a:cubicBezTo>
                  <a:cubicBezTo>
                    <a:pt x="1761" y="3160"/>
                    <a:pt x="2010" y="2731"/>
                    <a:pt x="2280" y="2325"/>
                  </a:cubicBezTo>
                  <a:cubicBezTo>
                    <a:pt x="2822" y="1580"/>
                    <a:pt x="3702" y="1106"/>
                    <a:pt x="4650" y="971"/>
                  </a:cubicBezTo>
                  <a:cubicBezTo>
                    <a:pt x="4869" y="939"/>
                    <a:pt x="5090" y="924"/>
                    <a:pt x="5311" y="924"/>
                  </a:cubicBezTo>
                  <a:cubicBezTo>
                    <a:pt x="6048" y="924"/>
                    <a:pt x="6784" y="1097"/>
                    <a:pt x="7426" y="1445"/>
                  </a:cubicBezTo>
                  <a:cubicBezTo>
                    <a:pt x="8284" y="1896"/>
                    <a:pt x="9029" y="2618"/>
                    <a:pt x="9864" y="3250"/>
                  </a:cubicBezTo>
                  <a:cubicBezTo>
                    <a:pt x="10270" y="3566"/>
                    <a:pt x="10744" y="3859"/>
                    <a:pt x="11218" y="4063"/>
                  </a:cubicBezTo>
                  <a:cubicBezTo>
                    <a:pt x="11714" y="4288"/>
                    <a:pt x="12234" y="4446"/>
                    <a:pt x="12753" y="4537"/>
                  </a:cubicBezTo>
                  <a:cubicBezTo>
                    <a:pt x="13088" y="4580"/>
                    <a:pt x="13432" y="4605"/>
                    <a:pt x="13780" y="4605"/>
                  </a:cubicBezTo>
                  <a:cubicBezTo>
                    <a:pt x="13971" y="4605"/>
                    <a:pt x="14163" y="4598"/>
                    <a:pt x="14355" y="4582"/>
                  </a:cubicBezTo>
                  <a:cubicBezTo>
                    <a:pt x="14874" y="4514"/>
                    <a:pt x="15416" y="4401"/>
                    <a:pt x="15912" y="4153"/>
                  </a:cubicBezTo>
                  <a:cubicBezTo>
                    <a:pt x="16386" y="3927"/>
                    <a:pt x="16838" y="3566"/>
                    <a:pt x="17131" y="3092"/>
                  </a:cubicBezTo>
                  <a:cubicBezTo>
                    <a:pt x="17424" y="2618"/>
                    <a:pt x="17560" y="2054"/>
                    <a:pt x="17492" y="1512"/>
                  </a:cubicBezTo>
                  <a:cubicBezTo>
                    <a:pt x="17447" y="1219"/>
                    <a:pt x="17357" y="948"/>
                    <a:pt x="17176" y="722"/>
                  </a:cubicBezTo>
                  <a:cubicBezTo>
                    <a:pt x="17018" y="497"/>
                    <a:pt x="16793" y="316"/>
                    <a:pt x="16544" y="203"/>
                  </a:cubicBezTo>
                  <a:cubicBezTo>
                    <a:pt x="16296" y="68"/>
                    <a:pt x="16025" y="0"/>
                    <a:pt x="1573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11"/>
            <p:cNvSpPr/>
            <p:nvPr/>
          </p:nvSpPr>
          <p:spPr>
            <a:xfrm>
              <a:off x="1076550" y="1558075"/>
              <a:ext cx="440150" cy="122225"/>
            </a:xfrm>
            <a:custGeom>
              <a:avLst/>
              <a:gdLst/>
              <a:ahLst/>
              <a:cxnLst/>
              <a:rect l="l" t="t" r="r" b="b"/>
              <a:pathLst>
                <a:path w="17606" h="4889" extrusionOk="0">
                  <a:moveTo>
                    <a:pt x="1829" y="0"/>
                  </a:moveTo>
                  <a:cubicBezTo>
                    <a:pt x="1558" y="0"/>
                    <a:pt x="1287" y="68"/>
                    <a:pt x="1039" y="181"/>
                  </a:cubicBezTo>
                  <a:cubicBezTo>
                    <a:pt x="791" y="316"/>
                    <a:pt x="565" y="497"/>
                    <a:pt x="385" y="722"/>
                  </a:cubicBezTo>
                  <a:cubicBezTo>
                    <a:pt x="227" y="948"/>
                    <a:pt x="136" y="1219"/>
                    <a:pt x="91" y="1490"/>
                  </a:cubicBezTo>
                  <a:cubicBezTo>
                    <a:pt x="1" y="2054"/>
                    <a:pt x="159" y="2618"/>
                    <a:pt x="452" y="3092"/>
                  </a:cubicBezTo>
                  <a:cubicBezTo>
                    <a:pt x="746" y="3566"/>
                    <a:pt x="1175" y="3905"/>
                    <a:pt x="1671" y="4153"/>
                  </a:cubicBezTo>
                  <a:cubicBezTo>
                    <a:pt x="2168" y="4379"/>
                    <a:pt x="2687" y="4514"/>
                    <a:pt x="3228" y="4559"/>
                  </a:cubicBezTo>
                  <a:cubicBezTo>
                    <a:pt x="3433" y="4586"/>
                    <a:pt x="3641" y="4598"/>
                    <a:pt x="3850" y="4598"/>
                  </a:cubicBezTo>
                  <a:cubicBezTo>
                    <a:pt x="4171" y="4598"/>
                    <a:pt x="4494" y="4569"/>
                    <a:pt x="4808" y="4514"/>
                  </a:cubicBezTo>
                  <a:cubicBezTo>
                    <a:pt x="5350" y="4424"/>
                    <a:pt x="5869" y="4288"/>
                    <a:pt x="6343" y="4063"/>
                  </a:cubicBezTo>
                  <a:cubicBezTo>
                    <a:pt x="6839" y="3859"/>
                    <a:pt x="7291" y="3566"/>
                    <a:pt x="7720" y="3250"/>
                  </a:cubicBezTo>
                  <a:cubicBezTo>
                    <a:pt x="8555" y="2618"/>
                    <a:pt x="9277" y="1896"/>
                    <a:pt x="10135" y="1445"/>
                  </a:cubicBezTo>
                  <a:cubicBezTo>
                    <a:pt x="10787" y="1101"/>
                    <a:pt x="11518" y="914"/>
                    <a:pt x="12248" y="914"/>
                  </a:cubicBezTo>
                  <a:cubicBezTo>
                    <a:pt x="12477" y="914"/>
                    <a:pt x="12707" y="933"/>
                    <a:pt x="12933" y="971"/>
                  </a:cubicBezTo>
                  <a:cubicBezTo>
                    <a:pt x="13859" y="1106"/>
                    <a:pt x="14761" y="1580"/>
                    <a:pt x="15280" y="2325"/>
                  </a:cubicBezTo>
                  <a:cubicBezTo>
                    <a:pt x="15574" y="2708"/>
                    <a:pt x="15800" y="3160"/>
                    <a:pt x="16003" y="3611"/>
                  </a:cubicBezTo>
                  <a:cubicBezTo>
                    <a:pt x="16115" y="3859"/>
                    <a:pt x="16273" y="4130"/>
                    <a:pt x="16454" y="4333"/>
                  </a:cubicBezTo>
                  <a:cubicBezTo>
                    <a:pt x="16544" y="4446"/>
                    <a:pt x="16657" y="4559"/>
                    <a:pt x="16770" y="4649"/>
                  </a:cubicBezTo>
                  <a:cubicBezTo>
                    <a:pt x="16883" y="4740"/>
                    <a:pt x="16996" y="4807"/>
                    <a:pt x="17154" y="4875"/>
                  </a:cubicBezTo>
                  <a:cubicBezTo>
                    <a:pt x="17187" y="4883"/>
                    <a:pt x="17223" y="4889"/>
                    <a:pt x="17259" y="4889"/>
                  </a:cubicBezTo>
                  <a:cubicBezTo>
                    <a:pt x="17321" y="4889"/>
                    <a:pt x="17382" y="4873"/>
                    <a:pt x="17424" y="4830"/>
                  </a:cubicBezTo>
                  <a:cubicBezTo>
                    <a:pt x="17560" y="4740"/>
                    <a:pt x="17605" y="4559"/>
                    <a:pt x="17515" y="4424"/>
                  </a:cubicBezTo>
                  <a:lnTo>
                    <a:pt x="17492" y="4379"/>
                  </a:lnTo>
                  <a:cubicBezTo>
                    <a:pt x="17357" y="4198"/>
                    <a:pt x="17199" y="4017"/>
                    <a:pt x="17063" y="3837"/>
                  </a:cubicBezTo>
                  <a:cubicBezTo>
                    <a:pt x="16905" y="3679"/>
                    <a:pt x="16793" y="3498"/>
                    <a:pt x="16702" y="3295"/>
                  </a:cubicBezTo>
                  <a:cubicBezTo>
                    <a:pt x="16454" y="2799"/>
                    <a:pt x="16206" y="2347"/>
                    <a:pt x="15867" y="1896"/>
                  </a:cubicBezTo>
                  <a:cubicBezTo>
                    <a:pt x="15190" y="971"/>
                    <a:pt x="14107" y="451"/>
                    <a:pt x="13023" y="293"/>
                  </a:cubicBezTo>
                  <a:cubicBezTo>
                    <a:pt x="12807" y="266"/>
                    <a:pt x="12588" y="253"/>
                    <a:pt x="12370" y="253"/>
                  </a:cubicBezTo>
                  <a:cubicBezTo>
                    <a:pt x="11496" y="253"/>
                    <a:pt x="10622" y="470"/>
                    <a:pt x="9864" y="903"/>
                  </a:cubicBezTo>
                  <a:cubicBezTo>
                    <a:pt x="8916" y="1422"/>
                    <a:pt x="8171" y="2189"/>
                    <a:pt x="7381" y="2799"/>
                  </a:cubicBezTo>
                  <a:cubicBezTo>
                    <a:pt x="6997" y="3115"/>
                    <a:pt x="6591" y="3385"/>
                    <a:pt x="6140" y="3589"/>
                  </a:cubicBezTo>
                  <a:cubicBezTo>
                    <a:pt x="5688" y="3814"/>
                    <a:pt x="5215" y="3950"/>
                    <a:pt x="4741" y="4040"/>
                  </a:cubicBezTo>
                  <a:cubicBezTo>
                    <a:pt x="4390" y="4105"/>
                    <a:pt x="4031" y="4141"/>
                    <a:pt x="3674" y="4141"/>
                  </a:cubicBezTo>
                  <a:cubicBezTo>
                    <a:pt x="3041" y="4141"/>
                    <a:pt x="2414" y="4029"/>
                    <a:pt x="1852" y="3769"/>
                  </a:cubicBezTo>
                  <a:cubicBezTo>
                    <a:pt x="1423" y="3589"/>
                    <a:pt x="1017" y="3273"/>
                    <a:pt x="746" y="2889"/>
                  </a:cubicBezTo>
                  <a:cubicBezTo>
                    <a:pt x="498" y="2483"/>
                    <a:pt x="362" y="2009"/>
                    <a:pt x="407" y="1535"/>
                  </a:cubicBezTo>
                  <a:cubicBezTo>
                    <a:pt x="430" y="1309"/>
                    <a:pt x="520" y="1083"/>
                    <a:pt x="633" y="880"/>
                  </a:cubicBezTo>
                  <a:cubicBezTo>
                    <a:pt x="768" y="700"/>
                    <a:pt x="949" y="542"/>
                    <a:pt x="1152" y="429"/>
                  </a:cubicBezTo>
                  <a:cubicBezTo>
                    <a:pt x="1366" y="316"/>
                    <a:pt x="1603" y="254"/>
                    <a:pt x="1835" y="254"/>
                  </a:cubicBezTo>
                  <a:cubicBezTo>
                    <a:pt x="2066" y="254"/>
                    <a:pt x="2292" y="316"/>
                    <a:pt x="2484" y="451"/>
                  </a:cubicBezTo>
                  <a:cubicBezTo>
                    <a:pt x="2512" y="461"/>
                    <a:pt x="2540" y="466"/>
                    <a:pt x="2565" y="466"/>
                  </a:cubicBezTo>
                  <a:cubicBezTo>
                    <a:pt x="2600" y="466"/>
                    <a:pt x="2628" y="455"/>
                    <a:pt x="2642" y="429"/>
                  </a:cubicBezTo>
                  <a:cubicBezTo>
                    <a:pt x="2687" y="361"/>
                    <a:pt x="2687" y="293"/>
                    <a:pt x="2619" y="248"/>
                  </a:cubicBezTo>
                  <a:cubicBezTo>
                    <a:pt x="2393" y="90"/>
                    <a:pt x="2123" y="0"/>
                    <a:pt x="182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0" name="Google Shape;130;p11"/>
          <p:cNvGrpSpPr/>
          <p:nvPr/>
        </p:nvGrpSpPr>
        <p:grpSpPr>
          <a:xfrm>
            <a:off x="806463" y="4486214"/>
            <a:ext cx="7531075" cy="0"/>
            <a:chOff x="806475" y="4842725"/>
            <a:chExt cx="7531075" cy="0"/>
          </a:xfrm>
        </p:grpSpPr>
        <p:cxnSp>
          <p:nvCxnSpPr>
            <p:cNvPr id="131" name="Google Shape;131;p11"/>
            <p:cNvCxnSpPr/>
            <p:nvPr/>
          </p:nvCxnSpPr>
          <p:spPr>
            <a:xfrm>
              <a:off x="806475" y="4842725"/>
              <a:ext cx="26259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2" name="Google Shape;132;p11"/>
            <p:cNvCxnSpPr/>
            <p:nvPr/>
          </p:nvCxnSpPr>
          <p:spPr>
            <a:xfrm>
              <a:off x="5711650" y="4842725"/>
              <a:ext cx="26259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5" name="Google Shape;185;p15"/>
          <p:cNvGrpSpPr/>
          <p:nvPr/>
        </p:nvGrpSpPr>
        <p:grpSpPr>
          <a:xfrm>
            <a:off x="4026938" y="4632735"/>
            <a:ext cx="1090125" cy="327775"/>
            <a:chOff x="1076550" y="1433375"/>
            <a:chExt cx="1090125" cy="327775"/>
          </a:xfrm>
        </p:grpSpPr>
        <p:sp>
          <p:nvSpPr>
            <p:cNvPr id="186" name="Google Shape;186;p15"/>
            <p:cNvSpPr/>
            <p:nvPr/>
          </p:nvSpPr>
          <p:spPr>
            <a:xfrm>
              <a:off x="1587200" y="1433375"/>
              <a:ext cx="67150" cy="317675"/>
            </a:xfrm>
            <a:custGeom>
              <a:avLst/>
              <a:gdLst/>
              <a:ahLst/>
              <a:cxnLst/>
              <a:rect l="l" t="t" r="r" b="b"/>
              <a:pathLst>
                <a:path w="2686" h="12707" extrusionOk="0">
                  <a:moveTo>
                    <a:pt x="1287" y="0"/>
                  </a:moveTo>
                  <a:cubicBezTo>
                    <a:pt x="1287" y="0"/>
                    <a:pt x="1086" y="3691"/>
                    <a:pt x="289" y="3691"/>
                  </a:cubicBezTo>
                  <a:cubicBezTo>
                    <a:pt x="200" y="3691"/>
                    <a:pt x="104" y="3645"/>
                    <a:pt x="0" y="3544"/>
                  </a:cubicBezTo>
                  <a:lnTo>
                    <a:pt x="0" y="3544"/>
                  </a:lnTo>
                  <a:cubicBezTo>
                    <a:pt x="316" y="3995"/>
                    <a:pt x="1287" y="5868"/>
                    <a:pt x="1400" y="12707"/>
                  </a:cubicBezTo>
                  <a:cubicBezTo>
                    <a:pt x="1422" y="5868"/>
                    <a:pt x="2370" y="4018"/>
                    <a:pt x="2686" y="3589"/>
                  </a:cubicBezTo>
                  <a:lnTo>
                    <a:pt x="2686" y="3589"/>
                  </a:lnTo>
                  <a:cubicBezTo>
                    <a:pt x="2588" y="3682"/>
                    <a:pt x="2496" y="3724"/>
                    <a:pt x="2410" y="3724"/>
                  </a:cubicBezTo>
                  <a:cubicBezTo>
                    <a:pt x="1600" y="3724"/>
                    <a:pt x="1287" y="0"/>
                    <a:pt x="128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87" name="Google Shape;187;p15"/>
            <p:cNvGrpSpPr/>
            <p:nvPr/>
          </p:nvGrpSpPr>
          <p:grpSpPr>
            <a:xfrm>
              <a:off x="1439925" y="1624050"/>
              <a:ext cx="367900" cy="137100"/>
              <a:chOff x="1439925" y="1624050"/>
              <a:chExt cx="367900" cy="137100"/>
            </a:xfrm>
          </p:grpSpPr>
          <p:sp>
            <p:nvSpPr>
              <p:cNvPr id="188" name="Google Shape;188;p15"/>
              <p:cNvSpPr/>
              <p:nvPr/>
            </p:nvSpPr>
            <p:spPr>
              <a:xfrm>
                <a:off x="1506500" y="1624075"/>
                <a:ext cx="122475" cy="130325"/>
              </a:xfrm>
              <a:custGeom>
                <a:avLst/>
                <a:gdLst/>
                <a:ahLst/>
                <a:cxnLst/>
                <a:rect l="l" t="t" r="r" b="b"/>
                <a:pathLst>
                  <a:path w="4899" h="5213" extrusionOk="0">
                    <a:moveTo>
                      <a:pt x="2190" y="1"/>
                    </a:moveTo>
                    <a:cubicBezTo>
                      <a:pt x="1490" y="23"/>
                      <a:pt x="858" y="384"/>
                      <a:pt x="475" y="926"/>
                    </a:cubicBezTo>
                    <a:cubicBezTo>
                      <a:pt x="272" y="1197"/>
                      <a:pt x="136" y="1513"/>
                      <a:pt x="69" y="1829"/>
                    </a:cubicBezTo>
                    <a:cubicBezTo>
                      <a:pt x="1" y="2167"/>
                      <a:pt x="1" y="2528"/>
                      <a:pt x="91" y="2844"/>
                    </a:cubicBezTo>
                    <a:cubicBezTo>
                      <a:pt x="294" y="3521"/>
                      <a:pt x="723" y="4041"/>
                      <a:pt x="1242" y="4447"/>
                    </a:cubicBezTo>
                    <a:cubicBezTo>
                      <a:pt x="1761" y="4853"/>
                      <a:pt x="2393" y="5124"/>
                      <a:pt x="3048" y="5192"/>
                    </a:cubicBezTo>
                    <a:cubicBezTo>
                      <a:pt x="3179" y="5206"/>
                      <a:pt x="3313" y="5213"/>
                      <a:pt x="3446" y="5213"/>
                    </a:cubicBezTo>
                    <a:cubicBezTo>
                      <a:pt x="3956" y="5213"/>
                      <a:pt x="4469" y="5108"/>
                      <a:pt x="4898" y="4876"/>
                    </a:cubicBezTo>
                    <a:lnTo>
                      <a:pt x="4831" y="4695"/>
                    </a:lnTo>
                    <a:cubicBezTo>
                      <a:pt x="4554" y="4738"/>
                      <a:pt x="4282" y="4760"/>
                      <a:pt x="4012" y="4760"/>
                    </a:cubicBezTo>
                    <a:cubicBezTo>
                      <a:pt x="3711" y="4760"/>
                      <a:pt x="3413" y="4732"/>
                      <a:pt x="3115" y="4673"/>
                    </a:cubicBezTo>
                    <a:cubicBezTo>
                      <a:pt x="2574" y="4560"/>
                      <a:pt x="2032" y="4334"/>
                      <a:pt x="1581" y="3995"/>
                    </a:cubicBezTo>
                    <a:cubicBezTo>
                      <a:pt x="1152" y="3679"/>
                      <a:pt x="768" y="3228"/>
                      <a:pt x="610" y="2709"/>
                    </a:cubicBezTo>
                    <a:cubicBezTo>
                      <a:pt x="452" y="2212"/>
                      <a:pt x="565" y="1648"/>
                      <a:pt x="881" y="1219"/>
                    </a:cubicBezTo>
                    <a:cubicBezTo>
                      <a:pt x="1174" y="768"/>
                      <a:pt x="1671" y="452"/>
                      <a:pt x="2213" y="407"/>
                    </a:cubicBezTo>
                    <a:cubicBezTo>
                      <a:pt x="2248" y="404"/>
                      <a:pt x="2283" y="402"/>
                      <a:pt x="2319" y="402"/>
                    </a:cubicBezTo>
                    <a:cubicBezTo>
                      <a:pt x="2807" y="402"/>
                      <a:pt x="3314" y="687"/>
                      <a:pt x="3567" y="1129"/>
                    </a:cubicBezTo>
                    <a:cubicBezTo>
                      <a:pt x="3815" y="1603"/>
                      <a:pt x="3680" y="2280"/>
                      <a:pt x="3228" y="2619"/>
                    </a:cubicBezTo>
                    <a:cubicBezTo>
                      <a:pt x="3080" y="2723"/>
                      <a:pt x="2892" y="2788"/>
                      <a:pt x="2704" y="2788"/>
                    </a:cubicBezTo>
                    <a:cubicBezTo>
                      <a:pt x="2606" y="2788"/>
                      <a:pt x="2508" y="2770"/>
                      <a:pt x="2416" y="2732"/>
                    </a:cubicBezTo>
                    <a:cubicBezTo>
                      <a:pt x="2303" y="2686"/>
                      <a:pt x="2190" y="2596"/>
                      <a:pt x="2122" y="2461"/>
                    </a:cubicBezTo>
                    <a:cubicBezTo>
                      <a:pt x="2077" y="2325"/>
                      <a:pt x="2077" y="2145"/>
                      <a:pt x="2190" y="2032"/>
                    </a:cubicBezTo>
                    <a:lnTo>
                      <a:pt x="2190" y="2032"/>
                    </a:lnTo>
                    <a:cubicBezTo>
                      <a:pt x="1942" y="2258"/>
                      <a:pt x="2077" y="2709"/>
                      <a:pt x="2393" y="2822"/>
                    </a:cubicBezTo>
                    <a:cubicBezTo>
                      <a:pt x="2510" y="2885"/>
                      <a:pt x="2637" y="2912"/>
                      <a:pt x="2765" y="2912"/>
                    </a:cubicBezTo>
                    <a:cubicBezTo>
                      <a:pt x="2959" y="2912"/>
                      <a:pt x="3155" y="2849"/>
                      <a:pt x="3318" y="2754"/>
                    </a:cubicBezTo>
                    <a:cubicBezTo>
                      <a:pt x="3589" y="2574"/>
                      <a:pt x="3792" y="2303"/>
                      <a:pt x="3883" y="1987"/>
                    </a:cubicBezTo>
                    <a:cubicBezTo>
                      <a:pt x="3996" y="1671"/>
                      <a:pt x="3973" y="1310"/>
                      <a:pt x="3815" y="1016"/>
                    </a:cubicBezTo>
                    <a:cubicBezTo>
                      <a:pt x="3544" y="384"/>
                      <a:pt x="2867" y="1"/>
                      <a:pt x="2190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" name="Google Shape;189;p15"/>
              <p:cNvSpPr/>
              <p:nvPr/>
            </p:nvSpPr>
            <p:spPr>
              <a:xfrm>
                <a:off x="1439925" y="1663050"/>
                <a:ext cx="165350" cy="98100"/>
              </a:xfrm>
              <a:custGeom>
                <a:avLst/>
                <a:gdLst/>
                <a:ahLst/>
                <a:cxnLst/>
                <a:rect l="l" t="t" r="r" b="b"/>
                <a:pathLst>
                  <a:path w="6614" h="3924" extrusionOk="0">
                    <a:moveTo>
                      <a:pt x="579" y="337"/>
                    </a:moveTo>
                    <a:cubicBezTo>
                      <a:pt x="648" y="337"/>
                      <a:pt x="726" y="361"/>
                      <a:pt x="813" y="405"/>
                    </a:cubicBezTo>
                    <a:cubicBezTo>
                      <a:pt x="926" y="450"/>
                      <a:pt x="1039" y="541"/>
                      <a:pt x="1152" y="653"/>
                    </a:cubicBezTo>
                    <a:cubicBezTo>
                      <a:pt x="1265" y="744"/>
                      <a:pt x="1355" y="857"/>
                      <a:pt x="1468" y="969"/>
                    </a:cubicBezTo>
                    <a:cubicBezTo>
                      <a:pt x="1874" y="1443"/>
                      <a:pt x="2258" y="1962"/>
                      <a:pt x="2732" y="2414"/>
                    </a:cubicBezTo>
                    <a:cubicBezTo>
                      <a:pt x="3038" y="2685"/>
                      <a:pt x="3379" y="2920"/>
                      <a:pt x="3742" y="3114"/>
                    </a:cubicBezTo>
                    <a:lnTo>
                      <a:pt x="3742" y="3114"/>
                    </a:lnTo>
                    <a:cubicBezTo>
                      <a:pt x="3485" y="3025"/>
                      <a:pt x="3230" y="2918"/>
                      <a:pt x="2980" y="2798"/>
                    </a:cubicBezTo>
                    <a:cubicBezTo>
                      <a:pt x="2686" y="2662"/>
                      <a:pt x="2416" y="2527"/>
                      <a:pt x="2145" y="2369"/>
                    </a:cubicBezTo>
                    <a:cubicBezTo>
                      <a:pt x="1874" y="2233"/>
                      <a:pt x="1603" y="2075"/>
                      <a:pt x="1332" y="1895"/>
                    </a:cubicBezTo>
                    <a:cubicBezTo>
                      <a:pt x="1084" y="1737"/>
                      <a:pt x="858" y="1534"/>
                      <a:pt x="678" y="1331"/>
                    </a:cubicBezTo>
                    <a:cubicBezTo>
                      <a:pt x="587" y="1218"/>
                      <a:pt x="497" y="1082"/>
                      <a:pt x="452" y="969"/>
                    </a:cubicBezTo>
                    <a:cubicBezTo>
                      <a:pt x="384" y="834"/>
                      <a:pt x="362" y="699"/>
                      <a:pt x="362" y="586"/>
                    </a:cubicBezTo>
                    <a:cubicBezTo>
                      <a:pt x="362" y="473"/>
                      <a:pt x="407" y="383"/>
                      <a:pt x="475" y="360"/>
                    </a:cubicBezTo>
                    <a:cubicBezTo>
                      <a:pt x="507" y="344"/>
                      <a:pt x="541" y="337"/>
                      <a:pt x="579" y="337"/>
                    </a:cubicBezTo>
                    <a:close/>
                    <a:moveTo>
                      <a:pt x="587" y="1"/>
                    </a:moveTo>
                    <a:cubicBezTo>
                      <a:pt x="515" y="1"/>
                      <a:pt x="440" y="13"/>
                      <a:pt x="362" y="44"/>
                    </a:cubicBezTo>
                    <a:cubicBezTo>
                      <a:pt x="249" y="89"/>
                      <a:pt x="159" y="157"/>
                      <a:pt x="91" y="247"/>
                    </a:cubicBezTo>
                    <a:cubicBezTo>
                      <a:pt x="46" y="338"/>
                      <a:pt x="23" y="450"/>
                      <a:pt x="1" y="563"/>
                    </a:cubicBezTo>
                    <a:cubicBezTo>
                      <a:pt x="1" y="744"/>
                      <a:pt x="46" y="924"/>
                      <a:pt x="113" y="1082"/>
                    </a:cubicBezTo>
                    <a:cubicBezTo>
                      <a:pt x="181" y="1263"/>
                      <a:pt x="271" y="1398"/>
                      <a:pt x="384" y="1534"/>
                    </a:cubicBezTo>
                    <a:cubicBezTo>
                      <a:pt x="587" y="1805"/>
                      <a:pt x="858" y="2030"/>
                      <a:pt x="1129" y="2211"/>
                    </a:cubicBezTo>
                    <a:cubicBezTo>
                      <a:pt x="1400" y="2414"/>
                      <a:pt x="1671" y="2572"/>
                      <a:pt x="1942" y="2730"/>
                    </a:cubicBezTo>
                    <a:cubicBezTo>
                      <a:pt x="2235" y="2888"/>
                      <a:pt x="2506" y="3046"/>
                      <a:pt x="2799" y="3181"/>
                    </a:cubicBezTo>
                    <a:cubicBezTo>
                      <a:pt x="3386" y="3452"/>
                      <a:pt x="3995" y="3700"/>
                      <a:pt x="4650" y="3836"/>
                    </a:cubicBezTo>
                    <a:cubicBezTo>
                      <a:pt x="4954" y="3890"/>
                      <a:pt x="5268" y="3923"/>
                      <a:pt x="5585" y="3923"/>
                    </a:cubicBezTo>
                    <a:cubicBezTo>
                      <a:pt x="5927" y="3923"/>
                      <a:pt x="6273" y="3884"/>
                      <a:pt x="6613" y="3791"/>
                    </a:cubicBezTo>
                    <a:lnTo>
                      <a:pt x="6478" y="3317"/>
                    </a:lnTo>
                    <a:cubicBezTo>
                      <a:pt x="6172" y="3402"/>
                      <a:pt x="5853" y="3441"/>
                      <a:pt x="5532" y="3441"/>
                    </a:cubicBezTo>
                    <a:cubicBezTo>
                      <a:pt x="5446" y="3441"/>
                      <a:pt x="5359" y="3439"/>
                      <a:pt x="5273" y="3433"/>
                    </a:cubicBezTo>
                    <a:lnTo>
                      <a:pt x="5273" y="3433"/>
                    </a:lnTo>
                    <a:cubicBezTo>
                      <a:pt x="4401" y="3244"/>
                      <a:pt x="3573" y="2816"/>
                      <a:pt x="2935" y="2211"/>
                    </a:cubicBezTo>
                    <a:cubicBezTo>
                      <a:pt x="2483" y="1782"/>
                      <a:pt x="2122" y="1263"/>
                      <a:pt x="1693" y="766"/>
                    </a:cubicBezTo>
                    <a:cubicBezTo>
                      <a:pt x="1603" y="653"/>
                      <a:pt x="1490" y="518"/>
                      <a:pt x="1377" y="405"/>
                    </a:cubicBezTo>
                    <a:cubicBezTo>
                      <a:pt x="1265" y="292"/>
                      <a:pt x="1107" y="180"/>
                      <a:pt x="949" y="89"/>
                    </a:cubicBezTo>
                    <a:cubicBezTo>
                      <a:pt x="845" y="45"/>
                      <a:pt x="722" y="1"/>
                      <a:pt x="587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" name="Google Shape;190;p15"/>
              <p:cNvSpPr/>
              <p:nvPr/>
            </p:nvSpPr>
            <p:spPr>
              <a:xfrm>
                <a:off x="1621050" y="1624050"/>
                <a:ext cx="120200" cy="130350"/>
              </a:xfrm>
              <a:custGeom>
                <a:avLst/>
                <a:gdLst/>
                <a:ahLst/>
                <a:cxnLst/>
                <a:rect l="l" t="t" r="r" b="b"/>
                <a:pathLst>
                  <a:path w="4808" h="5214" extrusionOk="0">
                    <a:moveTo>
                      <a:pt x="2474" y="1"/>
                    </a:moveTo>
                    <a:cubicBezTo>
                      <a:pt x="1817" y="1"/>
                      <a:pt x="1189" y="402"/>
                      <a:pt x="926" y="995"/>
                    </a:cubicBezTo>
                    <a:cubicBezTo>
                      <a:pt x="790" y="1311"/>
                      <a:pt x="790" y="1672"/>
                      <a:pt x="903" y="1988"/>
                    </a:cubicBezTo>
                    <a:cubicBezTo>
                      <a:pt x="1016" y="2281"/>
                      <a:pt x="1219" y="2575"/>
                      <a:pt x="1513" y="2733"/>
                    </a:cubicBezTo>
                    <a:cubicBezTo>
                      <a:pt x="1677" y="2842"/>
                      <a:pt x="1874" y="2902"/>
                      <a:pt x="2069" y="2902"/>
                    </a:cubicBezTo>
                    <a:cubicBezTo>
                      <a:pt x="2196" y="2902"/>
                      <a:pt x="2322" y="2876"/>
                      <a:pt x="2438" y="2823"/>
                    </a:cubicBezTo>
                    <a:cubicBezTo>
                      <a:pt x="2754" y="2687"/>
                      <a:pt x="2844" y="2236"/>
                      <a:pt x="2618" y="2033"/>
                    </a:cubicBezTo>
                    <a:lnTo>
                      <a:pt x="2618" y="2033"/>
                    </a:lnTo>
                    <a:cubicBezTo>
                      <a:pt x="2709" y="2146"/>
                      <a:pt x="2731" y="2304"/>
                      <a:pt x="2686" y="2439"/>
                    </a:cubicBezTo>
                    <a:cubicBezTo>
                      <a:pt x="2641" y="2575"/>
                      <a:pt x="2528" y="2687"/>
                      <a:pt x="2393" y="2733"/>
                    </a:cubicBezTo>
                    <a:cubicBezTo>
                      <a:pt x="2317" y="2760"/>
                      <a:pt x="2235" y="2773"/>
                      <a:pt x="2151" y="2773"/>
                    </a:cubicBezTo>
                    <a:cubicBezTo>
                      <a:pt x="1960" y="2773"/>
                      <a:pt x="1759" y="2707"/>
                      <a:pt x="1603" y="2597"/>
                    </a:cubicBezTo>
                    <a:cubicBezTo>
                      <a:pt x="1129" y="2259"/>
                      <a:pt x="971" y="1604"/>
                      <a:pt x="1197" y="1130"/>
                    </a:cubicBezTo>
                    <a:cubicBezTo>
                      <a:pt x="1436" y="673"/>
                      <a:pt x="1969" y="384"/>
                      <a:pt x="2472" y="384"/>
                    </a:cubicBezTo>
                    <a:cubicBezTo>
                      <a:pt x="2491" y="384"/>
                      <a:pt x="2509" y="385"/>
                      <a:pt x="2528" y="385"/>
                    </a:cubicBezTo>
                    <a:cubicBezTo>
                      <a:pt x="3070" y="431"/>
                      <a:pt x="3589" y="746"/>
                      <a:pt x="3905" y="1198"/>
                    </a:cubicBezTo>
                    <a:cubicBezTo>
                      <a:pt x="4221" y="1627"/>
                      <a:pt x="4356" y="2191"/>
                      <a:pt x="4198" y="2687"/>
                    </a:cubicBezTo>
                    <a:cubicBezTo>
                      <a:pt x="4063" y="3207"/>
                      <a:pt x="3702" y="3658"/>
                      <a:pt x="3273" y="3996"/>
                    </a:cubicBezTo>
                    <a:cubicBezTo>
                      <a:pt x="2844" y="4312"/>
                      <a:pt x="2325" y="4538"/>
                      <a:pt x="1783" y="4674"/>
                    </a:cubicBezTo>
                    <a:cubicBezTo>
                      <a:pt x="1501" y="4730"/>
                      <a:pt x="1219" y="4758"/>
                      <a:pt x="931" y="4758"/>
                    </a:cubicBezTo>
                    <a:cubicBezTo>
                      <a:pt x="644" y="4758"/>
                      <a:pt x="350" y="4730"/>
                      <a:pt x="46" y="4674"/>
                    </a:cubicBezTo>
                    <a:lnTo>
                      <a:pt x="0" y="4877"/>
                    </a:lnTo>
                    <a:cubicBezTo>
                      <a:pt x="447" y="5109"/>
                      <a:pt x="965" y="5214"/>
                      <a:pt x="1475" y="5214"/>
                    </a:cubicBezTo>
                    <a:cubicBezTo>
                      <a:pt x="1609" y="5214"/>
                      <a:pt x="1742" y="5207"/>
                      <a:pt x="1874" y="5193"/>
                    </a:cubicBezTo>
                    <a:cubicBezTo>
                      <a:pt x="2506" y="5102"/>
                      <a:pt x="3138" y="4854"/>
                      <a:pt x="3634" y="4448"/>
                    </a:cubicBezTo>
                    <a:cubicBezTo>
                      <a:pt x="4153" y="4019"/>
                      <a:pt x="4559" y="3500"/>
                      <a:pt x="4717" y="2823"/>
                    </a:cubicBezTo>
                    <a:cubicBezTo>
                      <a:pt x="4808" y="2507"/>
                      <a:pt x="4808" y="2146"/>
                      <a:pt x="4717" y="1807"/>
                    </a:cubicBezTo>
                    <a:cubicBezTo>
                      <a:pt x="4627" y="1469"/>
                      <a:pt x="4492" y="1175"/>
                      <a:pt x="4266" y="904"/>
                    </a:cubicBezTo>
                    <a:cubicBezTo>
                      <a:pt x="3860" y="363"/>
                      <a:pt x="3228" y="2"/>
                      <a:pt x="2528" y="2"/>
                    </a:cubicBezTo>
                    <a:cubicBezTo>
                      <a:pt x="2510" y="1"/>
                      <a:pt x="2492" y="1"/>
                      <a:pt x="2474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191;p15"/>
              <p:cNvSpPr/>
              <p:nvPr/>
            </p:nvSpPr>
            <p:spPr>
              <a:xfrm>
                <a:off x="1645300" y="1662300"/>
                <a:ext cx="162525" cy="98775"/>
              </a:xfrm>
              <a:custGeom>
                <a:avLst/>
                <a:gdLst/>
                <a:ahLst/>
                <a:cxnLst/>
                <a:rect l="l" t="t" r="r" b="b"/>
                <a:pathLst>
                  <a:path w="6501" h="3951" extrusionOk="0">
                    <a:moveTo>
                      <a:pt x="5937" y="336"/>
                    </a:moveTo>
                    <a:cubicBezTo>
                      <a:pt x="5963" y="336"/>
                      <a:pt x="5986" y="339"/>
                      <a:pt x="6004" y="345"/>
                    </a:cubicBezTo>
                    <a:cubicBezTo>
                      <a:pt x="6095" y="390"/>
                      <a:pt x="6140" y="458"/>
                      <a:pt x="6140" y="571"/>
                    </a:cubicBezTo>
                    <a:cubicBezTo>
                      <a:pt x="6140" y="706"/>
                      <a:pt x="6117" y="819"/>
                      <a:pt x="6072" y="954"/>
                    </a:cubicBezTo>
                    <a:cubicBezTo>
                      <a:pt x="6004" y="1090"/>
                      <a:pt x="5937" y="1203"/>
                      <a:pt x="5846" y="1315"/>
                    </a:cubicBezTo>
                    <a:cubicBezTo>
                      <a:pt x="5688" y="1541"/>
                      <a:pt x="5463" y="1744"/>
                      <a:pt x="5214" y="1902"/>
                    </a:cubicBezTo>
                    <a:cubicBezTo>
                      <a:pt x="4966" y="2083"/>
                      <a:pt x="4695" y="2218"/>
                      <a:pt x="4424" y="2376"/>
                    </a:cubicBezTo>
                    <a:cubicBezTo>
                      <a:pt x="4154" y="2534"/>
                      <a:pt x="3883" y="2670"/>
                      <a:pt x="3589" y="2805"/>
                    </a:cubicBezTo>
                    <a:cubicBezTo>
                      <a:pt x="3359" y="2920"/>
                      <a:pt x="3125" y="3023"/>
                      <a:pt x="2884" y="3112"/>
                    </a:cubicBezTo>
                    <a:lnTo>
                      <a:pt x="2884" y="3112"/>
                    </a:lnTo>
                    <a:cubicBezTo>
                      <a:pt x="3221" y="2919"/>
                      <a:pt x="3535" y="2688"/>
                      <a:pt x="3815" y="2421"/>
                    </a:cubicBezTo>
                    <a:cubicBezTo>
                      <a:pt x="4289" y="1970"/>
                      <a:pt x="4650" y="1451"/>
                      <a:pt x="5034" y="977"/>
                    </a:cubicBezTo>
                    <a:cubicBezTo>
                      <a:pt x="5147" y="864"/>
                      <a:pt x="5237" y="751"/>
                      <a:pt x="5350" y="638"/>
                    </a:cubicBezTo>
                    <a:cubicBezTo>
                      <a:pt x="5463" y="548"/>
                      <a:pt x="5553" y="458"/>
                      <a:pt x="5688" y="390"/>
                    </a:cubicBezTo>
                    <a:cubicBezTo>
                      <a:pt x="5771" y="357"/>
                      <a:pt x="5866" y="336"/>
                      <a:pt x="5937" y="336"/>
                    </a:cubicBezTo>
                    <a:close/>
                    <a:moveTo>
                      <a:pt x="5925" y="1"/>
                    </a:moveTo>
                    <a:cubicBezTo>
                      <a:pt x="5776" y="1"/>
                      <a:pt x="5642" y="49"/>
                      <a:pt x="5530" y="97"/>
                    </a:cubicBezTo>
                    <a:cubicBezTo>
                      <a:pt x="5372" y="187"/>
                      <a:pt x="5237" y="300"/>
                      <a:pt x="5124" y="413"/>
                    </a:cubicBezTo>
                    <a:cubicBezTo>
                      <a:pt x="5011" y="525"/>
                      <a:pt x="4898" y="661"/>
                      <a:pt x="4808" y="774"/>
                    </a:cubicBezTo>
                    <a:cubicBezTo>
                      <a:pt x="4402" y="1270"/>
                      <a:pt x="4063" y="1789"/>
                      <a:pt x="3635" y="2218"/>
                    </a:cubicBezTo>
                    <a:cubicBezTo>
                      <a:pt x="3007" y="2829"/>
                      <a:pt x="2187" y="3271"/>
                      <a:pt x="1305" y="3464"/>
                    </a:cubicBezTo>
                    <a:lnTo>
                      <a:pt x="1305" y="3464"/>
                    </a:lnTo>
                    <a:cubicBezTo>
                      <a:pt x="1223" y="3469"/>
                      <a:pt x="1142" y="3471"/>
                      <a:pt x="1060" y="3471"/>
                    </a:cubicBezTo>
                    <a:cubicBezTo>
                      <a:pt x="739" y="3471"/>
                      <a:pt x="419" y="3432"/>
                      <a:pt x="114" y="3347"/>
                    </a:cubicBezTo>
                    <a:lnTo>
                      <a:pt x="1" y="3821"/>
                    </a:lnTo>
                    <a:cubicBezTo>
                      <a:pt x="328" y="3911"/>
                      <a:pt x="661" y="3950"/>
                      <a:pt x="991" y="3950"/>
                    </a:cubicBezTo>
                    <a:cubicBezTo>
                      <a:pt x="1321" y="3950"/>
                      <a:pt x="1648" y="3911"/>
                      <a:pt x="1964" y="3843"/>
                    </a:cubicBezTo>
                    <a:cubicBezTo>
                      <a:pt x="2619" y="3708"/>
                      <a:pt x="3228" y="3482"/>
                      <a:pt x="3792" y="3189"/>
                    </a:cubicBezTo>
                    <a:cubicBezTo>
                      <a:pt x="4086" y="3053"/>
                      <a:pt x="4357" y="2895"/>
                      <a:pt x="4628" y="2737"/>
                    </a:cubicBezTo>
                    <a:cubicBezTo>
                      <a:pt x="4898" y="2579"/>
                      <a:pt x="5169" y="2421"/>
                      <a:pt x="5440" y="2218"/>
                    </a:cubicBezTo>
                    <a:cubicBezTo>
                      <a:pt x="5688" y="2038"/>
                      <a:pt x="5937" y="1812"/>
                      <a:pt x="6140" y="1541"/>
                    </a:cubicBezTo>
                    <a:cubicBezTo>
                      <a:pt x="6253" y="1406"/>
                      <a:pt x="6343" y="1248"/>
                      <a:pt x="6388" y="1090"/>
                    </a:cubicBezTo>
                    <a:cubicBezTo>
                      <a:pt x="6456" y="932"/>
                      <a:pt x="6501" y="751"/>
                      <a:pt x="6478" y="548"/>
                    </a:cubicBezTo>
                    <a:cubicBezTo>
                      <a:pt x="6478" y="458"/>
                      <a:pt x="6456" y="345"/>
                      <a:pt x="6388" y="255"/>
                    </a:cubicBezTo>
                    <a:cubicBezTo>
                      <a:pt x="6320" y="164"/>
                      <a:pt x="6230" y="74"/>
                      <a:pt x="6117" y="29"/>
                    </a:cubicBezTo>
                    <a:cubicBezTo>
                      <a:pt x="6051" y="9"/>
                      <a:pt x="5987" y="1"/>
                      <a:pt x="592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92" name="Google Shape;192;p15"/>
            <p:cNvSpPr/>
            <p:nvPr/>
          </p:nvSpPr>
          <p:spPr>
            <a:xfrm>
              <a:off x="1727675" y="1558075"/>
              <a:ext cx="439000" cy="122450"/>
            </a:xfrm>
            <a:custGeom>
              <a:avLst/>
              <a:gdLst/>
              <a:ahLst/>
              <a:cxnLst/>
              <a:rect l="l" t="t" r="r" b="b"/>
              <a:pathLst>
                <a:path w="17560" h="4898" extrusionOk="0">
                  <a:moveTo>
                    <a:pt x="15732" y="0"/>
                  </a:moveTo>
                  <a:cubicBezTo>
                    <a:pt x="15461" y="0"/>
                    <a:pt x="15168" y="90"/>
                    <a:pt x="14942" y="271"/>
                  </a:cubicBezTo>
                  <a:cubicBezTo>
                    <a:pt x="14897" y="293"/>
                    <a:pt x="14897" y="384"/>
                    <a:pt x="14919" y="429"/>
                  </a:cubicBezTo>
                  <a:cubicBezTo>
                    <a:pt x="14947" y="457"/>
                    <a:pt x="14984" y="476"/>
                    <a:pt x="15018" y="476"/>
                  </a:cubicBezTo>
                  <a:cubicBezTo>
                    <a:pt x="15039" y="476"/>
                    <a:pt x="15060" y="469"/>
                    <a:pt x="15077" y="451"/>
                  </a:cubicBezTo>
                  <a:cubicBezTo>
                    <a:pt x="15269" y="316"/>
                    <a:pt x="15500" y="254"/>
                    <a:pt x="15735" y="254"/>
                  </a:cubicBezTo>
                  <a:cubicBezTo>
                    <a:pt x="15969" y="254"/>
                    <a:pt x="16206" y="316"/>
                    <a:pt x="16409" y="429"/>
                  </a:cubicBezTo>
                  <a:cubicBezTo>
                    <a:pt x="16612" y="542"/>
                    <a:pt x="16793" y="700"/>
                    <a:pt x="16928" y="903"/>
                  </a:cubicBezTo>
                  <a:cubicBezTo>
                    <a:pt x="17063" y="1083"/>
                    <a:pt x="17131" y="1309"/>
                    <a:pt x="17154" y="1535"/>
                  </a:cubicBezTo>
                  <a:cubicBezTo>
                    <a:pt x="17221" y="2009"/>
                    <a:pt x="17086" y="2505"/>
                    <a:pt x="16815" y="2889"/>
                  </a:cubicBezTo>
                  <a:cubicBezTo>
                    <a:pt x="16567" y="3295"/>
                    <a:pt x="16161" y="3589"/>
                    <a:pt x="15732" y="3792"/>
                  </a:cubicBezTo>
                  <a:cubicBezTo>
                    <a:pt x="15160" y="4035"/>
                    <a:pt x="14533" y="4142"/>
                    <a:pt x="13910" y="4142"/>
                  </a:cubicBezTo>
                  <a:cubicBezTo>
                    <a:pt x="13550" y="4142"/>
                    <a:pt x="13190" y="4106"/>
                    <a:pt x="12843" y="4040"/>
                  </a:cubicBezTo>
                  <a:cubicBezTo>
                    <a:pt x="12346" y="3950"/>
                    <a:pt x="11872" y="3814"/>
                    <a:pt x="11444" y="3589"/>
                  </a:cubicBezTo>
                  <a:cubicBezTo>
                    <a:pt x="10992" y="3385"/>
                    <a:pt x="10586" y="3115"/>
                    <a:pt x="10180" y="2799"/>
                  </a:cubicBezTo>
                  <a:cubicBezTo>
                    <a:pt x="9412" y="2189"/>
                    <a:pt x="8668" y="1445"/>
                    <a:pt x="7720" y="903"/>
                  </a:cubicBezTo>
                  <a:cubicBezTo>
                    <a:pt x="6981" y="481"/>
                    <a:pt x="6132" y="264"/>
                    <a:pt x="5269" y="264"/>
                  </a:cubicBezTo>
                  <a:cubicBezTo>
                    <a:pt x="5026" y="264"/>
                    <a:pt x="4781" y="281"/>
                    <a:pt x="4537" y="316"/>
                  </a:cubicBezTo>
                  <a:cubicBezTo>
                    <a:pt x="3454" y="451"/>
                    <a:pt x="2371" y="993"/>
                    <a:pt x="1694" y="1896"/>
                  </a:cubicBezTo>
                  <a:cubicBezTo>
                    <a:pt x="1378" y="2347"/>
                    <a:pt x="1107" y="2799"/>
                    <a:pt x="881" y="3295"/>
                  </a:cubicBezTo>
                  <a:cubicBezTo>
                    <a:pt x="791" y="3498"/>
                    <a:pt x="678" y="3679"/>
                    <a:pt x="520" y="3859"/>
                  </a:cubicBezTo>
                  <a:cubicBezTo>
                    <a:pt x="385" y="4017"/>
                    <a:pt x="204" y="4198"/>
                    <a:pt x="91" y="4379"/>
                  </a:cubicBezTo>
                  <a:lnTo>
                    <a:pt x="69" y="4424"/>
                  </a:lnTo>
                  <a:cubicBezTo>
                    <a:pt x="24" y="4514"/>
                    <a:pt x="1" y="4604"/>
                    <a:pt x="46" y="4694"/>
                  </a:cubicBezTo>
                  <a:cubicBezTo>
                    <a:pt x="81" y="4816"/>
                    <a:pt x="196" y="4898"/>
                    <a:pt x="319" y="4898"/>
                  </a:cubicBezTo>
                  <a:cubicBezTo>
                    <a:pt x="356" y="4898"/>
                    <a:pt x="394" y="4891"/>
                    <a:pt x="430" y="4875"/>
                  </a:cubicBezTo>
                  <a:cubicBezTo>
                    <a:pt x="588" y="4807"/>
                    <a:pt x="701" y="4740"/>
                    <a:pt x="813" y="4649"/>
                  </a:cubicBezTo>
                  <a:cubicBezTo>
                    <a:pt x="926" y="4559"/>
                    <a:pt x="1017" y="4469"/>
                    <a:pt x="1107" y="4356"/>
                  </a:cubicBezTo>
                  <a:cubicBezTo>
                    <a:pt x="1287" y="4130"/>
                    <a:pt x="1468" y="3859"/>
                    <a:pt x="1558" y="3611"/>
                  </a:cubicBezTo>
                  <a:cubicBezTo>
                    <a:pt x="1761" y="3160"/>
                    <a:pt x="2010" y="2731"/>
                    <a:pt x="2280" y="2325"/>
                  </a:cubicBezTo>
                  <a:cubicBezTo>
                    <a:pt x="2822" y="1580"/>
                    <a:pt x="3702" y="1106"/>
                    <a:pt x="4650" y="971"/>
                  </a:cubicBezTo>
                  <a:cubicBezTo>
                    <a:pt x="4869" y="939"/>
                    <a:pt x="5090" y="924"/>
                    <a:pt x="5311" y="924"/>
                  </a:cubicBezTo>
                  <a:cubicBezTo>
                    <a:pt x="6048" y="924"/>
                    <a:pt x="6784" y="1097"/>
                    <a:pt x="7426" y="1445"/>
                  </a:cubicBezTo>
                  <a:cubicBezTo>
                    <a:pt x="8284" y="1896"/>
                    <a:pt x="9029" y="2618"/>
                    <a:pt x="9864" y="3250"/>
                  </a:cubicBezTo>
                  <a:cubicBezTo>
                    <a:pt x="10270" y="3566"/>
                    <a:pt x="10744" y="3859"/>
                    <a:pt x="11218" y="4063"/>
                  </a:cubicBezTo>
                  <a:cubicBezTo>
                    <a:pt x="11714" y="4288"/>
                    <a:pt x="12234" y="4446"/>
                    <a:pt x="12753" y="4537"/>
                  </a:cubicBezTo>
                  <a:cubicBezTo>
                    <a:pt x="13088" y="4580"/>
                    <a:pt x="13432" y="4605"/>
                    <a:pt x="13780" y="4605"/>
                  </a:cubicBezTo>
                  <a:cubicBezTo>
                    <a:pt x="13971" y="4605"/>
                    <a:pt x="14163" y="4598"/>
                    <a:pt x="14355" y="4582"/>
                  </a:cubicBezTo>
                  <a:cubicBezTo>
                    <a:pt x="14874" y="4514"/>
                    <a:pt x="15416" y="4401"/>
                    <a:pt x="15912" y="4153"/>
                  </a:cubicBezTo>
                  <a:cubicBezTo>
                    <a:pt x="16386" y="3927"/>
                    <a:pt x="16838" y="3566"/>
                    <a:pt x="17131" y="3092"/>
                  </a:cubicBezTo>
                  <a:cubicBezTo>
                    <a:pt x="17424" y="2618"/>
                    <a:pt x="17560" y="2054"/>
                    <a:pt x="17492" y="1512"/>
                  </a:cubicBezTo>
                  <a:cubicBezTo>
                    <a:pt x="17447" y="1219"/>
                    <a:pt x="17357" y="948"/>
                    <a:pt x="17176" y="722"/>
                  </a:cubicBezTo>
                  <a:cubicBezTo>
                    <a:pt x="17018" y="497"/>
                    <a:pt x="16793" y="316"/>
                    <a:pt x="16544" y="203"/>
                  </a:cubicBezTo>
                  <a:cubicBezTo>
                    <a:pt x="16296" y="68"/>
                    <a:pt x="16025" y="0"/>
                    <a:pt x="1573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15"/>
            <p:cNvSpPr/>
            <p:nvPr/>
          </p:nvSpPr>
          <p:spPr>
            <a:xfrm>
              <a:off x="1076550" y="1558075"/>
              <a:ext cx="440150" cy="122225"/>
            </a:xfrm>
            <a:custGeom>
              <a:avLst/>
              <a:gdLst/>
              <a:ahLst/>
              <a:cxnLst/>
              <a:rect l="l" t="t" r="r" b="b"/>
              <a:pathLst>
                <a:path w="17606" h="4889" extrusionOk="0">
                  <a:moveTo>
                    <a:pt x="1829" y="0"/>
                  </a:moveTo>
                  <a:cubicBezTo>
                    <a:pt x="1558" y="0"/>
                    <a:pt x="1287" y="68"/>
                    <a:pt x="1039" y="181"/>
                  </a:cubicBezTo>
                  <a:cubicBezTo>
                    <a:pt x="791" y="316"/>
                    <a:pt x="565" y="497"/>
                    <a:pt x="385" y="722"/>
                  </a:cubicBezTo>
                  <a:cubicBezTo>
                    <a:pt x="227" y="948"/>
                    <a:pt x="136" y="1219"/>
                    <a:pt x="91" y="1490"/>
                  </a:cubicBezTo>
                  <a:cubicBezTo>
                    <a:pt x="1" y="2054"/>
                    <a:pt x="159" y="2618"/>
                    <a:pt x="452" y="3092"/>
                  </a:cubicBezTo>
                  <a:cubicBezTo>
                    <a:pt x="746" y="3566"/>
                    <a:pt x="1175" y="3905"/>
                    <a:pt x="1671" y="4153"/>
                  </a:cubicBezTo>
                  <a:cubicBezTo>
                    <a:pt x="2168" y="4379"/>
                    <a:pt x="2687" y="4514"/>
                    <a:pt x="3228" y="4559"/>
                  </a:cubicBezTo>
                  <a:cubicBezTo>
                    <a:pt x="3433" y="4586"/>
                    <a:pt x="3641" y="4598"/>
                    <a:pt x="3850" y="4598"/>
                  </a:cubicBezTo>
                  <a:cubicBezTo>
                    <a:pt x="4171" y="4598"/>
                    <a:pt x="4494" y="4569"/>
                    <a:pt x="4808" y="4514"/>
                  </a:cubicBezTo>
                  <a:cubicBezTo>
                    <a:pt x="5350" y="4424"/>
                    <a:pt x="5869" y="4288"/>
                    <a:pt x="6343" y="4063"/>
                  </a:cubicBezTo>
                  <a:cubicBezTo>
                    <a:pt x="6839" y="3859"/>
                    <a:pt x="7291" y="3566"/>
                    <a:pt x="7720" y="3250"/>
                  </a:cubicBezTo>
                  <a:cubicBezTo>
                    <a:pt x="8555" y="2618"/>
                    <a:pt x="9277" y="1896"/>
                    <a:pt x="10135" y="1445"/>
                  </a:cubicBezTo>
                  <a:cubicBezTo>
                    <a:pt x="10787" y="1101"/>
                    <a:pt x="11518" y="914"/>
                    <a:pt x="12248" y="914"/>
                  </a:cubicBezTo>
                  <a:cubicBezTo>
                    <a:pt x="12477" y="914"/>
                    <a:pt x="12707" y="933"/>
                    <a:pt x="12933" y="971"/>
                  </a:cubicBezTo>
                  <a:cubicBezTo>
                    <a:pt x="13859" y="1106"/>
                    <a:pt x="14761" y="1580"/>
                    <a:pt x="15280" y="2325"/>
                  </a:cubicBezTo>
                  <a:cubicBezTo>
                    <a:pt x="15574" y="2708"/>
                    <a:pt x="15800" y="3160"/>
                    <a:pt x="16003" y="3611"/>
                  </a:cubicBezTo>
                  <a:cubicBezTo>
                    <a:pt x="16115" y="3859"/>
                    <a:pt x="16273" y="4130"/>
                    <a:pt x="16454" y="4333"/>
                  </a:cubicBezTo>
                  <a:cubicBezTo>
                    <a:pt x="16544" y="4446"/>
                    <a:pt x="16657" y="4559"/>
                    <a:pt x="16770" y="4649"/>
                  </a:cubicBezTo>
                  <a:cubicBezTo>
                    <a:pt x="16883" y="4740"/>
                    <a:pt x="16996" y="4807"/>
                    <a:pt x="17154" y="4875"/>
                  </a:cubicBezTo>
                  <a:cubicBezTo>
                    <a:pt x="17187" y="4883"/>
                    <a:pt x="17223" y="4889"/>
                    <a:pt x="17259" y="4889"/>
                  </a:cubicBezTo>
                  <a:cubicBezTo>
                    <a:pt x="17321" y="4889"/>
                    <a:pt x="17382" y="4873"/>
                    <a:pt x="17424" y="4830"/>
                  </a:cubicBezTo>
                  <a:cubicBezTo>
                    <a:pt x="17560" y="4740"/>
                    <a:pt x="17605" y="4559"/>
                    <a:pt x="17515" y="4424"/>
                  </a:cubicBezTo>
                  <a:lnTo>
                    <a:pt x="17492" y="4379"/>
                  </a:lnTo>
                  <a:cubicBezTo>
                    <a:pt x="17357" y="4198"/>
                    <a:pt x="17199" y="4017"/>
                    <a:pt x="17063" y="3837"/>
                  </a:cubicBezTo>
                  <a:cubicBezTo>
                    <a:pt x="16905" y="3679"/>
                    <a:pt x="16793" y="3498"/>
                    <a:pt x="16702" y="3295"/>
                  </a:cubicBezTo>
                  <a:cubicBezTo>
                    <a:pt x="16454" y="2799"/>
                    <a:pt x="16206" y="2347"/>
                    <a:pt x="15867" y="1896"/>
                  </a:cubicBezTo>
                  <a:cubicBezTo>
                    <a:pt x="15190" y="971"/>
                    <a:pt x="14107" y="451"/>
                    <a:pt x="13023" y="293"/>
                  </a:cubicBezTo>
                  <a:cubicBezTo>
                    <a:pt x="12807" y="266"/>
                    <a:pt x="12588" y="253"/>
                    <a:pt x="12370" y="253"/>
                  </a:cubicBezTo>
                  <a:cubicBezTo>
                    <a:pt x="11496" y="253"/>
                    <a:pt x="10622" y="470"/>
                    <a:pt x="9864" y="903"/>
                  </a:cubicBezTo>
                  <a:cubicBezTo>
                    <a:pt x="8916" y="1422"/>
                    <a:pt x="8171" y="2189"/>
                    <a:pt x="7381" y="2799"/>
                  </a:cubicBezTo>
                  <a:cubicBezTo>
                    <a:pt x="6997" y="3115"/>
                    <a:pt x="6591" y="3385"/>
                    <a:pt x="6140" y="3589"/>
                  </a:cubicBezTo>
                  <a:cubicBezTo>
                    <a:pt x="5688" y="3814"/>
                    <a:pt x="5215" y="3950"/>
                    <a:pt x="4741" y="4040"/>
                  </a:cubicBezTo>
                  <a:cubicBezTo>
                    <a:pt x="4390" y="4105"/>
                    <a:pt x="4031" y="4141"/>
                    <a:pt x="3674" y="4141"/>
                  </a:cubicBezTo>
                  <a:cubicBezTo>
                    <a:pt x="3041" y="4141"/>
                    <a:pt x="2414" y="4029"/>
                    <a:pt x="1852" y="3769"/>
                  </a:cubicBezTo>
                  <a:cubicBezTo>
                    <a:pt x="1423" y="3589"/>
                    <a:pt x="1017" y="3273"/>
                    <a:pt x="746" y="2889"/>
                  </a:cubicBezTo>
                  <a:cubicBezTo>
                    <a:pt x="498" y="2483"/>
                    <a:pt x="362" y="2009"/>
                    <a:pt x="407" y="1535"/>
                  </a:cubicBezTo>
                  <a:cubicBezTo>
                    <a:pt x="430" y="1309"/>
                    <a:pt x="520" y="1083"/>
                    <a:pt x="633" y="880"/>
                  </a:cubicBezTo>
                  <a:cubicBezTo>
                    <a:pt x="768" y="700"/>
                    <a:pt x="949" y="542"/>
                    <a:pt x="1152" y="429"/>
                  </a:cubicBezTo>
                  <a:cubicBezTo>
                    <a:pt x="1366" y="316"/>
                    <a:pt x="1603" y="254"/>
                    <a:pt x="1835" y="254"/>
                  </a:cubicBezTo>
                  <a:cubicBezTo>
                    <a:pt x="2066" y="254"/>
                    <a:pt x="2292" y="316"/>
                    <a:pt x="2484" y="451"/>
                  </a:cubicBezTo>
                  <a:cubicBezTo>
                    <a:pt x="2512" y="461"/>
                    <a:pt x="2540" y="466"/>
                    <a:pt x="2565" y="466"/>
                  </a:cubicBezTo>
                  <a:cubicBezTo>
                    <a:pt x="2600" y="466"/>
                    <a:pt x="2628" y="455"/>
                    <a:pt x="2642" y="429"/>
                  </a:cubicBezTo>
                  <a:cubicBezTo>
                    <a:pt x="2687" y="361"/>
                    <a:pt x="2687" y="293"/>
                    <a:pt x="2619" y="248"/>
                  </a:cubicBezTo>
                  <a:cubicBezTo>
                    <a:pt x="2393" y="90"/>
                    <a:pt x="2123" y="0"/>
                    <a:pt x="182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4" name="Google Shape;194;p15"/>
          <p:cNvGrpSpPr/>
          <p:nvPr/>
        </p:nvGrpSpPr>
        <p:grpSpPr>
          <a:xfrm>
            <a:off x="806475" y="4842725"/>
            <a:ext cx="7531075" cy="0"/>
            <a:chOff x="806475" y="4842725"/>
            <a:chExt cx="7531075" cy="0"/>
          </a:xfrm>
        </p:grpSpPr>
        <p:cxnSp>
          <p:nvCxnSpPr>
            <p:cNvPr id="195" name="Google Shape;195;p15"/>
            <p:cNvCxnSpPr/>
            <p:nvPr/>
          </p:nvCxnSpPr>
          <p:spPr>
            <a:xfrm>
              <a:off x="806475" y="4842725"/>
              <a:ext cx="26259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6" name="Google Shape;196;p15"/>
            <p:cNvCxnSpPr/>
            <p:nvPr/>
          </p:nvCxnSpPr>
          <p:spPr>
            <a:xfrm>
              <a:off x="5711650" y="4842725"/>
              <a:ext cx="26259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97" name="Google Shape;197;p15"/>
          <p:cNvSpPr/>
          <p:nvPr/>
        </p:nvSpPr>
        <p:spPr>
          <a:xfrm>
            <a:off x="8918450" y="0"/>
            <a:ext cx="240300" cy="5176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15"/>
          <p:cNvSpPr/>
          <p:nvPr/>
        </p:nvSpPr>
        <p:spPr>
          <a:xfrm>
            <a:off x="0" y="0"/>
            <a:ext cx="240300" cy="5176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15"/>
          <p:cNvSpPr txBox="1">
            <a:spLocks noGrp="1"/>
          </p:cNvSpPr>
          <p:nvPr>
            <p:ph type="title"/>
          </p:nvPr>
        </p:nvSpPr>
        <p:spPr>
          <a:xfrm>
            <a:off x="1470298" y="3380187"/>
            <a:ext cx="6203400" cy="66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1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200" name="Google Shape;200;p15"/>
          <p:cNvSpPr txBox="1">
            <a:spLocks noGrp="1"/>
          </p:cNvSpPr>
          <p:nvPr>
            <p:ph type="subTitle" idx="1"/>
          </p:nvPr>
        </p:nvSpPr>
        <p:spPr>
          <a:xfrm>
            <a:off x="852025" y="1406325"/>
            <a:ext cx="7440000" cy="1863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"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6"/>
          <p:cNvSpPr/>
          <p:nvPr/>
        </p:nvSpPr>
        <p:spPr>
          <a:xfrm>
            <a:off x="0" y="0"/>
            <a:ext cx="17532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16"/>
          <p:cNvSpPr/>
          <p:nvPr/>
        </p:nvSpPr>
        <p:spPr>
          <a:xfrm>
            <a:off x="8430775" y="0"/>
            <a:ext cx="7233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16"/>
          <p:cNvSpPr txBox="1">
            <a:spLocks noGrp="1"/>
          </p:cNvSpPr>
          <p:nvPr>
            <p:ph type="title"/>
          </p:nvPr>
        </p:nvSpPr>
        <p:spPr>
          <a:xfrm>
            <a:off x="3506098" y="1246650"/>
            <a:ext cx="4097700" cy="1885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9pPr>
          </a:lstStyle>
          <a:p>
            <a:endParaRPr/>
          </a:p>
        </p:txBody>
      </p:sp>
      <p:sp>
        <p:nvSpPr>
          <p:cNvPr id="205" name="Google Shape;205;p16"/>
          <p:cNvSpPr txBox="1">
            <a:spLocks noGrp="1"/>
          </p:cNvSpPr>
          <p:nvPr>
            <p:ph type="subTitle" idx="1"/>
          </p:nvPr>
        </p:nvSpPr>
        <p:spPr>
          <a:xfrm>
            <a:off x="3506098" y="3132225"/>
            <a:ext cx="4097700" cy="111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16"/>
          <p:cNvSpPr>
            <a:spLocks noGrp="1"/>
          </p:cNvSpPr>
          <p:nvPr>
            <p:ph type="pic" idx="2"/>
          </p:nvPr>
        </p:nvSpPr>
        <p:spPr>
          <a:xfrm>
            <a:off x="602825" y="1002600"/>
            <a:ext cx="2310000" cy="3451200"/>
          </a:xfrm>
          <a:prstGeom prst="round2SameRect">
            <a:avLst>
              <a:gd name="adj1" fmla="val 50000"/>
              <a:gd name="adj2" fmla="val 0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4"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8" name="Google Shape;208;p17"/>
          <p:cNvGrpSpPr/>
          <p:nvPr/>
        </p:nvGrpSpPr>
        <p:grpSpPr>
          <a:xfrm>
            <a:off x="4026938" y="4632735"/>
            <a:ext cx="1090125" cy="327775"/>
            <a:chOff x="1076550" y="1433375"/>
            <a:chExt cx="1090125" cy="327775"/>
          </a:xfrm>
        </p:grpSpPr>
        <p:sp>
          <p:nvSpPr>
            <p:cNvPr id="209" name="Google Shape;209;p17"/>
            <p:cNvSpPr/>
            <p:nvPr/>
          </p:nvSpPr>
          <p:spPr>
            <a:xfrm>
              <a:off x="1587200" y="1433375"/>
              <a:ext cx="67150" cy="317675"/>
            </a:xfrm>
            <a:custGeom>
              <a:avLst/>
              <a:gdLst/>
              <a:ahLst/>
              <a:cxnLst/>
              <a:rect l="l" t="t" r="r" b="b"/>
              <a:pathLst>
                <a:path w="2686" h="12707" extrusionOk="0">
                  <a:moveTo>
                    <a:pt x="1287" y="0"/>
                  </a:moveTo>
                  <a:cubicBezTo>
                    <a:pt x="1287" y="0"/>
                    <a:pt x="1086" y="3691"/>
                    <a:pt x="289" y="3691"/>
                  </a:cubicBezTo>
                  <a:cubicBezTo>
                    <a:pt x="200" y="3691"/>
                    <a:pt x="104" y="3645"/>
                    <a:pt x="0" y="3544"/>
                  </a:cubicBezTo>
                  <a:lnTo>
                    <a:pt x="0" y="3544"/>
                  </a:lnTo>
                  <a:cubicBezTo>
                    <a:pt x="316" y="3995"/>
                    <a:pt x="1287" y="5868"/>
                    <a:pt x="1400" y="12707"/>
                  </a:cubicBezTo>
                  <a:cubicBezTo>
                    <a:pt x="1422" y="5868"/>
                    <a:pt x="2370" y="4018"/>
                    <a:pt x="2686" y="3589"/>
                  </a:cubicBezTo>
                  <a:lnTo>
                    <a:pt x="2686" y="3589"/>
                  </a:lnTo>
                  <a:cubicBezTo>
                    <a:pt x="2588" y="3682"/>
                    <a:pt x="2496" y="3724"/>
                    <a:pt x="2410" y="3724"/>
                  </a:cubicBezTo>
                  <a:cubicBezTo>
                    <a:pt x="1600" y="3724"/>
                    <a:pt x="1287" y="0"/>
                    <a:pt x="128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10" name="Google Shape;210;p17"/>
            <p:cNvGrpSpPr/>
            <p:nvPr/>
          </p:nvGrpSpPr>
          <p:grpSpPr>
            <a:xfrm>
              <a:off x="1439925" y="1624050"/>
              <a:ext cx="367900" cy="137100"/>
              <a:chOff x="1439925" y="1624050"/>
              <a:chExt cx="367900" cy="137100"/>
            </a:xfrm>
          </p:grpSpPr>
          <p:sp>
            <p:nvSpPr>
              <p:cNvPr id="211" name="Google Shape;211;p17"/>
              <p:cNvSpPr/>
              <p:nvPr/>
            </p:nvSpPr>
            <p:spPr>
              <a:xfrm>
                <a:off x="1506500" y="1624075"/>
                <a:ext cx="122475" cy="130325"/>
              </a:xfrm>
              <a:custGeom>
                <a:avLst/>
                <a:gdLst/>
                <a:ahLst/>
                <a:cxnLst/>
                <a:rect l="l" t="t" r="r" b="b"/>
                <a:pathLst>
                  <a:path w="4899" h="5213" extrusionOk="0">
                    <a:moveTo>
                      <a:pt x="2190" y="1"/>
                    </a:moveTo>
                    <a:cubicBezTo>
                      <a:pt x="1490" y="23"/>
                      <a:pt x="858" y="384"/>
                      <a:pt x="475" y="926"/>
                    </a:cubicBezTo>
                    <a:cubicBezTo>
                      <a:pt x="272" y="1197"/>
                      <a:pt x="136" y="1513"/>
                      <a:pt x="69" y="1829"/>
                    </a:cubicBezTo>
                    <a:cubicBezTo>
                      <a:pt x="1" y="2167"/>
                      <a:pt x="1" y="2528"/>
                      <a:pt x="91" y="2844"/>
                    </a:cubicBezTo>
                    <a:cubicBezTo>
                      <a:pt x="294" y="3521"/>
                      <a:pt x="723" y="4041"/>
                      <a:pt x="1242" y="4447"/>
                    </a:cubicBezTo>
                    <a:cubicBezTo>
                      <a:pt x="1761" y="4853"/>
                      <a:pt x="2393" y="5124"/>
                      <a:pt x="3048" y="5192"/>
                    </a:cubicBezTo>
                    <a:cubicBezTo>
                      <a:pt x="3179" y="5206"/>
                      <a:pt x="3313" y="5213"/>
                      <a:pt x="3446" y="5213"/>
                    </a:cubicBezTo>
                    <a:cubicBezTo>
                      <a:pt x="3956" y="5213"/>
                      <a:pt x="4469" y="5108"/>
                      <a:pt x="4898" y="4876"/>
                    </a:cubicBezTo>
                    <a:lnTo>
                      <a:pt x="4831" y="4695"/>
                    </a:lnTo>
                    <a:cubicBezTo>
                      <a:pt x="4554" y="4738"/>
                      <a:pt x="4282" y="4760"/>
                      <a:pt x="4012" y="4760"/>
                    </a:cubicBezTo>
                    <a:cubicBezTo>
                      <a:pt x="3711" y="4760"/>
                      <a:pt x="3413" y="4732"/>
                      <a:pt x="3115" y="4673"/>
                    </a:cubicBezTo>
                    <a:cubicBezTo>
                      <a:pt x="2574" y="4560"/>
                      <a:pt x="2032" y="4334"/>
                      <a:pt x="1581" y="3995"/>
                    </a:cubicBezTo>
                    <a:cubicBezTo>
                      <a:pt x="1152" y="3679"/>
                      <a:pt x="768" y="3228"/>
                      <a:pt x="610" y="2709"/>
                    </a:cubicBezTo>
                    <a:cubicBezTo>
                      <a:pt x="452" y="2212"/>
                      <a:pt x="565" y="1648"/>
                      <a:pt x="881" y="1219"/>
                    </a:cubicBezTo>
                    <a:cubicBezTo>
                      <a:pt x="1174" y="768"/>
                      <a:pt x="1671" y="452"/>
                      <a:pt x="2213" y="407"/>
                    </a:cubicBezTo>
                    <a:cubicBezTo>
                      <a:pt x="2248" y="404"/>
                      <a:pt x="2283" y="402"/>
                      <a:pt x="2319" y="402"/>
                    </a:cubicBezTo>
                    <a:cubicBezTo>
                      <a:pt x="2807" y="402"/>
                      <a:pt x="3314" y="687"/>
                      <a:pt x="3567" y="1129"/>
                    </a:cubicBezTo>
                    <a:cubicBezTo>
                      <a:pt x="3815" y="1603"/>
                      <a:pt x="3680" y="2280"/>
                      <a:pt x="3228" y="2619"/>
                    </a:cubicBezTo>
                    <a:cubicBezTo>
                      <a:pt x="3080" y="2723"/>
                      <a:pt x="2892" y="2788"/>
                      <a:pt x="2704" y="2788"/>
                    </a:cubicBezTo>
                    <a:cubicBezTo>
                      <a:pt x="2606" y="2788"/>
                      <a:pt x="2508" y="2770"/>
                      <a:pt x="2416" y="2732"/>
                    </a:cubicBezTo>
                    <a:cubicBezTo>
                      <a:pt x="2303" y="2686"/>
                      <a:pt x="2190" y="2596"/>
                      <a:pt x="2122" y="2461"/>
                    </a:cubicBezTo>
                    <a:cubicBezTo>
                      <a:pt x="2077" y="2325"/>
                      <a:pt x="2077" y="2145"/>
                      <a:pt x="2190" y="2032"/>
                    </a:cubicBezTo>
                    <a:lnTo>
                      <a:pt x="2190" y="2032"/>
                    </a:lnTo>
                    <a:cubicBezTo>
                      <a:pt x="1942" y="2258"/>
                      <a:pt x="2077" y="2709"/>
                      <a:pt x="2393" y="2822"/>
                    </a:cubicBezTo>
                    <a:cubicBezTo>
                      <a:pt x="2510" y="2885"/>
                      <a:pt x="2637" y="2912"/>
                      <a:pt x="2765" y="2912"/>
                    </a:cubicBezTo>
                    <a:cubicBezTo>
                      <a:pt x="2959" y="2912"/>
                      <a:pt x="3155" y="2849"/>
                      <a:pt x="3318" y="2754"/>
                    </a:cubicBezTo>
                    <a:cubicBezTo>
                      <a:pt x="3589" y="2574"/>
                      <a:pt x="3792" y="2303"/>
                      <a:pt x="3883" y="1987"/>
                    </a:cubicBezTo>
                    <a:cubicBezTo>
                      <a:pt x="3996" y="1671"/>
                      <a:pt x="3973" y="1310"/>
                      <a:pt x="3815" y="1016"/>
                    </a:cubicBezTo>
                    <a:cubicBezTo>
                      <a:pt x="3544" y="384"/>
                      <a:pt x="2867" y="1"/>
                      <a:pt x="2190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" name="Google Shape;212;p17"/>
              <p:cNvSpPr/>
              <p:nvPr/>
            </p:nvSpPr>
            <p:spPr>
              <a:xfrm>
                <a:off x="1439925" y="1663050"/>
                <a:ext cx="165350" cy="98100"/>
              </a:xfrm>
              <a:custGeom>
                <a:avLst/>
                <a:gdLst/>
                <a:ahLst/>
                <a:cxnLst/>
                <a:rect l="l" t="t" r="r" b="b"/>
                <a:pathLst>
                  <a:path w="6614" h="3924" extrusionOk="0">
                    <a:moveTo>
                      <a:pt x="579" y="337"/>
                    </a:moveTo>
                    <a:cubicBezTo>
                      <a:pt x="648" y="337"/>
                      <a:pt x="726" y="361"/>
                      <a:pt x="813" y="405"/>
                    </a:cubicBezTo>
                    <a:cubicBezTo>
                      <a:pt x="926" y="450"/>
                      <a:pt x="1039" y="541"/>
                      <a:pt x="1152" y="653"/>
                    </a:cubicBezTo>
                    <a:cubicBezTo>
                      <a:pt x="1265" y="744"/>
                      <a:pt x="1355" y="857"/>
                      <a:pt x="1468" y="969"/>
                    </a:cubicBezTo>
                    <a:cubicBezTo>
                      <a:pt x="1874" y="1443"/>
                      <a:pt x="2258" y="1962"/>
                      <a:pt x="2732" y="2414"/>
                    </a:cubicBezTo>
                    <a:cubicBezTo>
                      <a:pt x="3038" y="2685"/>
                      <a:pt x="3379" y="2920"/>
                      <a:pt x="3742" y="3114"/>
                    </a:cubicBezTo>
                    <a:lnTo>
                      <a:pt x="3742" y="3114"/>
                    </a:lnTo>
                    <a:cubicBezTo>
                      <a:pt x="3485" y="3025"/>
                      <a:pt x="3230" y="2918"/>
                      <a:pt x="2980" y="2798"/>
                    </a:cubicBezTo>
                    <a:cubicBezTo>
                      <a:pt x="2686" y="2662"/>
                      <a:pt x="2416" y="2527"/>
                      <a:pt x="2145" y="2369"/>
                    </a:cubicBezTo>
                    <a:cubicBezTo>
                      <a:pt x="1874" y="2233"/>
                      <a:pt x="1603" y="2075"/>
                      <a:pt x="1332" y="1895"/>
                    </a:cubicBezTo>
                    <a:cubicBezTo>
                      <a:pt x="1084" y="1737"/>
                      <a:pt x="858" y="1534"/>
                      <a:pt x="678" y="1331"/>
                    </a:cubicBezTo>
                    <a:cubicBezTo>
                      <a:pt x="587" y="1218"/>
                      <a:pt x="497" y="1082"/>
                      <a:pt x="452" y="969"/>
                    </a:cubicBezTo>
                    <a:cubicBezTo>
                      <a:pt x="384" y="834"/>
                      <a:pt x="362" y="699"/>
                      <a:pt x="362" y="586"/>
                    </a:cubicBezTo>
                    <a:cubicBezTo>
                      <a:pt x="362" y="473"/>
                      <a:pt x="407" y="383"/>
                      <a:pt x="475" y="360"/>
                    </a:cubicBezTo>
                    <a:cubicBezTo>
                      <a:pt x="507" y="344"/>
                      <a:pt x="541" y="337"/>
                      <a:pt x="579" y="337"/>
                    </a:cubicBezTo>
                    <a:close/>
                    <a:moveTo>
                      <a:pt x="587" y="1"/>
                    </a:moveTo>
                    <a:cubicBezTo>
                      <a:pt x="515" y="1"/>
                      <a:pt x="440" y="13"/>
                      <a:pt x="362" y="44"/>
                    </a:cubicBezTo>
                    <a:cubicBezTo>
                      <a:pt x="249" y="89"/>
                      <a:pt x="159" y="157"/>
                      <a:pt x="91" y="247"/>
                    </a:cubicBezTo>
                    <a:cubicBezTo>
                      <a:pt x="46" y="338"/>
                      <a:pt x="23" y="450"/>
                      <a:pt x="1" y="563"/>
                    </a:cubicBezTo>
                    <a:cubicBezTo>
                      <a:pt x="1" y="744"/>
                      <a:pt x="46" y="924"/>
                      <a:pt x="113" y="1082"/>
                    </a:cubicBezTo>
                    <a:cubicBezTo>
                      <a:pt x="181" y="1263"/>
                      <a:pt x="271" y="1398"/>
                      <a:pt x="384" y="1534"/>
                    </a:cubicBezTo>
                    <a:cubicBezTo>
                      <a:pt x="587" y="1805"/>
                      <a:pt x="858" y="2030"/>
                      <a:pt x="1129" y="2211"/>
                    </a:cubicBezTo>
                    <a:cubicBezTo>
                      <a:pt x="1400" y="2414"/>
                      <a:pt x="1671" y="2572"/>
                      <a:pt x="1942" y="2730"/>
                    </a:cubicBezTo>
                    <a:cubicBezTo>
                      <a:pt x="2235" y="2888"/>
                      <a:pt x="2506" y="3046"/>
                      <a:pt x="2799" y="3181"/>
                    </a:cubicBezTo>
                    <a:cubicBezTo>
                      <a:pt x="3386" y="3452"/>
                      <a:pt x="3995" y="3700"/>
                      <a:pt x="4650" y="3836"/>
                    </a:cubicBezTo>
                    <a:cubicBezTo>
                      <a:pt x="4954" y="3890"/>
                      <a:pt x="5268" y="3923"/>
                      <a:pt x="5585" y="3923"/>
                    </a:cubicBezTo>
                    <a:cubicBezTo>
                      <a:pt x="5927" y="3923"/>
                      <a:pt x="6273" y="3884"/>
                      <a:pt x="6613" y="3791"/>
                    </a:cubicBezTo>
                    <a:lnTo>
                      <a:pt x="6478" y="3317"/>
                    </a:lnTo>
                    <a:cubicBezTo>
                      <a:pt x="6172" y="3402"/>
                      <a:pt x="5853" y="3441"/>
                      <a:pt x="5532" y="3441"/>
                    </a:cubicBezTo>
                    <a:cubicBezTo>
                      <a:pt x="5446" y="3441"/>
                      <a:pt x="5359" y="3439"/>
                      <a:pt x="5273" y="3433"/>
                    </a:cubicBezTo>
                    <a:lnTo>
                      <a:pt x="5273" y="3433"/>
                    </a:lnTo>
                    <a:cubicBezTo>
                      <a:pt x="4401" y="3244"/>
                      <a:pt x="3573" y="2816"/>
                      <a:pt x="2935" y="2211"/>
                    </a:cubicBezTo>
                    <a:cubicBezTo>
                      <a:pt x="2483" y="1782"/>
                      <a:pt x="2122" y="1263"/>
                      <a:pt x="1693" y="766"/>
                    </a:cubicBezTo>
                    <a:cubicBezTo>
                      <a:pt x="1603" y="653"/>
                      <a:pt x="1490" y="518"/>
                      <a:pt x="1377" y="405"/>
                    </a:cubicBezTo>
                    <a:cubicBezTo>
                      <a:pt x="1265" y="292"/>
                      <a:pt x="1107" y="180"/>
                      <a:pt x="949" y="89"/>
                    </a:cubicBezTo>
                    <a:cubicBezTo>
                      <a:pt x="845" y="45"/>
                      <a:pt x="722" y="1"/>
                      <a:pt x="587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" name="Google Shape;213;p17"/>
              <p:cNvSpPr/>
              <p:nvPr/>
            </p:nvSpPr>
            <p:spPr>
              <a:xfrm>
                <a:off x="1621050" y="1624050"/>
                <a:ext cx="120200" cy="130350"/>
              </a:xfrm>
              <a:custGeom>
                <a:avLst/>
                <a:gdLst/>
                <a:ahLst/>
                <a:cxnLst/>
                <a:rect l="l" t="t" r="r" b="b"/>
                <a:pathLst>
                  <a:path w="4808" h="5214" extrusionOk="0">
                    <a:moveTo>
                      <a:pt x="2474" y="1"/>
                    </a:moveTo>
                    <a:cubicBezTo>
                      <a:pt x="1817" y="1"/>
                      <a:pt x="1189" y="402"/>
                      <a:pt x="926" y="995"/>
                    </a:cubicBezTo>
                    <a:cubicBezTo>
                      <a:pt x="790" y="1311"/>
                      <a:pt x="790" y="1672"/>
                      <a:pt x="903" y="1988"/>
                    </a:cubicBezTo>
                    <a:cubicBezTo>
                      <a:pt x="1016" y="2281"/>
                      <a:pt x="1219" y="2575"/>
                      <a:pt x="1513" y="2733"/>
                    </a:cubicBezTo>
                    <a:cubicBezTo>
                      <a:pt x="1677" y="2842"/>
                      <a:pt x="1874" y="2902"/>
                      <a:pt x="2069" y="2902"/>
                    </a:cubicBezTo>
                    <a:cubicBezTo>
                      <a:pt x="2196" y="2902"/>
                      <a:pt x="2322" y="2876"/>
                      <a:pt x="2438" y="2823"/>
                    </a:cubicBezTo>
                    <a:cubicBezTo>
                      <a:pt x="2754" y="2687"/>
                      <a:pt x="2844" y="2236"/>
                      <a:pt x="2618" y="2033"/>
                    </a:cubicBezTo>
                    <a:lnTo>
                      <a:pt x="2618" y="2033"/>
                    </a:lnTo>
                    <a:cubicBezTo>
                      <a:pt x="2709" y="2146"/>
                      <a:pt x="2731" y="2304"/>
                      <a:pt x="2686" y="2439"/>
                    </a:cubicBezTo>
                    <a:cubicBezTo>
                      <a:pt x="2641" y="2575"/>
                      <a:pt x="2528" y="2687"/>
                      <a:pt x="2393" y="2733"/>
                    </a:cubicBezTo>
                    <a:cubicBezTo>
                      <a:pt x="2317" y="2760"/>
                      <a:pt x="2235" y="2773"/>
                      <a:pt x="2151" y="2773"/>
                    </a:cubicBezTo>
                    <a:cubicBezTo>
                      <a:pt x="1960" y="2773"/>
                      <a:pt x="1759" y="2707"/>
                      <a:pt x="1603" y="2597"/>
                    </a:cubicBezTo>
                    <a:cubicBezTo>
                      <a:pt x="1129" y="2259"/>
                      <a:pt x="971" y="1604"/>
                      <a:pt x="1197" y="1130"/>
                    </a:cubicBezTo>
                    <a:cubicBezTo>
                      <a:pt x="1436" y="673"/>
                      <a:pt x="1969" y="384"/>
                      <a:pt x="2472" y="384"/>
                    </a:cubicBezTo>
                    <a:cubicBezTo>
                      <a:pt x="2491" y="384"/>
                      <a:pt x="2509" y="385"/>
                      <a:pt x="2528" y="385"/>
                    </a:cubicBezTo>
                    <a:cubicBezTo>
                      <a:pt x="3070" y="431"/>
                      <a:pt x="3589" y="746"/>
                      <a:pt x="3905" y="1198"/>
                    </a:cubicBezTo>
                    <a:cubicBezTo>
                      <a:pt x="4221" y="1627"/>
                      <a:pt x="4356" y="2191"/>
                      <a:pt x="4198" y="2687"/>
                    </a:cubicBezTo>
                    <a:cubicBezTo>
                      <a:pt x="4063" y="3207"/>
                      <a:pt x="3702" y="3658"/>
                      <a:pt x="3273" y="3996"/>
                    </a:cubicBezTo>
                    <a:cubicBezTo>
                      <a:pt x="2844" y="4312"/>
                      <a:pt x="2325" y="4538"/>
                      <a:pt x="1783" y="4674"/>
                    </a:cubicBezTo>
                    <a:cubicBezTo>
                      <a:pt x="1501" y="4730"/>
                      <a:pt x="1219" y="4758"/>
                      <a:pt x="931" y="4758"/>
                    </a:cubicBezTo>
                    <a:cubicBezTo>
                      <a:pt x="644" y="4758"/>
                      <a:pt x="350" y="4730"/>
                      <a:pt x="46" y="4674"/>
                    </a:cubicBezTo>
                    <a:lnTo>
                      <a:pt x="0" y="4877"/>
                    </a:lnTo>
                    <a:cubicBezTo>
                      <a:pt x="447" y="5109"/>
                      <a:pt x="965" y="5214"/>
                      <a:pt x="1475" y="5214"/>
                    </a:cubicBezTo>
                    <a:cubicBezTo>
                      <a:pt x="1609" y="5214"/>
                      <a:pt x="1742" y="5207"/>
                      <a:pt x="1874" y="5193"/>
                    </a:cubicBezTo>
                    <a:cubicBezTo>
                      <a:pt x="2506" y="5102"/>
                      <a:pt x="3138" y="4854"/>
                      <a:pt x="3634" y="4448"/>
                    </a:cubicBezTo>
                    <a:cubicBezTo>
                      <a:pt x="4153" y="4019"/>
                      <a:pt x="4559" y="3500"/>
                      <a:pt x="4717" y="2823"/>
                    </a:cubicBezTo>
                    <a:cubicBezTo>
                      <a:pt x="4808" y="2507"/>
                      <a:pt x="4808" y="2146"/>
                      <a:pt x="4717" y="1807"/>
                    </a:cubicBezTo>
                    <a:cubicBezTo>
                      <a:pt x="4627" y="1469"/>
                      <a:pt x="4492" y="1175"/>
                      <a:pt x="4266" y="904"/>
                    </a:cubicBezTo>
                    <a:cubicBezTo>
                      <a:pt x="3860" y="363"/>
                      <a:pt x="3228" y="2"/>
                      <a:pt x="2528" y="2"/>
                    </a:cubicBezTo>
                    <a:cubicBezTo>
                      <a:pt x="2510" y="1"/>
                      <a:pt x="2492" y="1"/>
                      <a:pt x="2474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" name="Google Shape;214;p17"/>
              <p:cNvSpPr/>
              <p:nvPr/>
            </p:nvSpPr>
            <p:spPr>
              <a:xfrm>
                <a:off x="1645300" y="1662300"/>
                <a:ext cx="162525" cy="98775"/>
              </a:xfrm>
              <a:custGeom>
                <a:avLst/>
                <a:gdLst/>
                <a:ahLst/>
                <a:cxnLst/>
                <a:rect l="l" t="t" r="r" b="b"/>
                <a:pathLst>
                  <a:path w="6501" h="3951" extrusionOk="0">
                    <a:moveTo>
                      <a:pt x="5937" y="336"/>
                    </a:moveTo>
                    <a:cubicBezTo>
                      <a:pt x="5963" y="336"/>
                      <a:pt x="5986" y="339"/>
                      <a:pt x="6004" y="345"/>
                    </a:cubicBezTo>
                    <a:cubicBezTo>
                      <a:pt x="6095" y="390"/>
                      <a:pt x="6140" y="458"/>
                      <a:pt x="6140" y="571"/>
                    </a:cubicBezTo>
                    <a:cubicBezTo>
                      <a:pt x="6140" y="706"/>
                      <a:pt x="6117" y="819"/>
                      <a:pt x="6072" y="954"/>
                    </a:cubicBezTo>
                    <a:cubicBezTo>
                      <a:pt x="6004" y="1090"/>
                      <a:pt x="5937" y="1203"/>
                      <a:pt x="5846" y="1315"/>
                    </a:cubicBezTo>
                    <a:cubicBezTo>
                      <a:pt x="5688" y="1541"/>
                      <a:pt x="5463" y="1744"/>
                      <a:pt x="5214" y="1902"/>
                    </a:cubicBezTo>
                    <a:cubicBezTo>
                      <a:pt x="4966" y="2083"/>
                      <a:pt x="4695" y="2218"/>
                      <a:pt x="4424" y="2376"/>
                    </a:cubicBezTo>
                    <a:cubicBezTo>
                      <a:pt x="4154" y="2534"/>
                      <a:pt x="3883" y="2670"/>
                      <a:pt x="3589" y="2805"/>
                    </a:cubicBezTo>
                    <a:cubicBezTo>
                      <a:pt x="3359" y="2920"/>
                      <a:pt x="3125" y="3023"/>
                      <a:pt x="2884" y="3112"/>
                    </a:cubicBezTo>
                    <a:lnTo>
                      <a:pt x="2884" y="3112"/>
                    </a:lnTo>
                    <a:cubicBezTo>
                      <a:pt x="3221" y="2919"/>
                      <a:pt x="3535" y="2688"/>
                      <a:pt x="3815" y="2421"/>
                    </a:cubicBezTo>
                    <a:cubicBezTo>
                      <a:pt x="4289" y="1970"/>
                      <a:pt x="4650" y="1451"/>
                      <a:pt x="5034" y="977"/>
                    </a:cubicBezTo>
                    <a:cubicBezTo>
                      <a:pt x="5147" y="864"/>
                      <a:pt x="5237" y="751"/>
                      <a:pt x="5350" y="638"/>
                    </a:cubicBezTo>
                    <a:cubicBezTo>
                      <a:pt x="5463" y="548"/>
                      <a:pt x="5553" y="458"/>
                      <a:pt x="5688" y="390"/>
                    </a:cubicBezTo>
                    <a:cubicBezTo>
                      <a:pt x="5771" y="357"/>
                      <a:pt x="5866" y="336"/>
                      <a:pt x="5937" y="336"/>
                    </a:cubicBezTo>
                    <a:close/>
                    <a:moveTo>
                      <a:pt x="5925" y="1"/>
                    </a:moveTo>
                    <a:cubicBezTo>
                      <a:pt x="5776" y="1"/>
                      <a:pt x="5642" y="49"/>
                      <a:pt x="5530" y="97"/>
                    </a:cubicBezTo>
                    <a:cubicBezTo>
                      <a:pt x="5372" y="187"/>
                      <a:pt x="5237" y="300"/>
                      <a:pt x="5124" y="413"/>
                    </a:cubicBezTo>
                    <a:cubicBezTo>
                      <a:pt x="5011" y="525"/>
                      <a:pt x="4898" y="661"/>
                      <a:pt x="4808" y="774"/>
                    </a:cubicBezTo>
                    <a:cubicBezTo>
                      <a:pt x="4402" y="1270"/>
                      <a:pt x="4063" y="1789"/>
                      <a:pt x="3635" y="2218"/>
                    </a:cubicBezTo>
                    <a:cubicBezTo>
                      <a:pt x="3007" y="2829"/>
                      <a:pt x="2187" y="3271"/>
                      <a:pt x="1305" y="3464"/>
                    </a:cubicBezTo>
                    <a:lnTo>
                      <a:pt x="1305" y="3464"/>
                    </a:lnTo>
                    <a:cubicBezTo>
                      <a:pt x="1223" y="3469"/>
                      <a:pt x="1142" y="3471"/>
                      <a:pt x="1060" y="3471"/>
                    </a:cubicBezTo>
                    <a:cubicBezTo>
                      <a:pt x="739" y="3471"/>
                      <a:pt x="419" y="3432"/>
                      <a:pt x="114" y="3347"/>
                    </a:cubicBezTo>
                    <a:lnTo>
                      <a:pt x="1" y="3821"/>
                    </a:lnTo>
                    <a:cubicBezTo>
                      <a:pt x="328" y="3911"/>
                      <a:pt x="661" y="3950"/>
                      <a:pt x="991" y="3950"/>
                    </a:cubicBezTo>
                    <a:cubicBezTo>
                      <a:pt x="1321" y="3950"/>
                      <a:pt x="1648" y="3911"/>
                      <a:pt x="1964" y="3843"/>
                    </a:cubicBezTo>
                    <a:cubicBezTo>
                      <a:pt x="2619" y="3708"/>
                      <a:pt x="3228" y="3482"/>
                      <a:pt x="3792" y="3189"/>
                    </a:cubicBezTo>
                    <a:cubicBezTo>
                      <a:pt x="4086" y="3053"/>
                      <a:pt x="4357" y="2895"/>
                      <a:pt x="4628" y="2737"/>
                    </a:cubicBezTo>
                    <a:cubicBezTo>
                      <a:pt x="4898" y="2579"/>
                      <a:pt x="5169" y="2421"/>
                      <a:pt x="5440" y="2218"/>
                    </a:cubicBezTo>
                    <a:cubicBezTo>
                      <a:pt x="5688" y="2038"/>
                      <a:pt x="5937" y="1812"/>
                      <a:pt x="6140" y="1541"/>
                    </a:cubicBezTo>
                    <a:cubicBezTo>
                      <a:pt x="6253" y="1406"/>
                      <a:pt x="6343" y="1248"/>
                      <a:pt x="6388" y="1090"/>
                    </a:cubicBezTo>
                    <a:cubicBezTo>
                      <a:pt x="6456" y="932"/>
                      <a:pt x="6501" y="751"/>
                      <a:pt x="6478" y="548"/>
                    </a:cubicBezTo>
                    <a:cubicBezTo>
                      <a:pt x="6478" y="458"/>
                      <a:pt x="6456" y="345"/>
                      <a:pt x="6388" y="255"/>
                    </a:cubicBezTo>
                    <a:cubicBezTo>
                      <a:pt x="6320" y="164"/>
                      <a:pt x="6230" y="74"/>
                      <a:pt x="6117" y="29"/>
                    </a:cubicBezTo>
                    <a:cubicBezTo>
                      <a:pt x="6051" y="9"/>
                      <a:pt x="5987" y="1"/>
                      <a:pt x="592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15" name="Google Shape;215;p17"/>
            <p:cNvSpPr/>
            <p:nvPr/>
          </p:nvSpPr>
          <p:spPr>
            <a:xfrm>
              <a:off x="1727675" y="1558075"/>
              <a:ext cx="439000" cy="122450"/>
            </a:xfrm>
            <a:custGeom>
              <a:avLst/>
              <a:gdLst/>
              <a:ahLst/>
              <a:cxnLst/>
              <a:rect l="l" t="t" r="r" b="b"/>
              <a:pathLst>
                <a:path w="17560" h="4898" extrusionOk="0">
                  <a:moveTo>
                    <a:pt x="15732" y="0"/>
                  </a:moveTo>
                  <a:cubicBezTo>
                    <a:pt x="15461" y="0"/>
                    <a:pt x="15168" y="90"/>
                    <a:pt x="14942" y="271"/>
                  </a:cubicBezTo>
                  <a:cubicBezTo>
                    <a:pt x="14897" y="293"/>
                    <a:pt x="14897" y="384"/>
                    <a:pt x="14919" y="429"/>
                  </a:cubicBezTo>
                  <a:cubicBezTo>
                    <a:pt x="14947" y="457"/>
                    <a:pt x="14984" y="476"/>
                    <a:pt x="15018" y="476"/>
                  </a:cubicBezTo>
                  <a:cubicBezTo>
                    <a:pt x="15039" y="476"/>
                    <a:pt x="15060" y="469"/>
                    <a:pt x="15077" y="451"/>
                  </a:cubicBezTo>
                  <a:cubicBezTo>
                    <a:pt x="15269" y="316"/>
                    <a:pt x="15500" y="254"/>
                    <a:pt x="15735" y="254"/>
                  </a:cubicBezTo>
                  <a:cubicBezTo>
                    <a:pt x="15969" y="254"/>
                    <a:pt x="16206" y="316"/>
                    <a:pt x="16409" y="429"/>
                  </a:cubicBezTo>
                  <a:cubicBezTo>
                    <a:pt x="16612" y="542"/>
                    <a:pt x="16793" y="700"/>
                    <a:pt x="16928" y="903"/>
                  </a:cubicBezTo>
                  <a:cubicBezTo>
                    <a:pt x="17063" y="1083"/>
                    <a:pt x="17131" y="1309"/>
                    <a:pt x="17154" y="1535"/>
                  </a:cubicBezTo>
                  <a:cubicBezTo>
                    <a:pt x="17221" y="2009"/>
                    <a:pt x="17086" y="2505"/>
                    <a:pt x="16815" y="2889"/>
                  </a:cubicBezTo>
                  <a:cubicBezTo>
                    <a:pt x="16567" y="3295"/>
                    <a:pt x="16161" y="3589"/>
                    <a:pt x="15732" y="3792"/>
                  </a:cubicBezTo>
                  <a:cubicBezTo>
                    <a:pt x="15160" y="4035"/>
                    <a:pt x="14533" y="4142"/>
                    <a:pt x="13910" y="4142"/>
                  </a:cubicBezTo>
                  <a:cubicBezTo>
                    <a:pt x="13550" y="4142"/>
                    <a:pt x="13190" y="4106"/>
                    <a:pt x="12843" y="4040"/>
                  </a:cubicBezTo>
                  <a:cubicBezTo>
                    <a:pt x="12346" y="3950"/>
                    <a:pt x="11872" y="3814"/>
                    <a:pt x="11444" y="3589"/>
                  </a:cubicBezTo>
                  <a:cubicBezTo>
                    <a:pt x="10992" y="3385"/>
                    <a:pt x="10586" y="3115"/>
                    <a:pt x="10180" y="2799"/>
                  </a:cubicBezTo>
                  <a:cubicBezTo>
                    <a:pt x="9412" y="2189"/>
                    <a:pt x="8668" y="1445"/>
                    <a:pt x="7720" y="903"/>
                  </a:cubicBezTo>
                  <a:cubicBezTo>
                    <a:pt x="6981" y="481"/>
                    <a:pt x="6132" y="264"/>
                    <a:pt x="5269" y="264"/>
                  </a:cubicBezTo>
                  <a:cubicBezTo>
                    <a:pt x="5026" y="264"/>
                    <a:pt x="4781" y="281"/>
                    <a:pt x="4537" y="316"/>
                  </a:cubicBezTo>
                  <a:cubicBezTo>
                    <a:pt x="3454" y="451"/>
                    <a:pt x="2371" y="993"/>
                    <a:pt x="1694" y="1896"/>
                  </a:cubicBezTo>
                  <a:cubicBezTo>
                    <a:pt x="1378" y="2347"/>
                    <a:pt x="1107" y="2799"/>
                    <a:pt x="881" y="3295"/>
                  </a:cubicBezTo>
                  <a:cubicBezTo>
                    <a:pt x="791" y="3498"/>
                    <a:pt x="678" y="3679"/>
                    <a:pt x="520" y="3859"/>
                  </a:cubicBezTo>
                  <a:cubicBezTo>
                    <a:pt x="385" y="4017"/>
                    <a:pt x="204" y="4198"/>
                    <a:pt x="91" y="4379"/>
                  </a:cubicBezTo>
                  <a:lnTo>
                    <a:pt x="69" y="4424"/>
                  </a:lnTo>
                  <a:cubicBezTo>
                    <a:pt x="24" y="4514"/>
                    <a:pt x="1" y="4604"/>
                    <a:pt x="46" y="4694"/>
                  </a:cubicBezTo>
                  <a:cubicBezTo>
                    <a:pt x="81" y="4816"/>
                    <a:pt x="196" y="4898"/>
                    <a:pt x="319" y="4898"/>
                  </a:cubicBezTo>
                  <a:cubicBezTo>
                    <a:pt x="356" y="4898"/>
                    <a:pt x="394" y="4891"/>
                    <a:pt x="430" y="4875"/>
                  </a:cubicBezTo>
                  <a:cubicBezTo>
                    <a:pt x="588" y="4807"/>
                    <a:pt x="701" y="4740"/>
                    <a:pt x="813" y="4649"/>
                  </a:cubicBezTo>
                  <a:cubicBezTo>
                    <a:pt x="926" y="4559"/>
                    <a:pt x="1017" y="4469"/>
                    <a:pt x="1107" y="4356"/>
                  </a:cubicBezTo>
                  <a:cubicBezTo>
                    <a:pt x="1287" y="4130"/>
                    <a:pt x="1468" y="3859"/>
                    <a:pt x="1558" y="3611"/>
                  </a:cubicBezTo>
                  <a:cubicBezTo>
                    <a:pt x="1761" y="3160"/>
                    <a:pt x="2010" y="2731"/>
                    <a:pt x="2280" y="2325"/>
                  </a:cubicBezTo>
                  <a:cubicBezTo>
                    <a:pt x="2822" y="1580"/>
                    <a:pt x="3702" y="1106"/>
                    <a:pt x="4650" y="971"/>
                  </a:cubicBezTo>
                  <a:cubicBezTo>
                    <a:pt x="4869" y="939"/>
                    <a:pt x="5090" y="924"/>
                    <a:pt x="5311" y="924"/>
                  </a:cubicBezTo>
                  <a:cubicBezTo>
                    <a:pt x="6048" y="924"/>
                    <a:pt x="6784" y="1097"/>
                    <a:pt x="7426" y="1445"/>
                  </a:cubicBezTo>
                  <a:cubicBezTo>
                    <a:pt x="8284" y="1896"/>
                    <a:pt x="9029" y="2618"/>
                    <a:pt x="9864" y="3250"/>
                  </a:cubicBezTo>
                  <a:cubicBezTo>
                    <a:pt x="10270" y="3566"/>
                    <a:pt x="10744" y="3859"/>
                    <a:pt x="11218" y="4063"/>
                  </a:cubicBezTo>
                  <a:cubicBezTo>
                    <a:pt x="11714" y="4288"/>
                    <a:pt x="12234" y="4446"/>
                    <a:pt x="12753" y="4537"/>
                  </a:cubicBezTo>
                  <a:cubicBezTo>
                    <a:pt x="13088" y="4580"/>
                    <a:pt x="13432" y="4605"/>
                    <a:pt x="13780" y="4605"/>
                  </a:cubicBezTo>
                  <a:cubicBezTo>
                    <a:pt x="13971" y="4605"/>
                    <a:pt x="14163" y="4598"/>
                    <a:pt x="14355" y="4582"/>
                  </a:cubicBezTo>
                  <a:cubicBezTo>
                    <a:pt x="14874" y="4514"/>
                    <a:pt x="15416" y="4401"/>
                    <a:pt x="15912" y="4153"/>
                  </a:cubicBezTo>
                  <a:cubicBezTo>
                    <a:pt x="16386" y="3927"/>
                    <a:pt x="16838" y="3566"/>
                    <a:pt x="17131" y="3092"/>
                  </a:cubicBezTo>
                  <a:cubicBezTo>
                    <a:pt x="17424" y="2618"/>
                    <a:pt x="17560" y="2054"/>
                    <a:pt x="17492" y="1512"/>
                  </a:cubicBezTo>
                  <a:cubicBezTo>
                    <a:pt x="17447" y="1219"/>
                    <a:pt x="17357" y="948"/>
                    <a:pt x="17176" y="722"/>
                  </a:cubicBezTo>
                  <a:cubicBezTo>
                    <a:pt x="17018" y="497"/>
                    <a:pt x="16793" y="316"/>
                    <a:pt x="16544" y="203"/>
                  </a:cubicBezTo>
                  <a:cubicBezTo>
                    <a:pt x="16296" y="68"/>
                    <a:pt x="16025" y="0"/>
                    <a:pt x="1573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17"/>
            <p:cNvSpPr/>
            <p:nvPr/>
          </p:nvSpPr>
          <p:spPr>
            <a:xfrm>
              <a:off x="1076550" y="1558075"/>
              <a:ext cx="440150" cy="122225"/>
            </a:xfrm>
            <a:custGeom>
              <a:avLst/>
              <a:gdLst/>
              <a:ahLst/>
              <a:cxnLst/>
              <a:rect l="l" t="t" r="r" b="b"/>
              <a:pathLst>
                <a:path w="17606" h="4889" extrusionOk="0">
                  <a:moveTo>
                    <a:pt x="1829" y="0"/>
                  </a:moveTo>
                  <a:cubicBezTo>
                    <a:pt x="1558" y="0"/>
                    <a:pt x="1287" y="68"/>
                    <a:pt x="1039" y="181"/>
                  </a:cubicBezTo>
                  <a:cubicBezTo>
                    <a:pt x="791" y="316"/>
                    <a:pt x="565" y="497"/>
                    <a:pt x="385" y="722"/>
                  </a:cubicBezTo>
                  <a:cubicBezTo>
                    <a:pt x="227" y="948"/>
                    <a:pt x="136" y="1219"/>
                    <a:pt x="91" y="1490"/>
                  </a:cubicBezTo>
                  <a:cubicBezTo>
                    <a:pt x="1" y="2054"/>
                    <a:pt x="159" y="2618"/>
                    <a:pt x="452" y="3092"/>
                  </a:cubicBezTo>
                  <a:cubicBezTo>
                    <a:pt x="746" y="3566"/>
                    <a:pt x="1175" y="3905"/>
                    <a:pt x="1671" y="4153"/>
                  </a:cubicBezTo>
                  <a:cubicBezTo>
                    <a:pt x="2168" y="4379"/>
                    <a:pt x="2687" y="4514"/>
                    <a:pt x="3228" y="4559"/>
                  </a:cubicBezTo>
                  <a:cubicBezTo>
                    <a:pt x="3433" y="4586"/>
                    <a:pt x="3641" y="4598"/>
                    <a:pt x="3850" y="4598"/>
                  </a:cubicBezTo>
                  <a:cubicBezTo>
                    <a:pt x="4171" y="4598"/>
                    <a:pt x="4494" y="4569"/>
                    <a:pt x="4808" y="4514"/>
                  </a:cubicBezTo>
                  <a:cubicBezTo>
                    <a:pt x="5350" y="4424"/>
                    <a:pt x="5869" y="4288"/>
                    <a:pt x="6343" y="4063"/>
                  </a:cubicBezTo>
                  <a:cubicBezTo>
                    <a:pt x="6839" y="3859"/>
                    <a:pt x="7291" y="3566"/>
                    <a:pt x="7720" y="3250"/>
                  </a:cubicBezTo>
                  <a:cubicBezTo>
                    <a:pt x="8555" y="2618"/>
                    <a:pt x="9277" y="1896"/>
                    <a:pt x="10135" y="1445"/>
                  </a:cubicBezTo>
                  <a:cubicBezTo>
                    <a:pt x="10787" y="1101"/>
                    <a:pt x="11518" y="914"/>
                    <a:pt x="12248" y="914"/>
                  </a:cubicBezTo>
                  <a:cubicBezTo>
                    <a:pt x="12477" y="914"/>
                    <a:pt x="12707" y="933"/>
                    <a:pt x="12933" y="971"/>
                  </a:cubicBezTo>
                  <a:cubicBezTo>
                    <a:pt x="13859" y="1106"/>
                    <a:pt x="14761" y="1580"/>
                    <a:pt x="15280" y="2325"/>
                  </a:cubicBezTo>
                  <a:cubicBezTo>
                    <a:pt x="15574" y="2708"/>
                    <a:pt x="15800" y="3160"/>
                    <a:pt x="16003" y="3611"/>
                  </a:cubicBezTo>
                  <a:cubicBezTo>
                    <a:pt x="16115" y="3859"/>
                    <a:pt x="16273" y="4130"/>
                    <a:pt x="16454" y="4333"/>
                  </a:cubicBezTo>
                  <a:cubicBezTo>
                    <a:pt x="16544" y="4446"/>
                    <a:pt x="16657" y="4559"/>
                    <a:pt x="16770" y="4649"/>
                  </a:cubicBezTo>
                  <a:cubicBezTo>
                    <a:pt x="16883" y="4740"/>
                    <a:pt x="16996" y="4807"/>
                    <a:pt x="17154" y="4875"/>
                  </a:cubicBezTo>
                  <a:cubicBezTo>
                    <a:pt x="17187" y="4883"/>
                    <a:pt x="17223" y="4889"/>
                    <a:pt x="17259" y="4889"/>
                  </a:cubicBezTo>
                  <a:cubicBezTo>
                    <a:pt x="17321" y="4889"/>
                    <a:pt x="17382" y="4873"/>
                    <a:pt x="17424" y="4830"/>
                  </a:cubicBezTo>
                  <a:cubicBezTo>
                    <a:pt x="17560" y="4740"/>
                    <a:pt x="17605" y="4559"/>
                    <a:pt x="17515" y="4424"/>
                  </a:cubicBezTo>
                  <a:lnTo>
                    <a:pt x="17492" y="4379"/>
                  </a:lnTo>
                  <a:cubicBezTo>
                    <a:pt x="17357" y="4198"/>
                    <a:pt x="17199" y="4017"/>
                    <a:pt x="17063" y="3837"/>
                  </a:cubicBezTo>
                  <a:cubicBezTo>
                    <a:pt x="16905" y="3679"/>
                    <a:pt x="16793" y="3498"/>
                    <a:pt x="16702" y="3295"/>
                  </a:cubicBezTo>
                  <a:cubicBezTo>
                    <a:pt x="16454" y="2799"/>
                    <a:pt x="16206" y="2347"/>
                    <a:pt x="15867" y="1896"/>
                  </a:cubicBezTo>
                  <a:cubicBezTo>
                    <a:pt x="15190" y="971"/>
                    <a:pt x="14107" y="451"/>
                    <a:pt x="13023" y="293"/>
                  </a:cubicBezTo>
                  <a:cubicBezTo>
                    <a:pt x="12807" y="266"/>
                    <a:pt x="12588" y="253"/>
                    <a:pt x="12370" y="253"/>
                  </a:cubicBezTo>
                  <a:cubicBezTo>
                    <a:pt x="11496" y="253"/>
                    <a:pt x="10622" y="470"/>
                    <a:pt x="9864" y="903"/>
                  </a:cubicBezTo>
                  <a:cubicBezTo>
                    <a:pt x="8916" y="1422"/>
                    <a:pt x="8171" y="2189"/>
                    <a:pt x="7381" y="2799"/>
                  </a:cubicBezTo>
                  <a:cubicBezTo>
                    <a:pt x="6997" y="3115"/>
                    <a:pt x="6591" y="3385"/>
                    <a:pt x="6140" y="3589"/>
                  </a:cubicBezTo>
                  <a:cubicBezTo>
                    <a:pt x="5688" y="3814"/>
                    <a:pt x="5215" y="3950"/>
                    <a:pt x="4741" y="4040"/>
                  </a:cubicBezTo>
                  <a:cubicBezTo>
                    <a:pt x="4390" y="4105"/>
                    <a:pt x="4031" y="4141"/>
                    <a:pt x="3674" y="4141"/>
                  </a:cubicBezTo>
                  <a:cubicBezTo>
                    <a:pt x="3041" y="4141"/>
                    <a:pt x="2414" y="4029"/>
                    <a:pt x="1852" y="3769"/>
                  </a:cubicBezTo>
                  <a:cubicBezTo>
                    <a:pt x="1423" y="3589"/>
                    <a:pt x="1017" y="3273"/>
                    <a:pt x="746" y="2889"/>
                  </a:cubicBezTo>
                  <a:cubicBezTo>
                    <a:pt x="498" y="2483"/>
                    <a:pt x="362" y="2009"/>
                    <a:pt x="407" y="1535"/>
                  </a:cubicBezTo>
                  <a:cubicBezTo>
                    <a:pt x="430" y="1309"/>
                    <a:pt x="520" y="1083"/>
                    <a:pt x="633" y="880"/>
                  </a:cubicBezTo>
                  <a:cubicBezTo>
                    <a:pt x="768" y="700"/>
                    <a:pt x="949" y="542"/>
                    <a:pt x="1152" y="429"/>
                  </a:cubicBezTo>
                  <a:cubicBezTo>
                    <a:pt x="1366" y="316"/>
                    <a:pt x="1603" y="254"/>
                    <a:pt x="1835" y="254"/>
                  </a:cubicBezTo>
                  <a:cubicBezTo>
                    <a:pt x="2066" y="254"/>
                    <a:pt x="2292" y="316"/>
                    <a:pt x="2484" y="451"/>
                  </a:cubicBezTo>
                  <a:cubicBezTo>
                    <a:pt x="2512" y="461"/>
                    <a:pt x="2540" y="466"/>
                    <a:pt x="2565" y="466"/>
                  </a:cubicBezTo>
                  <a:cubicBezTo>
                    <a:pt x="2600" y="466"/>
                    <a:pt x="2628" y="455"/>
                    <a:pt x="2642" y="429"/>
                  </a:cubicBezTo>
                  <a:cubicBezTo>
                    <a:pt x="2687" y="361"/>
                    <a:pt x="2687" y="293"/>
                    <a:pt x="2619" y="248"/>
                  </a:cubicBezTo>
                  <a:cubicBezTo>
                    <a:pt x="2393" y="90"/>
                    <a:pt x="2123" y="0"/>
                    <a:pt x="182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7" name="Google Shape;217;p17"/>
          <p:cNvGrpSpPr/>
          <p:nvPr/>
        </p:nvGrpSpPr>
        <p:grpSpPr>
          <a:xfrm>
            <a:off x="806475" y="4842725"/>
            <a:ext cx="7531075" cy="0"/>
            <a:chOff x="806475" y="4842725"/>
            <a:chExt cx="7531075" cy="0"/>
          </a:xfrm>
        </p:grpSpPr>
        <p:cxnSp>
          <p:nvCxnSpPr>
            <p:cNvPr id="218" name="Google Shape;218;p17"/>
            <p:cNvCxnSpPr/>
            <p:nvPr/>
          </p:nvCxnSpPr>
          <p:spPr>
            <a:xfrm>
              <a:off x="806475" y="4842725"/>
              <a:ext cx="26259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9" name="Google Shape;219;p17"/>
            <p:cNvCxnSpPr/>
            <p:nvPr/>
          </p:nvCxnSpPr>
          <p:spPr>
            <a:xfrm>
              <a:off x="5711650" y="4842725"/>
              <a:ext cx="26259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20" name="Google Shape;220;p17"/>
          <p:cNvSpPr/>
          <p:nvPr/>
        </p:nvSpPr>
        <p:spPr>
          <a:xfrm flipH="1">
            <a:off x="0" y="0"/>
            <a:ext cx="240300" cy="5176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17"/>
          <p:cNvSpPr/>
          <p:nvPr/>
        </p:nvSpPr>
        <p:spPr>
          <a:xfrm flipH="1">
            <a:off x="8918450" y="0"/>
            <a:ext cx="240300" cy="5176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17"/>
          <p:cNvSpPr txBox="1">
            <a:spLocks noGrp="1"/>
          </p:cNvSpPr>
          <p:nvPr>
            <p:ph type="title"/>
          </p:nvPr>
        </p:nvSpPr>
        <p:spPr>
          <a:xfrm>
            <a:off x="720000" y="1474525"/>
            <a:ext cx="3597900" cy="122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9pPr>
          </a:lstStyle>
          <a:p>
            <a:endParaRPr/>
          </a:p>
        </p:txBody>
      </p:sp>
      <p:sp>
        <p:nvSpPr>
          <p:cNvPr id="223" name="Google Shape;223;p17"/>
          <p:cNvSpPr txBox="1">
            <a:spLocks noGrp="1"/>
          </p:cNvSpPr>
          <p:nvPr>
            <p:ph type="subTitle" idx="1"/>
          </p:nvPr>
        </p:nvSpPr>
        <p:spPr>
          <a:xfrm>
            <a:off x="720000" y="2700750"/>
            <a:ext cx="3597900" cy="83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4_1"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" name="Google Shape;225;p18"/>
          <p:cNvGrpSpPr/>
          <p:nvPr/>
        </p:nvGrpSpPr>
        <p:grpSpPr>
          <a:xfrm>
            <a:off x="4026938" y="4632735"/>
            <a:ext cx="1090125" cy="327775"/>
            <a:chOff x="1076550" y="1433375"/>
            <a:chExt cx="1090125" cy="327775"/>
          </a:xfrm>
        </p:grpSpPr>
        <p:sp>
          <p:nvSpPr>
            <p:cNvPr id="226" name="Google Shape;226;p18"/>
            <p:cNvSpPr/>
            <p:nvPr/>
          </p:nvSpPr>
          <p:spPr>
            <a:xfrm>
              <a:off x="1587200" y="1433375"/>
              <a:ext cx="67150" cy="317675"/>
            </a:xfrm>
            <a:custGeom>
              <a:avLst/>
              <a:gdLst/>
              <a:ahLst/>
              <a:cxnLst/>
              <a:rect l="l" t="t" r="r" b="b"/>
              <a:pathLst>
                <a:path w="2686" h="12707" extrusionOk="0">
                  <a:moveTo>
                    <a:pt x="1287" y="0"/>
                  </a:moveTo>
                  <a:cubicBezTo>
                    <a:pt x="1287" y="0"/>
                    <a:pt x="1086" y="3691"/>
                    <a:pt x="289" y="3691"/>
                  </a:cubicBezTo>
                  <a:cubicBezTo>
                    <a:pt x="200" y="3691"/>
                    <a:pt x="104" y="3645"/>
                    <a:pt x="0" y="3544"/>
                  </a:cubicBezTo>
                  <a:lnTo>
                    <a:pt x="0" y="3544"/>
                  </a:lnTo>
                  <a:cubicBezTo>
                    <a:pt x="316" y="3995"/>
                    <a:pt x="1287" y="5868"/>
                    <a:pt x="1400" y="12707"/>
                  </a:cubicBezTo>
                  <a:cubicBezTo>
                    <a:pt x="1422" y="5868"/>
                    <a:pt x="2370" y="4018"/>
                    <a:pt x="2686" y="3589"/>
                  </a:cubicBezTo>
                  <a:lnTo>
                    <a:pt x="2686" y="3589"/>
                  </a:lnTo>
                  <a:cubicBezTo>
                    <a:pt x="2588" y="3682"/>
                    <a:pt x="2496" y="3724"/>
                    <a:pt x="2410" y="3724"/>
                  </a:cubicBezTo>
                  <a:cubicBezTo>
                    <a:pt x="1600" y="3724"/>
                    <a:pt x="1287" y="0"/>
                    <a:pt x="128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27" name="Google Shape;227;p18"/>
            <p:cNvGrpSpPr/>
            <p:nvPr/>
          </p:nvGrpSpPr>
          <p:grpSpPr>
            <a:xfrm>
              <a:off x="1439925" y="1624050"/>
              <a:ext cx="367900" cy="137100"/>
              <a:chOff x="1439925" y="1624050"/>
              <a:chExt cx="367900" cy="137100"/>
            </a:xfrm>
          </p:grpSpPr>
          <p:sp>
            <p:nvSpPr>
              <p:cNvPr id="228" name="Google Shape;228;p18"/>
              <p:cNvSpPr/>
              <p:nvPr/>
            </p:nvSpPr>
            <p:spPr>
              <a:xfrm>
                <a:off x="1506500" y="1624075"/>
                <a:ext cx="122475" cy="130325"/>
              </a:xfrm>
              <a:custGeom>
                <a:avLst/>
                <a:gdLst/>
                <a:ahLst/>
                <a:cxnLst/>
                <a:rect l="l" t="t" r="r" b="b"/>
                <a:pathLst>
                  <a:path w="4899" h="5213" extrusionOk="0">
                    <a:moveTo>
                      <a:pt x="2190" y="1"/>
                    </a:moveTo>
                    <a:cubicBezTo>
                      <a:pt x="1490" y="23"/>
                      <a:pt x="858" y="384"/>
                      <a:pt x="475" y="926"/>
                    </a:cubicBezTo>
                    <a:cubicBezTo>
                      <a:pt x="272" y="1197"/>
                      <a:pt x="136" y="1513"/>
                      <a:pt x="69" y="1829"/>
                    </a:cubicBezTo>
                    <a:cubicBezTo>
                      <a:pt x="1" y="2167"/>
                      <a:pt x="1" y="2528"/>
                      <a:pt x="91" y="2844"/>
                    </a:cubicBezTo>
                    <a:cubicBezTo>
                      <a:pt x="294" y="3521"/>
                      <a:pt x="723" y="4041"/>
                      <a:pt x="1242" y="4447"/>
                    </a:cubicBezTo>
                    <a:cubicBezTo>
                      <a:pt x="1761" y="4853"/>
                      <a:pt x="2393" y="5124"/>
                      <a:pt x="3048" y="5192"/>
                    </a:cubicBezTo>
                    <a:cubicBezTo>
                      <a:pt x="3179" y="5206"/>
                      <a:pt x="3313" y="5213"/>
                      <a:pt x="3446" y="5213"/>
                    </a:cubicBezTo>
                    <a:cubicBezTo>
                      <a:pt x="3956" y="5213"/>
                      <a:pt x="4469" y="5108"/>
                      <a:pt x="4898" y="4876"/>
                    </a:cubicBezTo>
                    <a:lnTo>
                      <a:pt x="4831" y="4695"/>
                    </a:lnTo>
                    <a:cubicBezTo>
                      <a:pt x="4554" y="4738"/>
                      <a:pt x="4282" y="4760"/>
                      <a:pt x="4012" y="4760"/>
                    </a:cubicBezTo>
                    <a:cubicBezTo>
                      <a:pt x="3711" y="4760"/>
                      <a:pt x="3413" y="4732"/>
                      <a:pt x="3115" y="4673"/>
                    </a:cubicBezTo>
                    <a:cubicBezTo>
                      <a:pt x="2574" y="4560"/>
                      <a:pt x="2032" y="4334"/>
                      <a:pt x="1581" y="3995"/>
                    </a:cubicBezTo>
                    <a:cubicBezTo>
                      <a:pt x="1152" y="3679"/>
                      <a:pt x="768" y="3228"/>
                      <a:pt x="610" y="2709"/>
                    </a:cubicBezTo>
                    <a:cubicBezTo>
                      <a:pt x="452" y="2212"/>
                      <a:pt x="565" y="1648"/>
                      <a:pt x="881" y="1219"/>
                    </a:cubicBezTo>
                    <a:cubicBezTo>
                      <a:pt x="1174" y="768"/>
                      <a:pt x="1671" y="452"/>
                      <a:pt x="2213" y="407"/>
                    </a:cubicBezTo>
                    <a:cubicBezTo>
                      <a:pt x="2248" y="404"/>
                      <a:pt x="2283" y="402"/>
                      <a:pt x="2319" y="402"/>
                    </a:cubicBezTo>
                    <a:cubicBezTo>
                      <a:pt x="2807" y="402"/>
                      <a:pt x="3314" y="687"/>
                      <a:pt x="3567" y="1129"/>
                    </a:cubicBezTo>
                    <a:cubicBezTo>
                      <a:pt x="3815" y="1603"/>
                      <a:pt x="3680" y="2280"/>
                      <a:pt x="3228" y="2619"/>
                    </a:cubicBezTo>
                    <a:cubicBezTo>
                      <a:pt x="3080" y="2723"/>
                      <a:pt x="2892" y="2788"/>
                      <a:pt x="2704" y="2788"/>
                    </a:cubicBezTo>
                    <a:cubicBezTo>
                      <a:pt x="2606" y="2788"/>
                      <a:pt x="2508" y="2770"/>
                      <a:pt x="2416" y="2732"/>
                    </a:cubicBezTo>
                    <a:cubicBezTo>
                      <a:pt x="2303" y="2686"/>
                      <a:pt x="2190" y="2596"/>
                      <a:pt x="2122" y="2461"/>
                    </a:cubicBezTo>
                    <a:cubicBezTo>
                      <a:pt x="2077" y="2325"/>
                      <a:pt x="2077" y="2145"/>
                      <a:pt x="2190" y="2032"/>
                    </a:cubicBezTo>
                    <a:lnTo>
                      <a:pt x="2190" y="2032"/>
                    </a:lnTo>
                    <a:cubicBezTo>
                      <a:pt x="1942" y="2258"/>
                      <a:pt x="2077" y="2709"/>
                      <a:pt x="2393" y="2822"/>
                    </a:cubicBezTo>
                    <a:cubicBezTo>
                      <a:pt x="2510" y="2885"/>
                      <a:pt x="2637" y="2912"/>
                      <a:pt x="2765" y="2912"/>
                    </a:cubicBezTo>
                    <a:cubicBezTo>
                      <a:pt x="2959" y="2912"/>
                      <a:pt x="3155" y="2849"/>
                      <a:pt x="3318" y="2754"/>
                    </a:cubicBezTo>
                    <a:cubicBezTo>
                      <a:pt x="3589" y="2574"/>
                      <a:pt x="3792" y="2303"/>
                      <a:pt x="3883" y="1987"/>
                    </a:cubicBezTo>
                    <a:cubicBezTo>
                      <a:pt x="3996" y="1671"/>
                      <a:pt x="3973" y="1310"/>
                      <a:pt x="3815" y="1016"/>
                    </a:cubicBezTo>
                    <a:cubicBezTo>
                      <a:pt x="3544" y="384"/>
                      <a:pt x="2867" y="1"/>
                      <a:pt x="2190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" name="Google Shape;229;p18"/>
              <p:cNvSpPr/>
              <p:nvPr/>
            </p:nvSpPr>
            <p:spPr>
              <a:xfrm>
                <a:off x="1439925" y="1663050"/>
                <a:ext cx="165350" cy="98100"/>
              </a:xfrm>
              <a:custGeom>
                <a:avLst/>
                <a:gdLst/>
                <a:ahLst/>
                <a:cxnLst/>
                <a:rect l="l" t="t" r="r" b="b"/>
                <a:pathLst>
                  <a:path w="6614" h="3924" extrusionOk="0">
                    <a:moveTo>
                      <a:pt x="579" y="337"/>
                    </a:moveTo>
                    <a:cubicBezTo>
                      <a:pt x="648" y="337"/>
                      <a:pt x="726" y="361"/>
                      <a:pt x="813" y="405"/>
                    </a:cubicBezTo>
                    <a:cubicBezTo>
                      <a:pt x="926" y="450"/>
                      <a:pt x="1039" y="541"/>
                      <a:pt x="1152" y="653"/>
                    </a:cubicBezTo>
                    <a:cubicBezTo>
                      <a:pt x="1265" y="744"/>
                      <a:pt x="1355" y="857"/>
                      <a:pt x="1468" y="969"/>
                    </a:cubicBezTo>
                    <a:cubicBezTo>
                      <a:pt x="1874" y="1443"/>
                      <a:pt x="2258" y="1962"/>
                      <a:pt x="2732" y="2414"/>
                    </a:cubicBezTo>
                    <a:cubicBezTo>
                      <a:pt x="3038" y="2685"/>
                      <a:pt x="3379" y="2920"/>
                      <a:pt x="3742" y="3114"/>
                    </a:cubicBezTo>
                    <a:lnTo>
                      <a:pt x="3742" y="3114"/>
                    </a:lnTo>
                    <a:cubicBezTo>
                      <a:pt x="3485" y="3025"/>
                      <a:pt x="3230" y="2918"/>
                      <a:pt x="2980" y="2798"/>
                    </a:cubicBezTo>
                    <a:cubicBezTo>
                      <a:pt x="2686" y="2662"/>
                      <a:pt x="2416" y="2527"/>
                      <a:pt x="2145" y="2369"/>
                    </a:cubicBezTo>
                    <a:cubicBezTo>
                      <a:pt x="1874" y="2233"/>
                      <a:pt x="1603" y="2075"/>
                      <a:pt x="1332" y="1895"/>
                    </a:cubicBezTo>
                    <a:cubicBezTo>
                      <a:pt x="1084" y="1737"/>
                      <a:pt x="858" y="1534"/>
                      <a:pt x="678" y="1331"/>
                    </a:cubicBezTo>
                    <a:cubicBezTo>
                      <a:pt x="587" y="1218"/>
                      <a:pt x="497" y="1082"/>
                      <a:pt x="452" y="969"/>
                    </a:cubicBezTo>
                    <a:cubicBezTo>
                      <a:pt x="384" y="834"/>
                      <a:pt x="362" y="699"/>
                      <a:pt x="362" y="586"/>
                    </a:cubicBezTo>
                    <a:cubicBezTo>
                      <a:pt x="362" y="473"/>
                      <a:pt x="407" y="383"/>
                      <a:pt x="475" y="360"/>
                    </a:cubicBezTo>
                    <a:cubicBezTo>
                      <a:pt x="507" y="344"/>
                      <a:pt x="541" y="337"/>
                      <a:pt x="579" y="337"/>
                    </a:cubicBezTo>
                    <a:close/>
                    <a:moveTo>
                      <a:pt x="587" y="1"/>
                    </a:moveTo>
                    <a:cubicBezTo>
                      <a:pt x="515" y="1"/>
                      <a:pt x="440" y="13"/>
                      <a:pt x="362" y="44"/>
                    </a:cubicBezTo>
                    <a:cubicBezTo>
                      <a:pt x="249" y="89"/>
                      <a:pt x="159" y="157"/>
                      <a:pt x="91" y="247"/>
                    </a:cubicBezTo>
                    <a:cubicBezTo>
                      <a:pt x="46" y="338"/>
                      <a:pt x="23" y="450"/>
                      <a:pt x="1" y="563"/>
                    </a:cubicBezTo>
                    <a:cubicBezTo>
                      <a:pt x="1" y="744"/>
                      <a:pt x="46" y="924"/>
                      <a:pt x="113" y="1082"/>
                    </a:cubicBezTo>
                    <a:cubicBezTo>
                      <a:pt x="181" y="1263"/>
                      <a:pt x="271" y="1398"/>
                      <a:pt x="384" y="1534"/>
                    </a:cubicBezTo>
                    <a:cubicBezTo>
                      <a:pt x="587" y="1805"/>
                      <a:pt x="858" y="2030"/>
                      <a:pt x="1129" y="2211"/>
                    </a:cubicBezTo>
                    <a:cubicBezTo>
                      <a:pt x="1400" y="2414"/>
                      <a:pt x="1671" y="2572"/>
                      <a:pt x="1942" y="2730"/>
                    </a:cubicBezTo>
                    <a:cubicBezTo>
                      <a:pt x="2235" y="2888"/>
                      <a:pt x="2506" y="3046"/>
                      <a:pt x="2799" y="3181"/>
                    </a:cubicBezTo>
                    <a:cubicBezTo>
                      <a:pt x="3386" y="3452"/>
                      <a:pt x="3995" y="3700"/>
                      <a:pt x="4650" y="3836"/>
                    </a:cubicBezTo>
                    <a:cubicBezTo>
                      <a:pt x="4954" y="3890"/>
                      <a:pt x="5268" y="3923"/>
                      <a:pt x="5585" y="3923"/>
                    </a:cubicBezTo>
                    <a:cubicBezTo>
                      <a:pt x="5927" y="3923"/>
                      <a:pt x="6273" y="3884"/>
                      <a:pt x="6613" y="3791"/>
                    </a:cubicBezTo>
                    <a:lnTo>
                      <a:pt x="6478" y="3317"/>
                    </a:lnTo>
                    <a:cubicBezTo>
                      <a:pt x="6172" y="3402"/>
                      <a:pt x="5853" y="3441"/>
                      <a:pt x="5532" y="3441"/>
                    </a:cubicBezTo>
                    <a:cubicBezTo>
                      <a:pt x="5446" y="3441"/>
                      <a:pt x="5359" y="3439"/>
                      <a:pt x="5273" y="3433"/>
                    </a:cubicBezTo>
                    <a:lnTo>
                      <a:pt x="5273" y="3433"/>
                    </a:lnTo>
                    <a:cubicBezTo>
                      <a:pt x="4401" y="3244"/>
                      <a:pt x="3573" y="2816"/>
                      <a:pt x="2935" y="2211"/>
                    </a:cubicBezTo>
                    <a:cubicBezTo>
                      <a:pt x="2483" y="1782"/>
                      <a:pt x="2122" y="1263"/>
                      <a:pt x="1693" y="766"/>
                    </a:cubicBezTo>
                    <a:cubicBezTo>
                      <a:pt x="1603" y="653"/>
                      <a:pt x="1490" y="518"/>
                      <a:pt x="1377" y="405"/>
                    </a:cubicBezTo>
                    <a:cubicBezTo>
                      <a:pt x="1265" y="292"/>
                      <a:pt x="1107" y="180"/>
                      <a:pt x="949" y="89"/>
                    </a:cubicBezTo>
                    <a:cubicBezTo>
                      <a:pt x="845" y="45"/>
                      <a:pt x="722" y="1"/>
                      <a:pt x="587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" name="Google Shape;230;p18"/>
              <p:cNvSpPr/>
              <p:nvPr/>
            </p:nvSpPr>
            <p:spPr>
              <a:xfrm>
                <a:off x="1621050" y="1624050"/>
                <a:ext cx="120200" cy="130350"/>
              </a:xfrm>
              <a:custGeom>
                <a:avLst/>
                <a:gdLst/>
                <a:ahLst/>
                <a:cxnLst/>
                <a:rect l="l" t="t" r="r" b="b"/>
                <a:pathLst>
                  <a:path w="4808" h="5214" extrusionOk="0">
                    <a:moveTo>
                      <a:pt x="2474" y="1"/>
                    </a:moveTo>
                    <a:cubicBezTo>
                      <a:pt x="1817" y="1"/>
                      <a:pt x="1189" y="402"/>
                      <a:pt x="926" y="995"/>
                    </a:cubicBezTo>
                    <a:cubicBezTo>
                      <a:pt x="790" y="1311"/>
                      <a:pt x="790" y="1672"/>
                      <a:pt x="903" y="1988"/>
                    </a:cubicBezTo>
                    <a:cubicBezTo>
                      <a:pt x="1016" y="2281"/>
                      <a:pt x="1219" y="2575"/>
                      <a:pt x="1513" y="2733"/>
                    </a:cubicBezTo>
                    <a:cubicBezTo>
                      <a:pt x="1677" y="2842"/>
                      <a:pt x="1874" y="2902"/>
                      <a:pt x="2069" y="2902"/>
                    </a:cubicBezTo>
                    <a:cubicBezTo>
                      <a:pt x="2196" y="2902"/>
                      <a:pt x="2322" y="2876"/>
                      <a:pt x="2438" y="2823"/>
                    </a:cubicBezTo>
                    <a:cubicBezTo>
                      <a:pt x="2754" y="2687"/>
                      <a:pt x="2844" y="2236"/>
                      <a:pt x="2618" y="2033"/>
                    </a:cubicBezTo>
                    <a:lnTo>
                      <a:pt x="2618" y="2033"/>
                    </a:lnTo>
                    <a:cubicBezTo>
                      <a:pt x="2709" y="2146"/>
                      <a:pt x="2731" y="2304"/>
                      <a:pt x="2686" y="2439"/>
                    </a:cubicBezTo>
                    <a:cubicBezTo>
                      <a:pt x="2641" y="2575"/>
                      <a:pt x="2528" y="2687"/>
                      <a:pt x="2393" y="2733"/>
                    </a:cubicBezTo>
                    <a:cubicBezTo>
                      <a:pt x="2317" y="2760"/>
                      <a:pt x="2235" y="2773"/>
                      <a:pt x="2151" y="2773"/>
                    </a:cubicBezTo>
                    <a:cubicBezTo>
                      <a:pt x="1960" y="2773"/>
                      <a:pt x="1759" y="2707"/>
                      <a:pt x="1603" y="2597"/>
                    </a:cubicBezTo>
                    <a:cubicBezTo>
                      <a:pt x="1129" y="2259"/>
                      <a:pt x="971" y="1604"/>
                      <a:pt x="1197" y="1130"/>
                    </a:cubicBezTo>
                    <a:cubicBezTo>
                      <a:pt x="1436" y="673"/>
                      <a:pt x="1969" y="384"/>
                      <a:pt x="2472" y="384"/>
                    </a:cubicBezTo>
                    <a:cubicBezTo>
                      <a:pt x="2491" y="384"/>
                      <a:pt x="2509" y="385"/>
                      <a:pt x="2528" y="385"/>
                    </a:cubicBezTo>
                    <a:cubicBezTo>
                      <a:pt x="3070" y="431"/>
                      <a:pt x="3589" y="746"/>
                      <a:pt x="3905" y="1198"/>
                    </a:cubicBezTo>
                    <a:cubicBezTo>
                      <a:pt x="4221" y="1627"/>
                      <a:pt x="4356" y="2191"/>
                      <a:pt x="4198" y="2687"/>
                    </a:cubicBezTo>
                    <a:cubicBezTo>
                      <a:pt x="4063" y="3207"/>
                      <a:pt x="3702" y="3658"/>
                      <a:pt x="3273" y="3996"/>
                    </a:cubicBezTo>
                    <a:cubicBezTo>
                      <a:pt x="2844" y="4312"/>
                      <a:pt x="2325" y="4538"/>
                      <a:pt x="1783" y="4674"/>
                    </a:cubicBezTo>
                    <a:cubicBezTo>
                      <a:pt x="1501" y="4730"/>
                      <a:pt x="1219" y="4758"/>
                      <a:pt x="931" y="4758"/>
                    </a:cubicBezTo>
                    <a:cubicBezTo>
                      <a:pt x="644" y="4758"/>
                      <a:pt x="350" y="4730"/>
                      <a:pt x="46" y="4674"/>
                    </a:cubicBezTo>
                    <a:lnTo>
                      <a:pt x="0" y="4877"/>
                    </a:lnTo>
                    <a:cubicBezTo>
                      <a:pt x="447" y="5109"/>
                      <a:pt x="965" y="5214"/>
                      <a:pt x="1475" y="5214"/>
                    </a:cubicBezTo>
                    <a:cubicBezTo>
                      <a:pt x="1609" y="5214"/>
                      <a:pt x="1742" y="5207"/>
                      <a:pt x="1874" y="5193"/>
                    </a:cubicBezTo>
                    <a:cubicBezTo>
                      <a:pt x="2506" y="5102"/>
                      <a:pt x="3138" y="4854"/>
                      <a:pt x="3634" y="4448"/>
                    </a:cubicBezTo>
                    <a:cubicBezTo>
                      <a:pt x="4153" y="4019"/>
                      <a:pt x="4559" y="3500"/>
                      <a:pt x="4717" y="2823"/>
                    </a:cubicBezTo>
                    <a:cubicBezTo>
                      <a:pt x="4808" y="2507"/>
                      <a:pt x="4808" y="2146"/>
                      <a:pt x="4717" y="1807"/>
                    </a:cubicBezTo>
                    <a:cubicBezTo>
                      <a:pt x="4627" y="1469"/>
                      <a:pt x="4492" y="1175"/>
                      <a:pt x="4266" y="904"/>
                    </a:cubicBezTo>
                    <a:cubicBezTo>
                      <a:pt x="3860" y="363"/>
                      <a:pt x="3228" y="2"/>
                      <a:pt x="2528" y="2"/>
                    </a:cubicBezTo>
                    <a:cubicBezTo>
                      <a:pt x="2510" y="1"/>
                      <a:pt x="2492" y="1"/>
                      <a:pt x="2474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" name="Google Shape;231;p18"/>
              <p:cNvSpPr/>
              <p:nvPr/>
            </p:nvSpPr>
            <p:spPr>
              <a:xfrm>
                <a:off x="1645300" y="1662300"/>
                <a:ext cx="162525" cy="98775"/>
              </a:xfrm>
              <a:custGeom>
                <a:avLst/>
                <a:gdLst/>
                <a:ahLst/>
                <a:cxnLst/>
                <a:rect l="l" t="t" r="r" b="b"/>
                <a:pathLst>
                  <a:path w="6501" h="3951" extrusionOk="0">
                    <a:moveTo>
                      <a:pt x="5937" y="336"/>
                    </a:moveTo>
                    <a:cubicBezTo>
                      <a:pt x="5963" y="336"/>
                      <a:pt x="5986" y="339"/>
                      <a:pt x="6004" y="345"/>
                    </a:cubicBezTo>
                    <a:cubicBezTo>
                      <a:pt x="6095" y="390"/>
                      <a:pt x="6140" y="458"/>
                      <a:pt x="6140" y="571"/>
                    </a:cubicBezTo>
                    <a:cubicBezTo>
                      <a:pt x="6140" y="706"/>
                      <a:pt x="6117" y="819"/>
                      <a:pt x="6072" y="954"/>
                    </a:cubicBezTo>
                    <a:cubicBezTo>
                      <a:pt x="6004" y="1090"/>
                      <a:pt x="5937" y="1203"/>
                      <a:pt x="5846" y="1315"/>
                    </a:cubicBezTo>
                    <a:cubicBezTo>
                      <a:pt x="5688" y="1541"/>
                      <a:pt x="5463" y="1744"/>
                      <a:pt x="5214" y="1902"/>
                    </a:cubicBezTo>
                    <a:cubicBezTo>
                      <a:pt x="4966" y="2083"/>
                      <a:pt x="4695" y="2218"/>
                      <a:pt x="4424" y="2376"/>
                    </a:cubicBezTo>
                    <a:cubicBezTo>
                      <a:pt x="4154" y="2534"/>
                      <a:pt x="3883" y="2670"/>
                      <a:pt x="3589" y="2805"/>
                    </a:cubicBezTo>
                    <a:cubicBezTo>
                      <a:pt x="3359" y="2920"/>
                      <a:pt x="3125" y="3023"/>
                      <a:pt x="2884" y="3112"/>
                    </a:cubicBezTo>
                    <a:lnTo>
                      <a:pt x="2884" y="3112"/>
                    </a:lnTo>
                    <a:cubicBezTo>
                      <a:pt x="3221" y="2919"/>
                      <a:pt x="3535" y="2688"/>
                      <a:pt x="3815" y="2421"/>
                    </a:cubicBezTo>
                    <a:cubicBezTo>
                      <a:pt x="4289" y="1970"/>
                      <a:pt x="4650" y="1451"/>
                      <a:pt x="5034" y="977"/>
                    </a:cubicBezTo>
                    <a:cubicBezTo>
                      <a:pt x="5147" y="864"/>
                      <a:pt x="5237" y="751"/>
                      <a:pt x="5350" y="638"/>
                    </a:cubicBezTo>
                    <a:cubicBezTo>
                      <a:pt x="5463" y="548"/>
                      <a:pt x="5553" y="458"/>
                      <a:pt x="5688" y="390"/>
                    </a:cubicBezTo>
                    <a:cubicBezTo>
                      <a:pt x="5771" y="357"/>
                      <a:pt x="5866" y="336"/>
                      <a:pt x="5937" y="336"/>
                    </a:cubicBezTo>
                    <a:close/>
                    <a:moveTo>
                      <a:pt x="5925" y="1"/>
                    </a:moveTo>
                    <a:cubicBezTo>
                      <a:pt x="5776" y="1"/>
                      <a:pt x="5642" y="49"/>
                      <a:pt x="5530" y="97"/>
                    </a:cubicBezTo>
                    <a:cubicBezTo>
                      <a:pt x="5372" y="187"/>
                      <a:pt x="5237" y="300"/>
                      <a:pt x="5124" y="413"/>
                    </a:cubicBezTo>
                    <a:cubicBezTo>
                      <a:pt x="5011" y="525"/>
                      <a:pt x="4898" y="661"/>
                      <a:pt x="4808" y="774"/>
                    </a:cubicBezTo>
                    <a:cubicBezTo>
                      <a:pt x="4402" y="1270"/>
                      <a:pt x="4063" y="1789"/>
                      <a:pt x="3635" y="2218"/>
                    </a:cubicBezTo>
                    <a:cubicBezTo>
                      <a:pt x="3007" y="2829"/>
                      <a:pt x="2187" y="3271"/>
                      <a:pt x="1305" y="3464"/>
                    </a:cubicBezTo>
                    <a:lnTo>
                      <a:pt x="1305" y="3464"/>
                    </a:lnTo>
                    <a:cubicBezTo>
                      <a:pt x="1223" y="3469"/>
                      <a:pt x="1142" y="3471"/>
                      <a:pt x="1060" y="3471"/>
                    </a:cubicBezTo>
                    <a:cubicBezTo>
                      <a:pt x="739" y="3471"/>
                      <a:pt x="419" y="3432"/>
                      <a:pt x="114" y="3347"/>
                    </a:cubicBezTo>
                    <a:lnTo>
                      <a:pt x="1" y="3821"/>
                    </a:lnTo>
                    <a:cubicBezTo>
                      <a:pt x="328" y="3911"/>
                      <a:pt x="661" y="3950"/>
                      <a:pt x="991" y="3950"/>
                    </a:cubicBezTo>
                    <a:cubicBezTo>
                      <a:pt x="1321" y="3950"/>
                      <a:pt x="1648" y="3911"/>
                      <a:pt x="1964" y="3843"/>
                    </a:cubicBezTo>
                    <a:cubicBezTo>
                      <a:pt x="2619" y="3708"/>
                      <a:pt x="3228" y="3482"/>
                      <a:pt x="3792" y="3189"/>
                    </a:cubicBezTo>
                    <a:cubicBezTo>
                      <a:pt x="4086" y="3053"/>
                      <a:pt x="4357" y="2895"/>
                      <a:pt x="4628" y="2737"/>
                    </a:cubicBezTo>
                    <a:cubicBezTo>
                      <a:pt x="4898" y="2579"/>
                      <a:pt x="5169" y="2421"/>
                      <a:pt x="5440" y="2218"/>
                    </a:cubicBezTo>
                    <a:cubicBezTo>
                      <a:pt x="5688" y="2038"/>
                      <a:pt x="5937" y="1812"/>
                      <a:pt x="6140" y="1541"/>
                    </a:cubicBezTo>
                    <a:cubicBezTo>
                      <a:pt x="6253" y="1406"/>
                      <a:pt x="6343" y="1248"/>
                      <a:pt x="6388" y="1090"/>
                    </a:cubicBezTo>
                    <a:cubicBezTo>
                      <a:pt x="6456" y="932"/>
                      <a:pt x="6501" y="751"/>
                      <a:pt x="6478" y="548"/>
                    </a:cubicBezTo>
                    <a:cubicBezTo>
                      <a:pt x="6478" y="458"/>
                      <a:pt x="6456" y="345"/>
                      <a:pt x="6388" y="255"/>
                    </a:cubicBezTo>
                    <a:cubicBezTo>
                      <a:pt x="6320" y="164"/>
                      <a:pt x="6230" y="74"/>
                      <a:pt x="6117" y="29"/>
                    </a:cubicBezTo>
                    <a:cubicBezTo>
                      <a:pt x="6051" y="9"/>
                      <a:pt x="5987" y="1"/>
                      <a:pt x="592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32" name="Google Shape;232;p18"/>
            <p:cNvSpPr/>
            <p:nvPr/>
          </p:nvSpPr>
          <p:spPr>
            <a:xfrm>
              <a:off x="1727675" y="1558075"/>
              <a:ext cx="439000" cy="122450"/>
            </a:xfrm>
            <a:custGeom>
              <a:avLst/>
              <a:gdLst/>
              <a:ahLst/>
              <a:cxnLst/>
              <a:rect l="l" t="t" r="r" b="b"/>
              <a:pathLst>
                <a:path w="17560" h="4898" extrusionOk="0">
                  <a:moveTo>
                    <a:pt x="15732" y="0"/>
                  </a:moveTo>
                  <a:cubicBezTo>
                    <a:pt x="15461" y="0"/>
                    <a:pt x="15168" y="90"/>
                    <a:pt x="14942" y="271"/>
                  </a:cubicBezTo>
                  <a:cubicBezTo>
                    <a:pt x="14897" y="293"/>
                    <a:pt x="14897" y="384"/>
                    <a:pt x="14919" y="429"/>
                  </a:cubicBezTo>
                  <a:cubicBezTo>
                    <a:pt x="14947" y="457"/>
                    <a:pt x="14984" y="476"/>
                    <a:pt x="15018" y="476"/>
                  </a:cubicBezTo>
                  <a:cubicBezTo>
                    <a:pt x="15039" y="476"/>
                    <a:pt x="15060" y="469"/>
                    <a:pt x="15077" y="451"/>
                  </a:cubicBezTo>
                  <a:cubicBezTo>
                    <a:pt x="15269" y="316"/>
                    <a:pt x="15500" y="254"/>
                    <a:pt x="15735" y="254"/>
                  </a:cubicBezTo>
                  <a:cubicBezTo>
                    <a:pt x="15969" y="254"/>
                    <a:pt x="16206" y="316"/>
                    <a:pt x="16409" y="429"/>
                  </a:cubicBezTo>
                  <a:cubicBezTo>
                    <a:pt x="16612" y="542"/>
                    <a:pt x="16793" y="700"/>
                    <a:pt x="16928" y="903"/>
                  </a:cubicBezTo>
                  <a:cubicBezTo>
                    <a:pt x="17063" y="1083"/>
                    <a:pt x="17131" y="1309"/>
                    <a:pt x="17154" y="1535"/>
                  </a:cubicBezTo>
                  <a:cubicBezTo>
                    <a:pt x="17221" y="2009"/>
                    <a:pt x="17086" y="2505"/>
                    <a:pt x="16815" y="2889"/>
                  </a:cubicBezTo>
                  <a:cubicBezTo>
                    <a:pt x="16567" y="3295"/>
                    <a:pt x="16161" y="3589"/>
                    <a:pt x="15732" y="3792"/>
                  </a:cubicBezTo>
                  <a:cubicBezTo>
                    <a:pt x="15160" y="4035"/>
                    <a:pt x="14533" y="4142"/>
                    <a:pt x="13910" y="4142"/>
                  </a:cubicBezTo>
                  <a:cubicBezTo>
                    <a:pt x="13550" y="4142"/>
                    <a:pt x="13190" y="4106"/>
                    <a:pt x="12843" y="4040"/>
                  </a:cubicBezTo>
                  <a:cubicBezTo>
                    <a:pt x="12346" y="3950"/>
                    <a:pt x="11872" y="3814"/>
                    <a:pt x="11444" y="3589"/>
                  </a:cubicBezTo>
                  <a:cubicBezTo>
                    <a:pt x="10992" y="3385"/>
                    <a:pt x="10586" y="3115"/>
                    <a:pt x="10180" y="2799"/>
                  </a:cubicBezTo>
                  <a:cubicBezTo>
                    <a:pt x="9412" y="2189"/>
                    <a:pt x="8668" y="1445"/>
                    <a:pt x="7720" y="903"/>
                  </a:cubicBezTo>
                  <a:cubicBezTo>
                    <a:pt x="6981" y="481"/>
                    <a:pt x="6132" y="264"/>
                    <a:pt x="5269" y="264"/>
                  </a:cubicBezTo>
                  <a:cubicBezTo>
                    <a:pt x="5026" y="264"/>
                    <a:pt x="4781" y="281"/>
                    <a:pt x="4537" y="316"/>
                  </a:cubicBezTo>
                  <a:cubicBezTo>
                    <a:pt x="3454" y="451"/>
                    <a:pt x="2371" y="993"/>
                    <a:pt x="1694" y="1896"/>
                  </a:cubicBezTo>
                  <a:cubicBezTo>
                    <a:pt x="1378" y="2347"/>
                    <a:pt x="1107" y="2799"/>
                    <a:pt x="881" y="3295"/>
                  </a:cubicBezTo>
                  <a:cubicBezTo>
                    <a:pt x="791" y="3498"/>
                    <a:pt x="678" y="3679"/>
                    <a:pt x="520" y="3859"/>
                  </a:cubicBezTo>
                  <a:cubicBezTo>
                    <a:pt x="385" y="4017"/>
                    <a:pt x="204" y="4198"/>
                    <a:pt x="91" y="4379"/>
                  </a:cubicBezTo>
                  <a:lnTo>
                    <a:pt x="69" y="4424"/>
                  </a:lnTo>
                  <a:cubicBezTo>
                    <a:pt x="24" y="4514"/>
                    <a:pt x="1" y="4604"/>
                    <a:pt x="46" y="4694"/>
                  </a:cubicBezTo>
                  <a:cubicBezTo>
                    <a:pt x="81" y="4816"/>
                    <a:pt x="196" y="4898"/>
                    <a:pt x="319" y="4898"/>
                  </a:cubicBezTo>
                  <a:cubicBezTo>
                    <a:pt x="356" y="4898"/>
                    <a:pt x="394" y="4891"/>
                    <a:pt x="430" y="4875"/>
                  </a:cubicBezTo>
                  <a:cubicBezTo>
                    <a:pt x="588" y="4807"/>
                    <a:pt x="701" y="4740"/>
                    <a:pt x="813" y="4649"/>
                  </a:cubicBezTo>
                  <a:cubicBezTo>
                    <a:pt x="926" y="4559"/>
                    <a:pt x="1017" y="4469"/>
                    <a:pt x="1107" y="4356"/>
                  </a:cubicBezTo>
                  <a:cubicBezTo>
                    <a:pt x="1287" y="4130"/>
                    <a:pt x="1468" y="3859"/>
                    <a:pt x="1558" y="3611"/>
                  </a:cubicBezTo>
                  <a:cubicBezTo>
                    <a:pt x="1761" y="3160"/>
                    <a:pt x="2010" y="2731"/>
                    <a:pt x="2280" y="2325"/>
                  </a:cubicBezTo>
                  <a:cubicBezTo>
                    <a:pt x="2822" y="1580"/>
                    <a:pt x="3702" y="1106"/>
                    <a:pt x="4650" y="971"/>
                  </a:cubicBezTo>
                  <a:cubicBezTo>
                    <a:pt x="4869" y="939"/>
                    <a:pt x="5090" y="924"/>
                    <a:pt x="5311" y="924"/>
                  </a:cubicBezTo>
                  <a:cubicBezTo>
                    <a:pt x="6048" y="924"/>
                    <a:pt x="6784" y="1097"/>
                    <a:pt x="7426" y="1445"/>
                  </a:cubicBezTo>
                  <a:cubicBezTo>
                    <a:pt x="8284" y="1896"/>
                    <a:pt x="9029" y="2618"/>
                    <a:pt x="9864" y="3250"/>
                  </a:cubicBezTo>
                  <a:cubicBezTo>
                    <a:pt x="10270" y="3566"/>
                    <a:pt x="10744" y="3859"/>
                    <a:pt x="11218" y="4063"/>
                  </a:cubicBezTo>
                  <a:cubicBezTo>
                    <a:pt x="11714" y="4288"/>
                    <a:pt x="12234" y="4446"/>
                    <a:pt x="12753" y="4537"/>
                  </a:cubicBezTo>
                  <a:cubicBezTo>
                    <a:pt x="13088" y="4580"/>
                    <a:pt x="13432" y="4605"/>
                    <a:pt x="13780" y="4605"/>
                  </a:cubicBezTo>
                  <a:cubicBezTo>
                    <a:pt x="13971" y="4605"/>
                    <a:pt x="14163" y="4598"/>
                    <a:pt x="14355" y="4582"/>
                  </a:cubicBezTo>
                  <a:cubicBezTo>
                    <a:pt x="14874" y="4514"/>
                    <a:pt x="15416" y="4401"/>
                    <a:pt x="15912" y="4153"/>
                  </a:cubicBezTo>
                  <a:cubicBezTo>
                    <a:pt x="16386" y="3927"/>
                    <a:pt x="16838" y="3566"/>
                    <a:pt x="17131" y="3092"/>
                  </a:cubicBezTo>
                  <a:cubicBezTo>
                    <a:pt x="17424" y="2618"/>
                    <a:pt x="17560" y="2054"/>
                    <a:pt x="17492" y="1512"/>
                  </a:cubicBezTo>
                  <a:cubicBezTo>
                    <a:pt x="17447" y="1219"/>
                    <a:pt x="17357" y="948"/>
                    <a:pt x="17176" y="722"/>
                  </a:cubicBezTo>
                  <a:cubicBezTo>
                    <a:pt x="17018" y="497"/>
                    <a:pt x="16793" y="316"/>
                    <a:pt x="16544" y="203"/>
                  </a:cubicBezTo>
                  <a:cubicBezTo>
                    <a:pt x="16296" y="68"/>
                    <a:pt x="16025" y="0"/>
                    <a:pt x="1573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18"/>
            <p:cNvSpPr/>
            <p:nvPr/>
          </p:nvSpPr>
          <p:spPr>
            <a:xfrm>
              <a:off x="1076550" y="1558075"/>
              <a:ext cx="440150" cy="122225"/>
            </a:xfrm>
            <a:custGeom>
              <a:avLst/>
              <a:gdLst/>
              <a:ahLst/>
              <a:cxnLst/>
              <a:rect l="l" t="t" r="r" b="b"/>
              <a:pathLst>
                <a:path w="17606" h="4889" extrusionOk="0">
                  <a:moveTo>
                    <a:pt x="1829" y="0"/>
                  </a:moveTo>
                  <a:cubicBezTo>
                    <a:pt x="1558" y="0"/>
                    <a:pt x="1287" y="68"/>
                    <a:pt x="1039" y="181"/>
                  </a:cubicBezTo>
                  <a:cubicBezTo>
                    <a:pt x="791" y="316"/>
                    <a:pt x="565" y="497"/>
                    <a:pt x="385" y="722"/>
                  </a:cubicBezTo>
                  <a:cubicBezTo>
                    <a:pt x="227" y="948"/>
                    <a:pt x="136" y="1219"/>
                    <a:pt x="91" y="1490"/>
                  </a:cubicBezTo>
                  <a:cubicBezTo>
                    <a:pt x="1" y="2054"/>
                    <a:pt x="159" y="2618"/>
                    <a:pt x="452" y="3092"/>
                  </a:cubicBezTo>
                  <a:cubicBezTo>
                    <a:pt x="746" y="3566"/>
                    <a:pt x="1175" y="3905"/>
                    <a:pt x="1671" y="4153"/>
                  </a:cubicBezTo>
                  <a:cubicBezTo>
                    <a:pt x="2168" y="4379"/>
                    <a:pt x="2687" y="4514"/>
                    <a:pt x="3228" y="4559"/>
                  </a:cubicBezTo>
                  <a:cubicBezTo>
                    <a:pt x="3433" y="4586"/>
                    <a:pt x="3641" y="4598"/>
                    <a:pt x="3850" y="4598"/>
                  </a:cubicBezTo>
                  <a:cubicBezTo>
                    <a:pt x="4171" y="4598"/>
                    <a:pt x="4494" y="4569"/>
                    <a:pt x="4808" y="4514"/>
                  </a:cubicBezTo>
                  <a:cubicBezTo>
                    <a:pt x="5350" y="4424"/>
                    <a:pt x="5869" y="4288"/>
                    <a:pt x="6343" y="4063"/>
                  </a:cubicBezTo>
                  <a:cubicBezTo>
                    <a:pt x="6839" y="3859"/>
                    <a:pt x="7291" y="3566"/>
                    <a:pt x="7720" y="3250"/>
                  </a:cubicBezTo>
                  <a:cubicBezTo>
                    <a:pt x="8555" y="2618"/>
                    <a:pt x="9277" y="1896"/>
                    <a:pt x="10135" y="1445"/>
                  </a:cubicBezTo>
                  <a:cubicBezTo>
                    <a:pt x="10787" y="1101"/>
                    <a:pt x="11518" y="914"/>
                    <a:pt x="12248" y="914"/>
                  </a:cubicBezTo>
                  <a:cubicBezTo>
                    <a:pt x="12477" y="914"/>
                    <a:pt x="12707" y="933"/>
                    <a:pt x="12933" y="971"/>
                  </a:cubicBezTo>
                  <a:cubicBezTo>
                    <a:pt x="13859" y="1106"/>
                    <a:pt x="14761" y="1580"/>
                    <a:pt x="15280" y="2325"/>
                  </a:cubicBezTo>
                  <a:cubicBezTo>
                    <a:pt x="15574" y="2708"/>
                    <a:pt x="15800" y="3160"/>
                    <a:pt x="16003" y="3611"/>
                  </a:cubicBezTo>
                  <a:cubicBezTo>
                    <a:pt x="16115" y="3859"/>
                    <a:pt x="16273" y="4130"/>
                    <a:pt x="16454" y="4333"/>
                  </a:cubicBezTo>
                  <a:cubicBezTo>
                    <a:pt x="16544" y="4446"/>
                    <a:pt x="16657" y="4559"/>
                    <a:pt x="16770" y="4649"/>
                  </a:cubicBezTo>
                  <a:cubicBezTo>
                    <a:pt x="16883" y="4740"/>
                    <a:pt x="16996" y="4807"/>
                    <a:pt x="17154" y="4875"/>
                  </a:cubicBezTo>
                  <a:cubicBezTo>
                    <a:pt x="17187" y="4883"/>
                    <a:pt x="17223" y="4889"/>
                    <a:pt x="17259" y="4889"/>
                  </a:cubicBezTo>
                  <a:cubicBezTo>
                    <a:pt x="17321" y="4889"/>
                    <a:pt x="17382" y="4873"/>
                    <a:pt x="17424" y="4830"/>
                  </a:cubicBezTo>
                  <a:cubicBezTo>
                    <a:pt x="17560" y="4740"/>
                    <a:pt x="17605" y="4559"/>
                    <a:pt x="17515" y="4424"/>
                  </a:cubicBezTo>
                  <a:lnTo>
                    <a:pt x="17492" y="4379"/>
                  </a:lnTo>
                  <a:cubicBezTo>
                    <a:pt x="17357" y="4198"/>
                    <a:pt x="17199" y="4017"/>
                    <a:pt x="17063" y="3837"/>
                  </a:cubicBezTo>
                  <a:cubicBezTo>
                    <a:pt x="16905" y="3679"/>
                    <a:pt x="16793" y="3498"/>
                    <a:pt x="16702" y="3295"/>
                  </a:cubicBezTo>
                  <a:cubicBezTo>
                    <a:pt x="16454" y="2799"/>
                    <a:pt x="16206" y="2347"/>
                    <a:pt x="15867" y="1896"/>
                  </a:cubicBezTo>
                  <a:cubicBezTo>
                    <a:pt x="15190" y="971"/>
                    <a:pt x="14107" y="451"/>
                    <a:pt x="13023" y="293"/>
                  </a:cubicBezTo>
                  <a:cubicBezTo>
                    <a:pt x="12807" y="266"/>
                    <a:pt x="12588" y="253"/>
                    <a:pt x="12370" y="253"/>
                  </a:cubicBezTo>
                  <a:cubicBezTo>
                    <a:pt x="11496" y="253"/>
                    <a:pt x="10622" y="470"/>
                    <a:pt x="9864" y="903"/>
                  </a:cubicBezTo>
                  <a:cubicBezTo>
                    <a:pt x="8916" y="1422"/>
                    <a:pt x="8171" y="2189"/>
                    <a:pt x="7381" y="2799"/>
                  </a:cubicBezTo>
                  <a:cubicBezTo>
                    <a:pt x="6997" y="3115"/>
                    <a:pt x="6591" y="3385"/>
                    <a:pt x="6140" y="3589"/>
                  </a:cubicBezTo>
                  <a:cubicBezTo>
                    <a:pt x="5688" y="3814"/>
                    <a:pt x="5215" y="3950"/>
                    <a:pt x="4741" y="4040"/>
                  </a:cubicBezTo>
                  <a:cubicBezTo>
                    <a:pt x="4390" y="4105"/>
                    <a:pt x="4031" y="4141"/>
                    <a:pt x="3674" y="4141"/>
                  </a:cubicBezTo>
                  <a:cubicBezTo>
                    <a:pt x="3041" y="4141"/>
                    <a:pt x="2414" y="4029"/>
                    <a:pt x="1852" y="3769"/>
                  </a:cubicBezTo>
                  <a:cubicBezTo>
                    <a:pt x="1423" y="3589"/>
                    <a:pt x="1017" y="3273"/>
                    <a:pt x="746" y="2889"/>
                  </a:cubicBezTo>
                  <a:cubicBezTo>
                    <a:pt x="498" y="2483"/>
                    <a:pt x="362" y="2009"/>
                    <a:pt x="407" y="1535"/>
                  </a:cubicBezTo>
                  <a:cubicBezTo>
                    <a:pt x="430" y="1309"/>
                    <a:pt x="520" y="1083"/>
                    <a:pt x="633" y="880"/>
                  </a:cubicBezTo>
                  <a:cubicBezTo>
                    <a:pt x="768" y="700"/>
                    <a:pt x="949" y="542"/>
                    <a:pt x="1152" y="429"/>
                  </a:cubicBezTo>
                  <a:cubicBezTo>
                    <a:pt x="1366" y="316"/>
                    <a:pt x="1603" y="254"/>
                    <a:pt x="1835" y="254"/>
                  </a:cubicBezTo>
                  <a:cubicBezTo>
                    <a:pt x="2066" y="254"/>
                    <a:pt x="2292" y="316"/>
                    <a:pt x="2484" y="451"/>
                  </a:cubicBezTo>
                  <a:cubicBezTo>
                    <a:pt x="2512" y="461"/>
                    <a:pt x="2540" y="466"/>
                    <a:pt x="2565" y="466"/>
                  </a:cubicBezTo>
                  <a:cubicBezTo>
                    <a:pt x="2600" y="466"/>
                    <a:pt x="2628" y="455"/>
                    <a:pt x="2642" y="429"/>
                  </a:cubicBezTo>
                  <a:cubicBezTo>
                    <a:pt x="2687" y="361"/>
                    <a:pt x="2687" y="293"/>
                    <a:pt x="2619" y="248"/>
                  </a:cubicBezTo>
                  <a:cubicBezTo>
                    <a:pt x="2393" y="90"/>
                    <a:pt x="2123" y="0"/>
                    <a:pt x="182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4" name="Google Shape;234;p18"/>
          <p:cNvGrpSpPr/>
          <p:nvPr/>
        </p:nvGrpSpPr>
        <p:grpSpPr>
          <a:xfrm>
            <a:off x="806475" y="4842725"/>
            <a:ext cx="7531075" cy="0"/>
            <a:chOff x="806475" y="4842725"/>
            <a:chExt cx="7531075" cy="0"/>
          </a:xfrm>
        </p:grpSpPr>
        <p:cxnSp>
          <p:nvCxnSpPr>
            <p:cNvPr id="235" name="Google Shape;235;p18"/>
            <p:cNvCxnSpPr/>
            <p:nvPr/>
          </p:nvCxnSpPr>
          <p:spPr>
            <a:xfrm>
              <a:off x="806475" y="4842725"/>
              <a:ext cx="26259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6" name="Google Shape;236;p18"/>
            <p:cNvCxnSpPr/>
            <p:nvPr/>
          </p:nvCxnSpPr>
          <p:spPr>
            <a:xfrm>
              <a:off x="5711650" y="4842725"/>
              <a:ext cx="26259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37" name="Google Shape;237;p18"/>
          <p:cNvSpPr/>
          <p:nvPr/>
        </p:nvSpPr>
        <p:spPr>
          <a:xfrm>
            <a:off x="8918450" y="0"/>
            <a:ext cx="240300" cy="5176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18"/>
          <p:cNvSpPr/>
          <p:nvPr/>
        </p:nvSpPr>
        <p:spPr>
          <a:xfrm>
            <a:off x="0" y="0"/>
            <a:ext cx="240300" cy="5176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p18"/>
          <p:cNvSpPr txBox="1">
            <a:spLocks noGrp="1"/>
          </p:cNvSpPr>
          <p:nvPr>
            <p:ph type="title"/>
          </p:nvPr>
        </p:nvSpPr>
        <p:spPr>
          <a:xfrm>
            <a:off x="4837200" y="1412225"/>
            <a:ext cx="3593400" cy="114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9pPr>
          </a:lstStyle>
          <a:p>
            <a:endParaRPr/>
          </a:p>
        </p:txBody>
      </p:sp>
      <p:sp>
        <p:nvSpPr>
          <p:cNvPr id="240" name="Google Shape;240;p18"/>
          <p:cNvSpPr txBox="1">
            <a:spLocks noGrp="1"/>
          </p:cNvSpPr>
          <p:nvPr>
            <p:ph type="subTitle" idx="1"/>
          </p:nvPr>
        </p:nvSpPr>
        <p:spPr>
          <a:xfrm>
            <a:off x="4837371" y="2562000"/>
            <a:ext cx="3593400" cy="108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_HEADER_1"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21"/>
          <p:cNvSpPr/>
          <p:nvPr/>
        </p:nvSpPr>
        <p:spPr>
          <a:xfrm flipH="1">
            <a:off x="7405550" y="0"/>
            <a:ext cx="1753200" cy="5143500"/>
          </a:xfrm>
          <a:prstGeom prst="rect">
            <a:avLst/>
          </a:prstGeom>
          <a:solidFill>
            <a:srgbClr val="B0674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" name="Google Shape;277;p21"/>
          <p:cNvSpPr/>
          <p:nvPr/>
        </p:nvSpPr>
        <p:spPr>
          <a:xfrm flipH="1">
            <a:off x="0" y="0"/>
            <a:ext cx="240300" cy="5176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21"/>
          <p:cNvSpPr txBox="1">
            <a:spLocks noGrp="1"/>
          </p:cNvSpPr>
          <p:nvPr>
            <p:ph type="title"/>
          </p:nvPr>
        </p:nvSpPr>
        <p:spPr>
          <a:xfrm>
            <a:off x="710537" y="2465984"/>
            <a:ext cx="5164200" cy="915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79" name="Google Shape;279;p21"/>
          <p:cNvSpPr txBox="1">
            <a:spLocks noGrp="1"/>
          </p:cNvSpPr>
          <p:nvPr>
            <p:ph type="title" idx="2" hasCustomPrompt="1"/>
          </p:nvPr>
        </p:nvSpPr>
        <p:spPr>
          <a:xfrm>
            <a:off x="4222637" y="1489484"/>
            <a:ext cx="1652100" cy="9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80" name="Google Shape;280;p21"/>
          <p:cNvSpPr txBox="1">
            <a:spLocks noGrp="1"/>
          </p:cNvSpPr>
          <p:nvPr>
            <p:ph type="subTitle" idx="1"/>
          </p:nvPr>
        </p:nvSpPr>
        <p:spPr>
          <a:xfrm>
            <a:off x="724637" y="3527500"/>
            <a:ext cx="5150100" cy="375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1" name="Google Shape;281;p21"/>
          <p:cNvSpPr>
            <a:spLocks noGrp="1"/>
          </p:cNvSpPr>
          <p:nvPr>
            <p:ph type="pic" idx="3"/>
          </p:nvPr>
        </p:nvSpPr>
        <p:spPr>
          <a:xfrm flipH="1">
            <a:off x="6269125" y="995750"/>
            <a:ext cx="2310000" cy="3451200"/>
          </a:xfrm>
          <a:prstGeom prst="round2SameRect">
            <a:avLst>
              <a:gd name="adj1" fmla="val 50000"/>
              <a:gd name="adj2" fmla="val 0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SECTION_HEADER_1_1"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2"/>
          <p:cNvSpPr/>
          <p:nvPr/>
        </p:nvSpPr>
        <p:spPr>
          <a:xfrm>
            <a:off x="-4211" y="-14000"/>
            <a:ext cx="9165000" cy="240300"/>
          </a:xfrm>
          <a:prstGeom prst="rect">
            <a:avLst/>
          </a:prstGeom>
          <a:solidFill>
            <a:srgbClr val="D8A75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22"/>
          <p:cNvSpPr/>
          <p:nvPr/>
        </p:nvSpPr>
        <p:spPr>
          <a:xfrm rot="-5400000">
            <a:off x="3706200" y="-296275"/>
            <a:ext cx="1735500" cy="9158700"/>
          </a:xfrm>
          <a:prstGeom prst="rect">
            <a:avLst/>
          </a:prstGeom>
          <a:solidFill>
            <a:srgbClr val="B0674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22"/>
          <p:cNvSpPr txBox="1">
            <a:spLocks noGrp="1"/>
          </p:cNvSpPr>
          <p:nvPr>
            <p:ph type="title"/>
          </p:nvPr>
        </p:nvSpPr>
        <p:spPr>
          <a:xfrm>
            <a:off x="2038200" y="1496371"/>
            <a:ext cx="5067600" cy="915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86" name="Google Shape;286;p22"/>
          <p:cNvSpPr txBox="1">
            <a:spLocks noGrp="1"/>
          </p:cNvSpPr>
          <p:nvPr>
            <p:ph type="title" idx="2" hasCustomPrompt="1"/>
          </p:nvPr>
        </p:nvSpPr>
        <p:spPr>
          <a:xfrm>
            <a:off x="3745950" y="540297"/>
            <a:ext cx="1652100" cy="9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87" name="Google Shape;287;p22"/>
          <p:cNvSpPr txBox="1">
            <a:spLocks noGrp="1"/>
          </p:cNvSpPr>
          <p:nvPr>
            <p:ph type="subTitle" idx="1"/>
          </p:nvPr>
        </p:nvSpPr>
        <p:spPr>
          <a:xfrm>
            <a:off x="2045100" y="2585491"/>
            <a:ext cx="5053800" cy="375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8" name="Google Shape;288;p22"/>
          <p:cNvSpPr>
            <a:spLocks noGrp="1"/>
          </p:cNvSpPr>
          <p:nvPr>
            <p:ph type="pic" idx="3"/>
          </p:nvPr>
        </p:nvSpPr>
        <p:spPr>
          <a:xfrm>
            <a:off x="718700" y="2490025"/>
            <a:ext cx="1208400" cy="1805400"/>
          </a:xfrm>
          <a:prstGeom prst="round2SameRect">
            <a:avLst>
              <a:gd name="adj1" fmla="val 50000"/>
              <a:gd name="adj2" fmla="val 0"/>
            </a:avLst>
          </a:prstGeom>
          <a:noFill/>
          <a:ln>
            <a:noFill/>
          </a:ln>
        </p:spPr>
      </p:sp>
      <p:sp>
        <p:nvSpPr>
          <p:cNvPr id="289" name="Google Shape;289;p22"/>
          <p:cNvSpPr>
            <a:spLocks noGrp="1"/>
          </p:cNvSpPr>
          <p:nvPr>
            <p:ph type="pic" idx="4"/>
          </p:nvPr>
        </p:nvSpPr>
        <p:spPr>
          <a:xfrm flipH="1">
            <a:off x="7216900" y="2490025"/>
            <a:ext cx="1208400" cy="1805400"/>
          </a:xfrm>
          <a:prstGeom prst="round2SameRect">
            <a:avLst>
              <a:gd name="adj1" fmla="val 50000"/>
              <a:gd name="adj2" fmla="val 0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_AND_TWO_COLUMNS_1_1"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1" name="Google Shape;311;p24"/>
          <p:cNvGrpSpPr/>
          <p:nvPr/>
        </p:nvGrpSpPr>
        <p:grpSpPr>
          <a:xfrm>
            <a:off x="4026938" y="4632735"/>
            <a:ext cx="1090125" cy="327775"/>
            <a:chOff x="1076550" y="1433375"/>
            <a:chExt cx="1090125" cy="327775"/>
          </a:xfrm>
        </p:grpSpPr>
        <p:sp>
          <p:nvSpPr>
            <p:cNvPr id="312" name="Google Shape;312;p24"/>
            <p:cNvSpPr/>
            <p:nvPr/>
          </p:nvSpPr>
          <p:spPr>
            <a:xfrm>
              <a:off x="1587200" y="1433375"/>
              <a:ext cx="67150" cy="317675"/>
            </a:xfrm>
            <a:custGeom>
              <a:avLst/>
              <a:gdLst/>
              <a:ahLst/>
              <a:cxnLst/>
              <a:rect l="l" t="t" r="r" b="b"/>
              <a:pathLst>
                <a:path w="2686" h="12707" extrusionOk="0">
                  <a:moveTo>
                    <a:pt x="1287" y="0"/>
                  </a:moveTo>
                  <a:cubicBezTo>
                    <a:pt x="1287" y="0"/>
                    <a:pt x="1086" y="3691"/>
                    <a:pt x="289" y="3691"/>
                  </a:cubicBezTo>
                  <a:cubicBezTo>
                    <a:pt x="200" y="3691"/>
                    <a:pt x="104" y="3645"/>
                    <a:pt x="0" y="3544"/>
                  </a:cubicBezTo>
                  <a:lnTo>
                    <a:pt x="0" y="3544"/>
                  </a:lnTo>
                  <a:cubicBezTo>
                    <a:pt x="316" y="3995"/>
                    <a:pt x="1287" y="5868"/>
                    <a:pt x="1400" y="12707"/>
                  </a:cubicBezTo>
                  <a:cubicBezTo>
                    <a:pt x="1422" y="5868"/>
                    <a:pt x="2370" y="4018"/>
                    <a:pt x="2686" y="3589"/>
                  </a:cubicBezTo>
                  <a:lnTo>
                    <a:pt x="2686" y="3589"/>
                  </a:lnTo>
                  <a:cubicBezTo>
                    <a:pt x="2588" y="3682"/>
                    <a:pt x="2496" y="3724"/>
                    <a:pt x="2410" y="3724"/>
                  </a:cubicBezTo>
                  <a:cubicBezTo>
                    <a:pt x="1600" y="3724"/>
                    <a:pt x="1287" y="0"/>
                    <a:pt x="128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13" name="Google Shape;313;p24"/>
            <p:cNvGrpSpPr/>
            <p:nvPr/>
          </p:nvGrpSpPr>
          <p:grpSpPr>
            <a:xfrm>
              <a:off x="1439925" y="1624050"/>
              <a:ext cx="367900" cy="137100"/>
              <a:chOff x="1439925" y="1624050"/>
              <a:chExt cx="367900" cy="137100"/>
            </a:xfrm>
          </p:grpSpPr>
          <p:sp>
            <p:nvSpPr>
              <p:cNvPr id="314" name="Google Shape;314;p24"/>
              <p:cNvSpPr/>
              <p:nvPr/>
            </p:nvSpPr>
            <p:spPr>
              <a:xfrm>
                <a:off x="1506500" y="1624075"/>
                <a:ext cx="122475" cy="130325"/>
              </a:xfrm>
              <a:custGeom>
                <a:avLst/>
                <a:gdLst/>
                <a:ahLst/>
                <a:cxnLst/>
                <a:rect l="l" t="t" r="r" b="b"/>
                <a:pathLst>
                  <a:path w="4899" h="5213" extrusionOk="0">
                    <a:moveTo>
                      <a:pt x="2190" y="1"/>
                    </a:moveTo>
                    <a:cubicBezTo>
                      <a:pt x="1490" y="23"/>
                      <a:pt x="858" y="384"/>
                      <a:pt x="475" y="926"/>
                    </a:cubicBezTo>
                    <a:cubicBezTo>
                      <a:pt x="272" y="1197"/>
                      <a:pt x="136" y="1513"/>
                      <a:pt x="69" y="1829"/>
                    </a:cubicBezTo>
                    <a:cubicBezTo>
                      <a:pt x="1" y="2167"/>
                      <a:pt x="1" y="2528"/>
                      <a:pt x="91" y="2844"/>
                    </a:cubicBezTo>
                    <a:cubicBezTo>
                      <a:pt x="294" y="3521"/>
                      <a:pt x="723" y="4041"/>
                      <a:pt x="1242" y="4447"/>
                    </a:cubicBezTo>
                    <a:cubicBezTo>
                      <a:pt x="1761" y="4853"/>
                      <a:pt x="2393" y="5124"/>
                      <a:pt x="3048" y="5192"/>
                    </a:cubicBezTo>
                    <a:cubicBezTo>
                      <a:pt x="3179" y="5206"/>
                      <a:pt x="3313" y="5213"/>
                      <a:pt x="3446" y="5213"/>
                    </a:cubicBezTo>
                    <a:cubicBezTo>
                      <a:pt x="3956" y="5213"/>
                      <a:pt x="4469" y="5108"/>
                      <a:pt x="4898" y="4876"/>
                    </a:cubicBezTo>
                    <a:lnTo>
                      <a:pt x="4831" y="4695"/>
                    </a:lnTo>
                    <a:cubicBezTo>
                      <a:pt x="4554" y="4738"/>
                      <a:pt x="4282" y="4760"/>
                      <a:pt x="4012" y="4760"/>
                    </a:cubicBezTo>
                    <a:cubicBezTo>
                      <a:pt x="3711" y="4760"/>
                      <a:pt x="3413" y="4732"/>
                      <a:pt x="3115" y="4673"/>
                    </a:cubicBezTo>
                    <a:cubicBezTo>
                      <a:pt x="2574" y="4560"/>
                      <a:pt x="2032" y="4334"/>
                      <a:pt x="1581" y="3995"/>
                    </a:cubicBezTo>
                    <a:cubicBezTo>
                      <a:pt x="1152" y="3679"/>
                      <a:pt x="768" y="3228"/>
                      <a:pt x="610" y="2709"/>
                    </a:cubicBezTo>
                    <a:cubicBezTo>
                      <a:pt x="452" y="2212"/>
                      <a:pt x="565" y="1648"/>
                      <a:pt x="881" y="1219"/>
                    </a:cubicBezTo>
                    <a:cubicBezTo>
                      <a:pt x="1174" y="768"/>
                      <a:pt x="1671" y="452"/>
                      <a:pt x="2213" y="407"/>
                    </a:cubicBezTo>
                    <a:cubicBezTo>
                      <a:pt x="2248" y="404"/>
                      <a:pt x="2283" y="402"/>
                      <a:pt x="2319" y="402"/>
                    </a:cubicBezTo>
                    <a:cubicBezTo>
                      <a:pt x="2807" y="402"/>
                      <a:pt x="3314" y="687"/>
                      <a:pt x="3567" y="1129"/>
                    </a:cubicBezTo>
                    <a:cubicBezTo>
                      <a:pt x="3815" y="1603"/>
                      <a:pt x="3680" y="2280"/>
                      <a:pt x="3228" y="2619"/>
                    </a:cubicBezTo>
                    <a:cubicBezTo>
                      <a:pt x="3080" y="2723"/>
                      <a:pt x="2892" y="2788"/>
                      <a:pt x="2704" y="2788"/>
                    </a:cubicBezTo>
                    <a:cubicBezTo>
                      <a:pt x="2606" y="2788"/>
                      <a:pt x="2508" y="2770"/>
                      <a:pt x="2416" y="2732"/>
                    </a:cubicBezTo>
                    <a:cubicBezTo>
                      <a:pt x="2303" y="2686"/>
                      <a:pt x="2190" y="2596"/>
                      <a:pt x="2122" y="2461"/>
                    </a:cubicBezTo>
                    <a:cubicBezTo>
                      <a:pt x="2077" y="2325"/>
                      <a:pt x="2077" y="2145"/>
                      <a:pt x="2190" y="2032"/>
                    </a:cubicBezTo>
                    <a:lnTo>
                      <a:pt x="2190" y="2032"/>
                    </a:lnTo>
                    <a:cubicBezTo>
                      <a:pt x="1942" y="2258"/>
                      <a:pt x="2077" y="2709"/>
                      <a:pt x="2393" y="2822"/>
                    </a:cubicBezTo>
                    <a:cubicBezTo>
                      <a:pt x="2510" y="2885"/>
                      <a:pt x="2637" y="2912"/>
                      <a:pt x="2765" y="2912"/>
                    </a:cubicBezTo>
                    <a:cubicBezTo>
                      <a:pt x="2959" y="2912"/>
                      <a:pt x="3155" y="2849"/>
                      <a:pt x="3318" y="2754"/>
                    </a:cubicBezTo>
                    <a:cubicBezTo>
                      <a:pt x="3589" y="2574"/>
                      <a:pt x="3792" y="2303"/>
                      <a:pt x="3883" y="1987"/>
                    </a:cubicBezTo>
                    <a:cubicBezTo>
                      <a:pt x="3996" y="1671"/>
                      <a:pt x="3973" y="1310"/>
                      <a:pt x="3815" y="1016"/>
                    </a:cubicBezTo>
                    <a:cubicBezTo>
                      <a:pt x="3544" y="384"/>
                      <a:pt x="2867" y="1"/>
                      <a:pt x="2190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5" name="Google Shape;315;p24"/>
              <p:cNvSpPr/>
              <p:nvPr/>
            </p:nvSpPr>
            <p:spPr>
              <a:xfrm>
                <a:off x="1439925" y="1663050"/>
                <a:ext cx="165350" cy="98100"/>
              </a:xfrm>
              <a:custGeom>
                <a:avLst/>
                <a:gdLst/>
                <a:ahLst/>
                <a:cxnLst/>
                <a:rect l="l" t="t" r="r" b="b"/>
                <a:pathLst>
                  <a:path w="6614" h="3924" extrusionOk="0">
                    <a:moveTo>
                      <a:pt x="579" y="337"/>
                    </a:moveTo>
                    <a:cubicBezTo>
                      <a:pt x="648" y="337"/>
                      <a:pt x="726" y="361"/>
                      <a:pt x="813" y="405"/>
                    </a:cubicBezTo>
                    <a:cubicBezTo>
                      <a:pt x="926" y="450"/>
                      <a:pt x="1039" y="541"/>
                      <a:pt x="1152" y="653"/>
                    </a:cubicBezTo>
                    <a:cubicBezTo>
                      <a:pt x="1265" y="744"/>
                      <a:pt x="1355" y="857"/>
                      <a:pt x="1468" y="969"/>
                    </a:cubicBezTo>
                    <a:cubicBezTo>
                      <a:pt x="1874" y="1443"/>
                      <a:pt x="2258" y="1962"/>
                      <a:pt x="2732" y="2414"/>
                    </a:cubicBezTo>
                    <a:cubicBezTo>
                      <a:pt x="3038" y="2685"/>
                      <a:pt x="3379" y="2920"/>
                      <a:pt x="3742" y="3114"/>
                    </a:cubicBezTo>
                    <a:lnTo>
                      <a:pt x="3742" y="3114"/>
                    </a:lnTo>
                    <a:cubicBezTo>
                      <a:pt x="3485" y="3025"/>
                      <a:pt x="3230" y="2918"/>
                      <a:pt x="2980" y="2798"/>
                    </a:cubicBezTo>
                    <a:cubicBezTo>
                      <a:pt x="2686" y="2662"/>
                      <a:pt x="2416" y="2527"/>
                      <a:pt x="2145" y="2369"/>
                    </a:cubicBezTo>
                    <a:cubicBezTo>
                      <a:pt x="1874" y="2233"/>
                      <a:pt x="1603" y="2075"/>
                      <a:pt x="1332" y="1895"/>
                    </a:cubicBezTo>
                    <a:cubicBezTo>
                      <a:pt x="1084" y="1737"/>
                      <a:pt x="858" y="1534"/>
                      <a:pt x="678" y="1331"/>
                    </a:cubicBezTo>
                    <a:cubicBezTo>
                      <a:pt x="587" y="1218"/>
                      <a:pt x="497" y="1082"/>
                      <a:pt x="452" y="969"/>
                    </a:cubicBezTo>
                    <a:cubicBezTo>
                      <a:pt x="384" y="834"/>
                      <a:pt x="362" y="699"/>
                      <a:pt x="362" y="586"/>
                    </a:cubicBezTo>
                    <a:cubicBezTo>
                      <a:pt x="362" y="473"/>
                      <a:pt x="407" y="383"/>
                      <a:pt x="475" y="360"/>
                    </a:cubicBezTo>
                    <a:cubicBezTo>
                      <a:pt x="507" y="344"/>
                      <a:pt x="541" y="337"/>
                      <a:pt x="579" y="337"/>
                    </a:cubicBezTo>
                    <a:close/>
                    <a:moveTo>
                      <a:pt x="587" y="1"/>
                    </a:moveTo>
                    <a:cubicBezTo>
                      <a:pt x="515" y="1"/>
                      <a:pt x="440" y="13"/>
                      <a:pt x="362" y="44"/>
                    </a:cubicBezTo>
                    <a:cubicBezTo>
                      <a:pt x="249" y="89"/>
                      <a:pt x="159" y="157"/>
                      <a:pt x="91" y="247"/>
                    </a:cubicBezTo>
                    <a:cubicBezTo>
                      <a:pt x="46" y="338"/>
                      <a:pt x="23" y="450"/>
                      <a:pt x="1" y="563"/>
                    </a:cubicBezTo>
                    <a:cubicBezTo>
                      <a:pt x="1" y="744"/>
                      <a:pt x="46" y="924"/>
                      <a:pt x="113" y="1082"/>
                    </a:cubicBezTo>
                    <a:cubicBezTo>
                      <a:pt x="181" y="1263"/>
                      <a:pt x="271" y="1398"/>
                      <a:pt x="384" y="1534"/>
                    </a:cubicBezTo>
                    <a:cubicBezTo>
                      <a:pt x="587" y="1805"/>
                      <a:pt x="858" y="2030"/>
                      <a:pt x="1129" y="2211"/>
                    </a:cubicBezTo>
                    <a:cubicBezTo>
                      <a:pt x="1400" y="2414"/>
                      <a:pt x="1671" y="2572"/>
                      <a:pt x="1942" y="2730"/>
                    </a:cubicBezTo>
                    <a:cubicBezTo>
                      <a:pt x="2235" y="2888"/>
                      <a:pt x="2506" y="3046"/>
                      <a:pt x="2799" y="3181"/>
                    </a:cubicBezTo>
                    <a:cubicBezTo>
                      <a:pt x="3386" y="3452"/>
                      <a:pt x="3995" y="3700"/>
                      <a:pt x="4650" y="3836"/>
                    </a:cubicBezTo>
                    <a:cubicBezTo>
                      <a:pt x="4954" y="3890"/>
                      <a:pt x="5268" y="3923"/>
                      <a:pt x="5585" y="3923"/>
                    </a:cubicBezTo>
                    <a:cubicBezTo>
                      <a:pt x="5927" y="3923"/>
                      <a:pt x="6273" y="3884"/>
                      <a:pt x="6613" y="3791"/>
                    </a:cubicBezTo>
                    <a:lnTo>
                      <a:pt x="6478" y="3317"/>
                    </a:lnTo>
                    <a:cubicBezTo>
                      <a:pt x="6172" y="3402"/>
                      <a:pt x="5853" y="3441"/>
                      <a:pt x="5532" y="3441"/>
                    </a:cubicBezTo>
                    <a:cubicBezTo>
                      <a:pt x="5446" y="3441"/>
                      <a:pt x="5359" y="3439"/>
                      <a:pt x="5273" y="3433"/>
                    </a:cubicBezTo>
                    <a:lnTo>
                      <a:pt x="5273" y="3433"/>
                    </a:lnTo>
                    <a:cubicBezTo>
                      <a:pt x="4401" y="3244"/>
                      <a:pt x="3573" y="2816"/>
                      <a:pt x="2935" y="2211"/>
                    </a:cubicBezTo>
                    <a:cubicBezTo>
                      <a:pt x="2483" y="1782"/>
                      <a:pt x="2122" y="1263"/>
                      <a:pt x="1693" y="766"/>
                    </a:cubicBezTo>
                    <a:cubicBezTo>
                      <a:pt x="1603" y="653"/>
                      <a:pt x="1490" y="518"/>
                      <a:pt x="1377" y="405"/>
                    </a:cubicBezTo>
                    <a:cubicBezTo>
                      <a:pt x="1265" y="292"/>
                      <a:pt x="1107" y="180"/>
                      <a:pt x="949" y="89"/>
                    </a:cubicBezTo>
                    <a:cubicBezTo>
                      <a:pt x="845" y="45"/>
                      <a:pt x="722" y="1"/>
                      <a:pt x="587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6" name="Google Shape;316;p24"/>
              <p:cNvSpPr/>
              <p:nvPr/>
            </p:nvSpPr>
            <p:spPr>
              <a:xfrm>
                <a:off x="1621050" y="1624050"/>
                <a:ext cx="120200" cy="130350"/>
              </a:xfrm>
              <a:custGeom>
                <a:avLst/>
                <a:gdLst/>
                <a:ahLst/>
                <a:cxnLst/>
                <a:rect l="l" t="t" r="r" b="b"/>
                <a:pathLst>
                  <a:path w="4808" h="5214" extrusionOk="0">
                    <a:moveTo>
                      <a:pt x="2474" y="1"/>
                    </a:moveTo>
                    <a:cubicBezTo>
                      <a:pt x="1817" y="1"/>
                      <a:pt x="1189" y="402"/>
                      <a:pt x="926" y="995"/>
                    </a:cubicBezTo>
                    <a:cubicBezTo>
                      <a:pt x="790" y="1311"/>
                      <a:pt x="790" y="1672"/>
                      <a:pt x="903" y="1988"/>
                    </a:cubicBezTo>
                    <a:cubicBezTo>
                      <a:pt x="1016" y="2281"/>
                      <a:pt x="1219" y="2575"/>
                      <a:pt x="1513" y="2733"/>
                    </a:cubicBezTo>
                    <a:cubicBezTo>
                      <a:pt x="1677" y="2842"/>
                      <a:pt x="1874" y="2902"/>
                      <a:pt x="2069" y="2902"/>
                    </a:cubicBezTo>
                    <a:cubicBezTo>
                      <a:pt x="2196" y="2902"/>
                      <a:pt x="2322" y="2876"/>
                      <a:pt x="2438" y="2823"/>
                    </a:cubicBezTo>
                    <a:cubicBezTo>
                      <a:pt x="2754" y="2687"/>
                      <a:pt x="2844" y="2236"/>
                      <a:pt x="2618" y="2033"/>
                    </a:cubicBezTo>
                    <a:lnTo>
                      <a:pt x="2618" y="2033"/>
                    </a:lnTo>
                    <a:cubicBezTo>
                      <a:pt x="2709" y="2146"/>
                      <a:pt x="2731" y="2304"/>
                      <a:pt x="2686" y="2439"/>
                    </a:cubicBezTo>
                    <a:cubicBezTo>
                      <a:pt x="2641" y="2575"/>
                      <a:pt x="2528" y="2687"/>
                      <a:pt x="2393" y="2733"/>
                    </a:cubicBezTo>
                    <a:cubicBezTo>
                      <a:pt x="2317" y="2760"/>
                      <a:pt x="2235" y="2773"/>
                      <a:pt x="2151" y="2773"/>
                    </a:cubicBezTo>
                    <a:cubicBezTo>
                      <a:pt x="1960" y="2773"/>
                      <a:pt x="1759" y="2707"/>
                      <a:pt x="1603" y="2597"/>
                    </a:cubicBezTo>
                    <a:cubicBezTo>
                      <a:pt x="1129" y="2259"/>
                      <a:pt x="971" y="1604"/>
                      <a:pt x="1197" y="1130"/>
                    </a:cubicBezTo>
                    <a:cubicBezTo>
                      <a:pt x="1436" y="673"/>
                      <a:pt x="1969" y="384"/>
                      <a:pt x="2472" y="384"/>
                    </a:cubicBezTo>
                    <a:cubicBezTo>
                      <a:pt x="2491" y="384"/>
                      <a:pt x="2509" y="385"/>
                      <a:pt x="2528" y="385"/>
                    </a:cubicBezTo>
                    <a:cubicBezTo>
                      <a:pt x="3070" y="431"/>
                      <a:pt x="3589" y="746"/>
                      <a:pt x="3905" y="1198"/>
                    </a:cubicBezTo>
                    <a:cubicBezTo>
                      <a:pt x="4221" y="1627"/>
                      <a:pt x="4356" y="2191"/>
                      <a:pt x="4198" y="2687"/>
                    </a:cubicBezTo>
                    <a:cubicBezTo>
                      <a:pt x="4063" y="3207"/>
                      <a:pt x="3702" y="3658"/>
                      <a:pt x="3273" y="3996"/>
                    </a:cubicBezTo>
                    <a:cubicBezTo>
                      <a:pt x="2844" y="4312"/>
                      <a:pt x="2325" y="4538"/>
                      <a:pt x="1783" y="4674"/>
                    </a:cubicBezTo>
                    <a:cubicBezTo>
                      <a:pt x="1501" y="4730"/>
                      <a:pt x="1219" y="4758"/>
                      <a:pt x="931" y="4758"/>
                    </a:cubicBezTo>
                    <a:cubicBezTo>
                      <a:pt x="644" y="4758"/>
                      <a:pt x="350" y="4730"/>
                      <a:pt x="46" y="4674"/>
                    </a:cubicBezTo>
                    <a:lnTo>
                      <a:pt x="0" y="4877"/>
                    </a:lnTo>
                    <a:cubicBezTo>
                      <a:pt x="447" y="5109"/>
                      <a:pt x="965" y="5214"/>
                      <a:pt x="1475" y="5214"/>
                    </a:cubicBezTo>
                    <a:cubicBezTo>
                      <a:pt x="1609" y="5214"/>
                      <a:pt x="1742" y="5207"/>
                      <a:pt x="1874" y="5193"/>
                    </a:cubicBezTo>
                    <a:cubicBezTo>
                      <a:pt x="2506" y="5102"/>
                      <a:pt x="3138" y="4854"/>
                      <a:pt x="3634" y="4448"/>
                    </a:cubicBezTo>
                    <a:cubicBezTo>
                      <a:pt x="4153" y="4019"/>
                      <a:pt x="4559" y="3500"/>
                      <a:pt x="4717" y="2823"/>
                    </a:cubicBezTo>
                    <a:cubicBezTo>
                      <a:pt x="4808" y="2507"/>
                      <a:pt x="4808" y="2146"/>
                      <a:pt x="4717" y="1807"/>
                    </a:cubicBezTo>
                    <a:cubicBezTo>
                      <a:pt x="4627" y="1469"/>
                      <a:pt x="4492" y="1175"/>
                      <a:pt x="4266" y="904"/>
                    </a:cubicBezTo>
                    <a:cubicBezTo>
                      <a:pt x="3860" y="363"/>
                      <a:pt x="3228" y="2"/>
                      <a:pt x="2528" y="2"/>
                    </a:cubicBezTo>
                    <a:cubicBezTo>
                      <a:pt x="2510" y="1"/>
                      <a:pt x="2492" y="1"/>
                      <a:pt x="2474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7" name="Google Shape;317;p24"/>
              <p:cNvSpPr/>
              <p:nvPr/>
            </p:nvSpPr>
            <p:spPr>
              <a:xfrm>
                <a:off x="1645300" y="1662300"/>
                <a:ext cx="162525" cy="98775"/>
              </a:xfrm>
              <a:custGeom>
                <a:avLst/>
                <a:gdLst/>
                <a:ahLst/>
                <a:cxnLst/>
                <a:rect l="l" t="t" r="r" b="b"/>
                <a:pathLst>
                  <a:path w="6501" h="3951" extrusionOk="0">
                    <a:moveTo>
                      <a:pt x="5937" y="336"/>
                    </a:moveTo>
                    <a:cubicBezTo>
                      <a:pt x="5963" y="336"/>
                      <a:pt x="5986" y="339"/>
                      <a:pt x="6004" y="345"/>
                    </a:cubicBezTo>
                    <a:cubicBezTo>
                      <a:pt x="6095" y="390"/>
                      <a:pt x="6140" y="458"/>
                      <a:pt x="6140" y="571"/>
                    </a:cubicBezTo>
                    <a:cubicBezTo>
                      <a:pt x="6140" y="706"/>
                      <a:pt x="6117" y="819"/>
                      <a:pt x="6072" y="954"/>
                    </a:cubicBezTo>
                    <a:cubicBezTo>
                      <a:pt x="6004" y="1090"/>
                      <a:pt x="5937" y="1203"/>
                      <a:pt x="5846" y="1315"/>
                    </a:cubicBezTo>
                    <a:cubicBezTo>
                      <a:pt x="5688" y="1541"/>
                      <a:pt x="5463" y="1744"/>
                      <a:pt x="5214" y="1902"/>
                    </a:cubicBezTo>
                    <a:cubicBezTo>
                      <a:pt x="4966" y="2083"/>
                      <a:pt x="4695" y="2218"/>
                      <a:pt x="4424" y="2376"/>
                    </a:cubicBezTo>
                    <a:cubicBezTo>
                      <a:pt x="4154" y="2534"/>
                      <a:pt x="3883" y="2670"/>
                      <a:pt x="3589" y="2805"/>
                    </a:cubicBezTo>
                    <a:cubicBezTo>
                      <a:pt x="3359" y="2920"/>
                      <a:pt x="3125" y="3023"/>
                      <a:pt x="2884" y="3112"/>
                    </a:cubicBezTo>
                    <a:lnTo>
                      <a:pt x="2884" y="3112"/>
                    </a:lnTo>
                    <a:cubicBezTo>
                      <a:pt x="3221" y="2919"/>
                      <a:pt x="3535" y="2688"/>
                      <a:pt x="3815" y="2421"/>
                    </a:cubicBezTo>
                    <a:cubicBezTo>
                      <a:pt x="4289" y="1970"/>
                      <a:pt x="4650" y="1451"/>
                      <a:pt x="5034" y="977"/>
                    </a:cubicBezTo>
                    <a:cubicBezTo>
                      <a:pt x="5147" y="864"/>
                      <a:pt x="5237" y="751"/>
                      <a:pt x="5350" y="638"/>
                    </a:cubicBezTo>
                    <a:cubicBezTo>
                      <a:pt x="5463" y="548"/>
                      <a:pt x="5553" y="458"/>
                      <a:pt x="5688" y="390"/>
                    </a:cubicBezTo>
                    <a:cubicBezTo>
                      <a:pt x="5771" y="357"/>
                      <a:pt x="5866" y="336"/>
                      <a:pt x="5937" y="336"/>
                    </a:cubicBezTo>
                    <a:close/>
                    <a:moveTo>
                      <a:pt x="5925" y="1"/>
                    </a:moveTo>
                    <a:cubicBezTo>
                      <a:pt x="5776" y="1"/>
                      <a:pt x="5642" y="49"/>
                      <a:pt x="5530" y="97"/>
                    </a:cubicBezTo>
                    <a:cubicBezTo>
                      <a:pt x="5372" y="187"/>
                      <a:pt x="5237" y="300"/>
                      <a:pt x="5124" y="413"/>
                    </a:cubicBezTo>
                    <a:cubicBezTo>
                      <a:pt x="5011" y="525"/>
                      <a:pt x="4898" y="661"/>
                      <a:pt x="4808" y="774"/>
                    </a:cubicBezTo>
                    <a:cubicBezTo>
                      <a:pt x="4402" y="1270"/>
                      <a:pt x="4063" y="1789"/>
                      <a:pt x="3635" y="2218"/>
                    </a:cubicBezTo>
                    <a:cubicBezTo>
                      <a:pt x="3007" y="2829"/>
                      <a:pt x="2187" y="3271"/>
                      <a:pt x="1305" y="3464"/>
                    </a:cubicBezTo>
                    <a:lnTo>
                      <a:pt x="1305" y="3464"/>
                    </a:lnTo>
                    <a:cubicBezTo>
                      <a:pt x="1223" y="3469"/>
                      <a:pt x="1142" y="3471"/>
                      <a:pt x="1060" y="3471"/>
                    </a:cubicBezTo>
                    <a:cubicBezTo>
                      <a:pt x="739" y="3471"/>
                      <a:pt x="419" y="3432"/>
                      <a:pt x="114" y="3347"/>
                    </a:cubicBezTo>
                    <a:lnTo>
                      <a:pt x="1" y="3821"/>
                    </a:lnTo>
                    <a:cubicBezTo>
                      <a:pt x="328" y="3911"/>
                      <a:pt x="661" y="3950"/>
                      <a:pt x="991" y="3950"/>
                    </a:cubicBezTo>
                    <a:cubicBezTo>
                      <a:pt x="1321" y="3950"/>
                      <a:pt x="1648" y="3911"/>
                      <a:pt x="1964" y="3843"/>
                    </a:cubicBezTo>
                    <a:cubicBezTo>
                      <a:pt x="2619" y="3708"/>
                      <a:pt x="3228" y="3482"/>
                      <a:pt x="3792" y="3189"/>
                    </a:cubicBezTo>
                    <a:cubicBezTo>
                      <a:pt x="4086" y="3053"/>
                      <a:pt x="4357" y="2895"/>
                      <a:pt x="4628" y="2737"/>
                    </a:cubicBezTo>
                    <a:cubicBezTo>
                      <a:pt x="4898" y="2579"/>
                      <a:pt x="5169" y="2421"/>
                      <a:pt x="5440" y="2218"/>
                    </a:cubicBezTo>
                    <a:cubicBezTo>
                      <a:pt x="5688" y="2038"/>
                      <a:pt x="5937" y="1812"/>
                      <a:pt x="6140" y="1541"/>
                    </a:cubicBezTo>
                    <a:cubicBezTo>
                      <a:pt x="6253" y="1406"/>
                      <a:pt x="6343" y="1248"/>
                      <a:pt x="6388" y="1090"/>
                    </a:cubicBezTo>
                    <a:cubicBezTo>
                      <a:pt x="6456" y="932"/>
                      <a:pt x="6501" y="751"/>
                      <a:pt x="6478" y="548"/>
                    </a:cubicBezTo>
                    <a:cubicBezTo>
                      <a:pt x="6478" y="458"/>
                      <a:pt x="6456" y="345"/>
                      <a:pt x="6388" y="255"/>
                    </a:cubicBezTo>
                    <a:cubicBezTo>
                      <a:pt x="6320" y="164"/>
                      <a:pt x="6230" y="74"/>
                      <a:pt x="6117" y="29"/>
                    </a:cubicBezTo>
                    <a:cubicBezTo>
                      <a:pt x="6051" y="9"/>
                      <a:pt x="5987" y="1"/>
                      <a:pt x="592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18" name="Google Shape;318;p24"/>
            <p:cNvSpPr/>
            <p:nvPr/>
          </p:nvSpPr>
          <p:spPr>
            <a:xfrm>
              <a:off x="1727675" y="1558075"/>
              <a:ext cx="439000" cy="122450"/>
            </a:xfrm>
            <a:custGeom>
              <a:avLst/>
              <a:gdLst/>
              <a:ahLst/>
              <a:cxnLst/>
              <a:rect l="l" t="t" r="r" b="b"/>
              <a:pathLst>
                <a:path w="17560" h="4898" extrusionOk="0">
                  <a:moveTo>
                    <a:pt x="15732" y="0"/>
                  </a:moveTo>
                  <a:cubicBezTo>
                    <a:pt x="15461" y="0"/>
                    <a:pt x="15168" y="90"/>
                    <a:pt x="14942" y="271"/>
                  </a:cubicBezTo>
                  <a:cubicBezTo>
                    <a:pt x="14897" y="293"/>
                    <a:pt x="14897" y="384"/>
                    <a:pt x="14919" y="429"/>
                  </a:cubicBezTo>
                  <a:cubicBezTo>
                    <a:pt x="14947" y="457"/>
                    <a:pt x="14984" y="476"/>
                    <a:pt x="15018" y="476"/>
                  </a:cubicBezTo>
                  <a:cubicBezTo>
                    <a:pt x="15039" y="476"/>
                    <a:pt x="15060" y="469"/>
                    <a:pt x="15077" y="451"/>
                  </a:cubicBezTo>
                  <a:cubicBezTo>
                    <a:pt x="15269" y="316"/>
                    <a:pt x="15500" y="254"/>
                    <a:pt x="15735" y="254"/>
                  </a:cubicBezTo>
                  <a:cubicBezTo>
                    <a:pt x="15969" y="254"/>
                    <a:pt x="16206" y="316"/>
                    <a:pt x="16409" y="429"/>
                  </a:cubicBezTo>
                  <a:cubicBezTo>
                    <a:pt x="16612" y="542"/>
                    <a:pt x="16793" y="700"/>
                    <a:pt x="16928" y="903"/>
                  </a:cubicBezTo>
                  <a:cubicBezTo>
                    <a:pt x="17063" y="1083"/>
                    <a:pt x="17131" y="1309"/>
                    <a:pt x="17154" y="1535"/>
                  </a:cubicBezTo>
                  <a:cubicBezTo>
                    <a:pt x="17221" y="2009"/>
                    <a:pt x="17086" y="2505"/>
                    <a:pt x="16815" y="2889"/>
                  </a:cubicBezTo>
                  <a:cubicBezTo>
                    <a:pt x="16567" y="3295"/>
                    <a:pt x="16161" y="3589"/>
                    <a:pt x="15732" y="3792"/>
                  </a:cubicBezTo>
                  <a:cubicBezTo>
                    <a:pt x="15160" y="4035"/>
                    <a:pt x="14533" y="4142"/>
                    <a:pt x="13910" y="4142"/>
                  </a:cubicBezTo>
                  <a:cubicBezTo>
                    <a:pt x="13550" y="4142"/>
                    <a:pt x="13190" y="4106"/>
                    <a:pt x="12843" y="4040"/>
                  </a:cubicBezTo>
                  <a:cubicBezTo>
                    <a:pt x="12346" y="3950"/>
                    <a:pt x="11872" y="3814"/>
                    <a:pt x="11444" y="3589"/>
                  </a:cubicBezTo>
                  <a:cubicBezTo>
                    <a:pt x="10992" y="3385"/>
                    <a:pt x="10586" y="3115"/>
                    <a:pt x="10180" y="2799"/>
                  </a:cubicBezTo>
                  <a:cubicBezTo>
                    <a:pt x="9412" y="2189"/>
                    <a:pt x="8668" y="1445"/>
                    <a:pt x="7720" y="903"/>
                  </a:cubicBezTo>
                  <a:cubicBezTo>
                    <a:pt x="6981" y="481"/>
                    <a:pt x="6132" y="264"/>
                    <a:pt x="5269" y="264"/>
                  </a:cubicBezTo>
                  <a:cubicBezTo>
                    <a:pt x="5026" y="264"/>
                    <a:pt x="4781" y="281"/>
                    <a:pt x="4537" y="316"/>
                  </a:cubicBezTo>
                  <a:cubicBezTo>
                    <a:pt x="3454" y="451"/>
                    <a:pt x="2371" y="993"/>
                    <a:pt x="1694" y="1896"/>
                  </a:cubicBezTo>
                  <a:cubicBezTo>
                    <a:pt x="1378" y="2347"/>
                    <a:pt x="1107" y="2799"/>
                    <a:pt x="881" y="3295"/>
                  </a:cubicBezTo>
                  <a:cubicBezTo>
                    <a:pt x="791" y="3498"/>
                    <a:pt x="678" y="3679"/>
                    <a:pt x="520" y="3859"/>
                  </a:cubicBezTo>
                  <a:cubicBezTo>
                    <a:pt x="385" y="4017"/>
                    <a:pt x="204" y="4198"/>
                    <a:pt x="91" y="4379"/>
                  </a:cubicBezTo>
                  <a:lnTo>
                    <a:pt x="69" y="4424"/>
                  </a:lnTo>
                  <a:cubicBezTo>
                    <a:pt x="24" y="4514"/>
                    <a:pt x="1" y="4604"/>
                    <a:pt x="46" y="4694"/>
                  </a:cubicBezTo>
                  <a:cubicBezTo>
                    <a:pt x="81" y="4816"/>
                    <a:pt x="196" y="4898"/>
                    <a:pt x="319" y="4898"/>
                  </a:cubicBezTo>
                  <a:cubicBezTo>
                    <a:pt x="356" y="4898"/>
                    <a:pt x="394" y="4891"/>
                    <a:pt x="430" y="4875"/>
                  </a:cubicBezTo>
                  <a:cubicBezTo>
                    <a:pt x="588" y="4807"/>
                    <a:pt x="701" y="4740"/>
                    <a:pt x="813" y="4649"/>
                  </a:cubicBezTo>
                  <a:cubicBezTo>
                    <a:pt x="926" y="4559"/>
                    <a:pt x="1017" y="4469"/>
                    <a:pt x="1107" y="4356"/>
                  </a:cubicBezTo>
                  <a:cubicBezTo>
                    <a:pt x="1287" y="4130"/>
                    <a:pt x="1468" y="3859"/>
                    <a:pt x="1558" y="3611"/>
                  </a:cubicBezTo>
                  <a:cubicBezTo>
                    <a:pt x="1761" y="3160"/>
                    <a:pt x="2010" y="2731"/>
                    <a:pt x="2280" y="2325"/>
                  </a:cubicBezTo>
                  <a:cubicBezTo>
                    <a:pt x="2822" y="1580"/>
                    <a:pt x="3702" y="1106"/>
                    <a:pt x="4650" y="971"/>
                  </a:cubicBezTo>
                  <a:cubicBezTo>
                    <a:pt x="4869" y="939"/>
                    <a:pt x="5090" y="924"/>
                    <a:pt x="5311" y="924"/>
                  </a:cubicBezTo>
                  <a:cubicBezTo>
                    <a:pt x="6048" y="924"/>
                    <a:pt x="6784" y="1097"/>
                    <a:pt x="7426" y="1445"/>
                  </a:cubicBezTo>
                  <a:cubicBezTo>
                    <a:pt x="8284" y="1896"/>
                    <a:pt x="9029" y="2618"/>
                    <a:pt x="9864" y="3250"/>
                  </a:cubicBezTo>
                  <a:cubicBezTo>
                    <a:pt x="10270" y="3566"/>
                    <a:pt x="10744" y="3859"/>
                    <a:pt x="11218" y="4063"/>
                  </a:cubicBezTo>
                  <a:cubicBezTo>
                    <a:pt x="11714" y="4288"/>
                    <a:pt x="12234" y="4446"/>
                    <a:pt x="12753" y="4537"/>
                  </a:cubicBezTo>
                  <a:cubicBezTo>
                    <a:pt x="13088" y="4580"/>
                    <a:pt x="13432" y="4605"/>
                    <a:pt x="13780" y="4605"/>
                  </a:cubicBezTo>
                  <a:cubicBezTo>
                    <a:pt x="13971" y="4605"/>
                    <a:pt x="14163" y="4598"/>
                    <a:pt x="14355" y="4582"/>
                  </a:cubicBezTo>
                  <a:cubicBezTo>
                    <a:pt x="14874" y="4514"/>
                    <a:pt x="15416" y="4401"/>
                    <a:pt x="15912" y="4153"/>
                  </a:cubicBezTo>
                  <a:cubicBezTo>
                    <a:pt x="16386" y="3927"/>
                    <a:pt x="16838" y="3566"/>
                    <a:pt x="17131" y="3092"/>
                  </a:cubicBezTo>
                  <a:cubicBezTo>
                    <a:pt x="17424" y="2618"/>
                    <a:pt x="17560" y="2054"/>
                    <a:pt x="17492" y="1512"/>
                  </a:cubicBezTo>
                  <a:cubicBezTo>
                    <a:pt x="17447" y="1219"/>
                    <a:pt x="17357" y="948"/>
                    <a:pt x="17176" y="722"/>
                  </a:cubicBezTo>
                  <a:cubicBezTo>
                    <a:pt x="17018" y="497"/>
                    <a:pt x="16793" y="316"/>
                    <a:pt x="16544" y="203"/>
                  </a:cubicBezTo>
                  <a:cubicBezTo>
                    <a:pt x="16296" y="68"/>
                    <a:pt x="16025" y="0"/>
                    <a:pt x="1573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24"/>
            <p:cNvSpPr/>
            <p:nvPr/>
          </p:nvSpPr>
          <p:spPr>
            <a:xfrm>
              <a:off x="1076550" y="1558075"/>
              <a:ext cx="440150" cy="122225"/>
            </a:xfrm>
            <a:custGeom>
              <a:avLst/>
              <a:gdLst/>
              <a:ahLst/>
              <a:cxnLst/>
              <a:rect l="l" t="t" r="r" b="b"/>
              <a:pathLst>
                <a:path w="17606" h="4889" extrusionOk="0">
                  <a:moveTo>
                    <a:pt x="1829" y="0"/>
                  </a:moveTo>
                  <a:cubicBezTo>
                    <a:pt x="1558" y="0"/>
                    <a:pt x="1287" y="68"/>
                    <a:pt x="1039" y="181"/>
                  </a:cubicBezTo>
                  <a:cubicBezTo>
                    <a:pt x="791" y="316"/>
                    <a:pt x="565" y="497"/>
                    <a:pt x="385" y="722"/>
                  </a:cubicBezTo>
                  <a:cubicBezTo>
                    <a:pt x="227" y="948"/>
                    <a:pt x="136" y="1219"/>
                    <a:pt x="91" y="1490"/>
                  </a:cubicBezTo>
                  <a:cubicBezTo>
                    <a:pt x="1" y="2054"/>
                    <a:pt x="159" y="2618"/>
                    <a:pt x="452" y="3092"/>
                  </a:cubicBezTo>
                  <a:cubicBezTo>
                    <a:pt x="746" y="3566"/>
                    <a:pt x="1175" y="3905"/>
                    <a:pt x="1671" y="4153"/>
                  </a:cubicBezTo>
                  <a:cubicBezTo>
                    <a:pt x="2168" y="4379"/>
                    <a:pt x="2687" y="4514"/>
                    <a:pt x="3228" y="4559"/>
                  </a:cubicBezTo>
                  <a:cubicBezTo>
                    <a:pt x="3433" y="4586"/>
                    <a:pt x="3641" y="4598"/>
                    <a:pt x="3850" y="4598"/>
                  </a:cubicBezTo>
                  <a:cubicBezTo>
                    <a:pt x="4171" y="4598"/>
                    <a:pt x="4494" y="4569"/>
                    <a:pt x="4808" y="4514"/>
                  </a:cubicBezTo>
                  <a:cubicBezTo>
                    <a:pt x="5350" y="4424"/>
                    <a:pt x="5869" y="4288"/>
                    <a:pt x="6343" y="4063"/>
                  </a:cubicBezTo>
                  <a:cubicBezTo>
                    <a:pt x="6839" y="3859"/>
                    <a:pt x="7291" y="3566"/>
                    <a:pt x="7720" y="3250"/>
                  </a:cubicBezTo>
                  <a:cubicBezTo>
                    <a:pt x="8555" y="2618"/>
                    <a:pt x="9277" y="1896"/>
                    <a:pt x="10135" y="1445"/>
                  </a:cubicBezTo>
                  <a:cubicBezTo>
                    <a:pt x="10787" y="1101"/>
                    <a:pt x="11518" y="914"/>
                    <a:pt x="12248" y="914"/>
                  </a:cubicBezTo>
                  <a:cubicBezTo>
                    <a:pt x="12477" y="914"/>
                    <a:pt x="12707" y="933"/>
                    <a:pt x="12933" y="971"/>
                  </a:cubicBezTo>
                  <a:cubicBezTo>
                    <a:pt x="13859" y="1106"/>
                    <a:pt x="14761" y="1580"/>
                    <a:pt x="15280" y="2325"/>
                  </a:cubicBezTo>
                  <a:cubicBezTo>
                    <a:pt x="15574" y="2708"/>
                    <a:pt x="15800" y="3160"/>
                    <a:pt x="16003" y="3611"/>
                  </a:cubicBezTo>
                  <a:cubicBezTo>
                    <a:pt x="16115" y="3859"/>
                    <a:pt x="16273" y="4130"/>
                    <a:pt x="16454" y="4333"/>
                  </a:cubicBezTo>
                  <a:cubicBezTo>
                    <a:pt x="16544" y="4446"/>
                    <a:pt x="16657" y="4559"/>
                    <a:pt x="16770" y="4649"/>
                  </a:cubicBezTo>
                  <a:cubicBezTo>
                    <a:pt x="16883" y="4740"/>
                    <a:pt x="16996" y="4807"/>
                    <a:pt x="17154" y="4875"/>
                  </a:cubicBezTo>
                  <a:cubicBezTo>
                    <a:pt x="17187" y="4883"/>
                    <a:pt x="17223" y="4889"/>
                    <a:pt x="17259" y="4889"/>
                  </a:cubicBezTo>
                  <a:cubicBezTo>
                    <a:pt x="17321" y="4889"/>
                    <a:pt x="17382" y="4873"/>
                    <a:pt x="17424" y="4830"/>
                  </a:cubicBezTo>
                  <a:cubicBezTo>
                    <a:pt x="17560" y="4740"/>
                    <a:pt x="17605" y="4559"/>
                    <a:pt x="17515" y="4424"/>
                  </a:cubicBezTo>
                  <a:lnTo>
                    <a:pt x="17492" y="4379"/>
                  </a:lnTo>
                  <a:cubicBezTo>
                    <a:pt x="17357" y="4198"/>
                    <a:pt x="17199" y="4017"/>
                    <a:pt x="17063" y="3837"/>
                  </a:cubicBezTo>
                  <a:cubicBezTo>
                    <a:pt x="16905" y="3679"/>
                    <a:pt x="16793" y="3498"/>
                    <a:pt x="16702" y="3295"/>
                  </a:cubicBezTo>
                  <a:cubicBezTo>
                    <a:pt x="16454" y="2799"/>
                    <a:pt x="16206" y="2347"/>
                    <a:pt x="15867" y="1896"/>
                  </a:cubicBezTo>
                  <a:cubicBezTo>
                    <a:pt x="15190" y="971"/>
                    <a:pt x="14107" y="451"/>
                    <a:pt x="13023" y="293"/>
                  </a:cubicBezTo>
                  <a:cubicBezTo>
                    <a:pt x="12807" y="266"/>
                    <a:pt x="12588" y="253"/>
                    <a:pt x="12370" y="253"/>
                  </a:cubicBezTo>
                  <a:cubicBezTo>
                    <a:pt x="11496" y="253"/>
                    <a:pt x="10622" y="470"/>
                    <a:pt x="9864" y="903"/>
                  </a:cubicBezTo>
                  <a:cubicBezTo>
                    <a:pt x="8916" y="1422"/>
                    <a:pt x="8171" y="2189"/>
                    <a:pt x="7381" y="2799"/>
                  </a:cubicBezTo>
                  <a:cubicBezTo>
                    <a:pt x="6997" y="3115"/>
                    <a:pt x="6591" y="3385"/>
                    <a:pt x="6140" y="3589"/>
                  </a:cubicBezTo>
                  <a:cubicBezTo>
                    <a:pt x="5688" y="3814"/>
                    <a:pt x="5215" y="3950"/>
                    <a:pt x="4741" y="4040"/>
                  </a:cubicBezTo>
                  <a:cubicBezTo>
                    <a:pt x="4390" y="4105"/>
                    <a:pt x="4031" y="4141"/>
                    <a:pt x="3674" y="4141"/>
                  </a:cubicBezTo>
                  <a:cubicBezTo>
                    <a:pt x="3041" y="4141"/>
                    <a:pt x="2414" y="4029"/>
                    <a:pt x="1852" y="3769"/>
                  </a:cubicBezTo>
                  <a:cubicBezTo>
                    <a:pt x="1423" y="3589"/>
                    <a:pt x="1017" y="3273"/>
                    <a:pt x="746" y="2889"/>
                  </a:cubicBezTo>
                  <a:cubicBezTo>
                    <a:pt x="498" y="2483"/>
                    <a:pt x="362" y="2009"/>
                    <a:pt x="407" y="1535"/>
                  </a:cubicBezTo>
                  <a:cubicBezTo>
                    <a:pt x="430" y="1309"/>
                    <a:pt x="520" y="1083"/>
                    <a:pt x="633" y="880"/>
                  </a:cubicBezTo>
                  <a:cubicBezTo>
                    <a:pt x="768" y="700"/>
                    <a:pt x="949" y="542"/>
                    <a:pt x="1152" y="429"/>
                  </a:cubicBezTo>
                  <a:cubicBezTo>
                    <a:pt x="1366" y="316"/>
                    <a:pt x="1603" y="254"/>
                    <a:pt x="1835" y="254"/>
                  </a:cubicBezTo>
                  <a:cubicBezTo>
                    <a:pt x="2066" y="254"/>
                    <a:pt x="2292" y="316"/>
                    <a:pt x="2484" y="451"/>
                  </a:cubicBezTo>
                  <a:cubicBezTo>
                    <a:pt x="2512" y="461"/>
                    <a:pt x="2540" y="466"/>
                    <a:pt x="2565" y="466"/>
                  </a:cubicBezTo>
                  <a:cubicBezTo>
                    <a:pt x="2600" y="466"/>
                    <a:pt x="2628" y="455"/>
                    <a:pt x="2642" y="429"/>
                  </a:cubicBezTo>
                  <a:cubicBezTo>
                    <a:pt x="2687" y="361"/>
                    <a:pt x="2687" y="293"/>
                    <a:pt x="2619" y="248"/>
                  </a:cubicBezTo>
                  <a:cubicBezTo>
                    <a:pt x="2393" y="90"/>
                    <a:pt x="2123" y="0"/>
                    <a:pt x="182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0" name="Google Shape;320;p24"/>
          <p:cNvGrpSpPr/>
          <p:nvPr/>
        </p:nvGrpSpPr>
        <p:grpSpPr>
          <a:xfrm>
            <a:off x="806475" y="4842725"/>
            <a:ext cx="7531075" cy="0"/>
            <a:chOff x="806475" y="4842725"/>
            <a:chExt cx="7531075" cy="0"/>
          </a:xfrm>
        </p:grpSpPr>
        <p:cxnSp>
          <p:nvCxnSpPr>
            <p:cNvPr id="321" name="Google Shape;321;p24"/>
            <p:cNvCxnSpPr/>
            <p:nvPr/>
          </p:nvCxnSpPr>
          <p:spPr>
            <a:xfrm>
              <a:off x="806475" y="4842725"/>
              <a:ext cx="26259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2" name="Google Shape;322;p24"/>
            <p:cNvCxnSpPr/>
            <p:nvPr/>
          </p:nvCxnSpPr>
          <p:spPr>
            <a:xfrm>
              <a:off x="5711650" y="4842725"/>
              <a:ext cx="26259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323" name="Google Shape;323;p24"/>
          <p:cNvSpPr/>
          <p:nvPr/>
        </p:nvSpPr>
        <p:spPr>
          <a:xfrm>
            <a:off x="8918450" y="0"/>
            <a:ext cx="240300" cy="5176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4" name="Google Shape;324;p24"/>
          <p:cNvSpPr/>
          <p:nvPr/>
        </p:nvSpPr>
        <p:spPr>
          <a:xfrm>
            <a:off x="0" y="0"/>
            <a:ext cx="240300" cy="5176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" name="Google Shape;325;p24"/>
          <p:cNvSpPr txBox="1">
            <a:spLocks noGrp="1"/>
          </p:cNvSpPr>
          <p:nvPr>
            <p:ph type="title"/>
          </p:nvPr>
        </p:nvSpPr>
        <p:spPr>
          <a:xfrm>
            <a:off x="1681950" y="445025"/>
            <a:ext cx="5780100" cy="11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9pPr>
          </a:lstStyle>
          <a:p>
            <a:endParaRPr/>
          </a:p>
        </p:txBody>
      </p:sp>
      <p:sp>
        <p:nvSpPr>
          <p:cNvPr id="326" name="Google Shape;326;p24"/>
          <p:cNvSpPr txBox="1">
            <a:spLocks noGrp="1"/>
          </p:cNvSpPr>
          <p:nvPr>
            <p:ph type="subTitle" idx="1"/>
          </p:nvPr>
        </p:nvSpPr>
        <p:spPr>
          <a:xfrm>
            <a:off x="4857071" y="2124825"/>
            <a:ext cx="3567000" cy="201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7" name="Google Shape;327;p24"/>
          <p:cNvSpPr txBox="1">
            <a:spLocks noGrp="1"/>
          </p:cNvSpPr>
          <p:nvPr>
            <p:ph type="subTitle" idx="2"/>
          </p:nvPr>
        </p:nvSpPr>
        <p:spPr>
          <a:xfrm>
            <a:off x="720025" y="2124825"/>
            <a:ext cx="3567000" cy="201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6"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25"/>
          <p:cNvSpPr/>
          <p:nvPr/>
        </p:nvSpPr>
        <p:spPr>
          <a:xfrm>
            <a:off x="8430775" y="0"/>
            <a:ext cx="7233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0" name="Google Shape;330;p2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9pPr>
          </a:lstStyle>
          <a:p>
            <a:endParaRPr/>
          </a:p>
        </p:txBody>
      </p:sp>
      <p:sp>
        <p:nvSpPr>
          <p:cNvPr id="331" name="Google Shape;331;p25"/>
          <p:cNvSpPr txBox="1">
            <a:spLocks noGrp="1"/>
          </p:cNvSpPr>
          <p:nvPr>
            <p:ph type="subTitle" idx="1"/>
          </p:nvPr>
        </p:nvSpPr>
        <p:spPr>
          <a:xfrm>
            <a:off x="713225" y="1715835"/>
            <a:ext cx="4218000" cy="660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2" name="Google Shape;332;p25"/>
          <p:cNvSpPr txBox="1">
            <a:spLocks noGrp="1"/>
          </p:cNvSpPr>
          <p:nvPr>
            <p:ph type="subTitle" idx="2"/>
          </p:nvPr>
        </p:nvSpPr>
        <p:spPr>
          <a:xfrm>
            <a:off x="720000" y="2838365"/>
            <a:ext cx="4218000" cy="660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3" name="Google Shape;333;p25"/>
          <p:cNvSpPr txBox="1">
            <a:spLocks noGrp="1"/>
          </p:cNvSpPr>
          <p:nvPr>
            <p:ph type="subTitle" idx="3"/>
          </p:nvPr>
        </p:nvSpPr>
        <p:spPr>
          <a:xfrm>
            <a:off x="720000" y="3960895"/>
            <a:ext cx="4218000" cy="660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4" name="Google Shape;334;p25"/>
          <p:cNvSpPr txBox="1">
            <a:spLocks noGrp="1"/>
          </p:cNvSpPr>
          <p:nvPr>
            <p:ph type="subTitle" idx="4"/>
          </p:nvPr>
        </p:nvSpPr>
        <p:spPr>
          <a:xfrm>
            <a:off x="713225" y="1411484"/>
            <a:ext cx="4218000" cy="429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Libre Baskerville"/>
              <a:buNone/>
              <a:defRPr sz="21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bre Baskerville"/>
              <a:buNone/>
              <a:defRPr sz="2400">
                <a:latin typeface="Libre Baskerville"/>
                <a:ea typeface="Libre Baskerville"/>
                <a:cs typeface="Libre Baskerville"/>
                <a:sym typeface="Libre Baskervill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bre Baskerville"/>
              <a:buNone/>
              <a:defRPr sz="2400">
                <a:latin typeface="Libre Baskerville"/>
                <a:ea typeface="Libre Baskerville"/>
                <a:cs typeface="Libre Baskerville"/>
                <a:sym typeface="Libre Baskervill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bre Baskerville"/>
              <a:buNone/>
              <a:defRPr sz="2400">
                <a:latin typeface="Libre Baskerville"/>
                <a:ea typeface="Libre Baskerville"/>
                <a:cs typeface="Libre Baskerville"/>
                <a:sym typeface="Libre Baskervill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bre Baskerville"/>
              <a:buNone/>
              <a:defRPr sz="2400">
                <a:latin typeface="Libre Baskerville"/>
                <a:ea typeface="Libre Baskerville"/>
                <a:cs typeface="Libre Baskerville"/>
                <a:sym typeface="Libre Baskervill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bre Baskerville"/>
              <a:buNone/>
              <a:defRPr sz="2400">
                <a:latin typeface="Libre Baskerville"/>
                <a:ea typeface="Libre Baskerville"/>
                <a:cs typeface="Libre Baskerville"/>
                <a:sym typeface="Libre Baskervill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bre Baskerville"/>
              <a:buNone/>
              <a:defRPr sz="2400">
                <a:latin typeface="Libre Baskerville"/>
                <a:ea typeface="Libre Baskerville"/>
                <a:cs typeface="Libre Baskerville"/>
                <a:sym typeface="Libre Baskervill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bre Baskerville"/>
              <a:buNone/>
              <a:defRPr sz="2400">
                <a:latin typeface="Libre Baskerville"/>
                <a:ea typeface="Libre Baskerville"/>
                <a:cs typeface="Libre Baskerville"/>
                <a:sym typeface="Libre Baskervill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bre Baskerville"/>
              <a:buNone/>
              <a:defRPr sz="2400">
                <a:latin typeface="Libre Baskerville"/>
                <a:ea typeface="Libre Baskerville"/>
                <a:cs typeface="Libre Baskerville"/>
                <a:sym typeface="Libre Baskerville"/>
              </a:defRPr>
            </a:lvl9pPr>
          </a:lstStyle>
          <a:p>
            <a:endParaRPr/>
          </a:p>
        </p:txBody>
      </p:sp>
      <p:sp>
        <p:nvSpPr>
          <p:cNvPr id="335" name="Google Shape;335;p25"/>
          <p:cNvSpPr txBox="1">
            <a:spLocks noGrp="1"/>
          </p:cNvSpPr>
          <p:nvPr>
            <p:ph type="subTitle" idx="5"/>
          </p:nvPr>
        </p:nvSpPr>
        <p:spPr>
          <a:xfrm>
            <a:off x="720000" y="2534014"/>
            <a:ext cx="4218000" cy="429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Libre Baskerville"/>
              <a:buNone/>
              <a:defRPr sz="21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bre Baskerville"/>
              <a:buNone/>
              <a:defRPr sz="2400">
                <a:latin typeface="Libre Baskerville"/>
                <a:ea typeface="Libre Baskerville"/>
                <a:cs typeface="Libre Baskerville"/>
                <a:sym typeface="Libre Baskervill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bre Baskerville"/>
              <a:buNone/>
              <a:defRPr sz="2400">
                <a:latin typeface="Libre Baskerville"/>
                <a:ea typeface="Libre Baskerville"/>
                <a:cs typeface="Libre Baskerville"/>
                <a:sym typeface="Libre Baskervill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bre Baskerville"/>
              <a:buNone/>
              <a:defRPr sz="2400">
                <a:latin typeface="Libre Baskerville"/>
                <a:ea typeface="Libre Baskerville"/>
                <a:cs typeface="Libre Baskerville"/>
                <a:sym typeface="Libre Baskervill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bre Baskerville"/>
              <a:buNone/>
              <a:defRPr sz="2400">
                <a:latin typeface="Libre Baskerville"/>
                <a:ea typeface="Libre Baskerville"/>
                <a:cs typeface="Libre Baskerville"/>
                <a:sym typeface="Libre Baskervill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bre Baskerville"/>
              <a:buNone/>
              <a:defRPr sz="2400">
                <a:latin typeface="Libre Baskerville"/>
                <a:ea typeface="Libre Baskerville"/>
                <a:cs typeface="Libre Baskerville"/>
                <a:sym typeface="Libre Baskervill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bre Baskerville"/>
              <a:buNone/>
              <a:defRPr sz="2400">
                <a:latin typeface="Libre Baskerville"/>
                <a:ea typeface="Libre Baskerville"/>
                <a:cs typeface="Libre Baskerville"/>
                <a:sym typeface="Libre Baskervill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bre Baskerville"/>
              <a:buNone/>
              <a:defRPr sz="2400">
                <a:latin typeface="Libre Baskerville"/>
                <a:ea typeface="Libre Baskerville"/>
                <a:cs typeface="Libre Baskerville"/>
                <a:sym typeface="Libre Baskervill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bre Baskerville"/>
              <a:buNone/>
              <a:defRPr sz="2400">
                <a:latin typeface="Libre Baskerville"/>
                <a:ea typeface="Libre Baskerville"/>
                <a:cs typeface="Libre Baskerville"/>
                <a:sym typeface="Libre Baskerville"/>
              </a:defRPr>
            </a:lvl9pPr>
          </a:lstStyle>
          <a:p>
            <a:endParaRPr/>
          </a:p>
        </p:txBody>
      </p:sp>
      <p:sp>
        <p:nvSpPr>
          <p:cNvPr id="336" name="Google Shape;336;p25"/>
          <p:cNvSpPr txBox="1">
            <a:spLocks noGrp="1"/>
          </p:cNvSpPr>
          <p:nvPr>
            <p:ph type="subTitle" idx="6"/>
          </p:nvPr>
        </p:nvSpPr>
        <p:spPr>
          <a:xfrm>
            <a:off x="720000" y="3656544"/>
            <a:ext cx="4218000" cy="429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Libre Baskerville"/>
              <a:buNone/>
              <a:defRPr sz="21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bre Baskerville"/>
              <a:buNone/>
              <a:defRPr sz="2400">
                <a:latin typeface="Libre Baskerville"/>
                <a:ea typeface="Libre Baskerville"/>
                <a:cs typeface="Libre Baskerville"/>
                <a:sym typeface="Libre Baskervill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bre Baskerville"/>
              <a:buNone/>
              <a:defRPr sz="2400">
                <a:latin typeface="Libre Baskerville"/>
                <a:ea typeface="Libre Baskerville"/>
                <a:cs typeface="Libre Baskerville"/>
                <a:sym typeface="Libre Baskervill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bre Baskerville"/>
              <a:buNone/>
              <a:defRPr sz="2400">
                <a:latin typeface="Libre Baskerville"/>
                <a:ea typeface="Libre Baskerville"/>
                <a:cs typeface="Libre Baskerville"/>
                <a:sym typeface="Libre Baskervill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bre Baskerville"/>
              <a:buNone/>
              <a:defRPr sz="2400">
                <a:latin typeface="Libre Baskerville"/>
                <a:ea typeface="Libre Baskerville"/>
                <a:cs typeface="Libre Baskerville"/>
                <a:sym typeface="Libre Baskervill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bre Baskerville"/>
              <a:buNone/>
              <a:defRPr sz="2400">
                <a:latin typeface="Libre Baskerville"/>
                <a:ea typeface="Libre Baskerville"/>
                <a:cs typeface="Libre Baskerville"/>
                <a:sym typeface="Libre Baskervill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bre Baskerville"/>
              <a:buNone/>
              <a:defRPr sz="2400">
                <a:latin typeface="Libre Baskerville"/>
                <a:ea typeface="Libre Baskerville"/>
                <a:cs typeface="Libre Baskerville"/>
                <a:sym typeface="Libre Baskervill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bre Baskerville"/>
              <a:buNone/>
              <a:defRPr sz="2400">
                <a:latin typeface="Libre Baskerville"/>
                <a:ea typeface="Libre Baskerville"/>
                <a:cs typeface="Libre Baskerville"/>
                <a:sym typeface="Libre Baskervill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bre Baskerville"/>
              <a:buNone/>
              <a:defRPr sz="2400">
                <a:latin typeface="Libre Baskerville"/>
                <a:ea typeface="Libre Baskerville"/>
                <a:cs typeface="Libre Baskerville"/>
                <a:sym typeface="Libre Baskerville"/>
              </a:defRPr>
            </a:lvl9pPr>
          </a:lstStyle>
          <a:p>
            <a:endParaRPr/>
          </a:p>
        </p:txBody>
      </p:sp>
      <p:sp>
        <p:nvSpPr>
          <p:cNvPr id="337" name="Google Shape;337;p25"/>
          <p:cNvSpPr>
            <a:spLocks noGrp="1"/>
          </p:cNvSpPr>
          <p:nvPr>
            <p:ph type="pic" idx="7"/>
          </p:nvPr>
        </p:nvSpPr>
        <p:spPr>
          <a:xfrm>
            <a:off x="6422125" y="1160550"/>
            <a:ext cx="2281500" cy="3443400"/>
          </a:xfrm>
          <a:prstGeom prst="round2SameRect">
            <a:avLst>
              <a:gd name="adj1" fmla="val 50000"/>
              <a:gd name="adj2" fmla="val 0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5"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9" name="Google Shape;339;p26"/>
          <p:cNvGrpSpPr/>
          <p:nvPr/>
        </p:nvGrpSpPr>
        <p:grpSpPr>
          <a:xfrm>
            <a:off x="4026938" y="4632735"/>
            <a:ext cx="1090125" cy="327775"/>
            <a:chOff x="1076550" y="1433375"/>
            <a:chExt cx="1090125" cy="327775"/>
          </a:xfrm>
        </p:grpSpPr>
        <p:sp>
          <p:nvSpPr>
            <p:cNvPr id="340" name="Google Shape;340;p26"/>
            <p:cNvSpPr/>
            <p:nvPr/>
          </p:nvSpPr>
          <p:spPr>
            <a:xfrm>
              <a:off x="1587200" y="1433375"/>
              <a:ext cx="67150" cy="317675"/>
            </a:xfrm>
            <a:custGeom>
              <a:avLst/>
              <a:gdLst/>
              <a:ahLst/>
              <a:cxnLst/>
              <a:rect l="l" t="t" r="r" b="b"/>
              <a:pathLst>
                <a:path w="2686" h="12707" extrusionOk="0">
                  <a:moveTo>
                    <a:pt x="1287" y="0"/>
                  </a:moveTo>
                  <a:cubicBezTo>
                    <a:pt x="1287" y="0"/>
                    <a:pt x="1086" y="3691"/>
                    <a:pt x="289" y="3691"/>
                  </a:cubicBezTo>
                  <a:cubicBezTo>
                    <a:pt x="200" y="3691"/>
                    <a:pt x="104" y="3645"/>
                    <a:pt x="0" y="3544"/>
                  </a:cubicBezTo>
                  <a:lnTo>
                    <a:pt x="0" y="3544"/>
                  </a:lnTo>
                  <a:cubicBezTo>
                    <a:pt x="316" y="3995"/>
                    <a:pt x="1287" y="5868"/>
                    <a:pt x="1400" y="12707"/>
                  </a:cubicBezTo>
                  <a:cubicBezTo>
                    <a:pt x="1422" y="5868"/>
                    <a:pt x="2370" y="4018"/>
                    <a:pt x="2686" y="3589"/>
                  </a:cubicBezTo>
                  <a:lnTo>
                    <a:pt x="2686" y="3589"/>
                  </a:lnTo>
                  <a:cubicBezTo>
                    <a:pt x="2588" y="3682"/>
                    <a:pt x="2496" y="3724"/>
                    <a:pt x="2410" y="3724"/>
                  </a:cubicBezTo>
                  <a:cubicBezTo>
                    <a:pt x="1600" y="3724"/>
                    <a:pt x="1287" y="0"/>
                    <a:pt x="128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41" name="Google Shape;341;p26"/>
            <p:cNvGrpSpPr/>
            <p:nvPr/>
          </p:nvGrpSpPr>
          <p:grpSpPr>
            <a:xfrm>
              <a:off x="1439925" y="1624050"/>
              <a:ext cx="367900" cy="137100"/>
              <a:chOff x="1439925" y="1624050"/>
              <a:chExt cx="367900" cy="137100"/>
            </a:xfrm>
          </p:grpSpPr>
          <p:sp>
            <p:nvSpPr>
              <p:cNvPr id="342" name="Google Shape;342;p26"/>
              <p:cNvSpPr/>
              <p:nvPr/>
            </p:nvSpPr>
            <p:spPr>
              <a:xfrm>
                <a:off x="1506500" y="1624075"/>
                <a:ext cx="122475" cy="130325"/>
              </a:xfrm>
              <a:custGeom>
                <a:avLst/>
                <a:gdLst/>
                <a:ahLst/>
                <a:cxnLst/>
                <a:rect l="l" t="t" r="r" b="b"/>
                <a:pathLst>
                  <a:path w="4899" h="5213" extrusionOk="0">
                    <a:moveTo>
                      <a:pt x="2190" y="1"/>
                    </a:moveTo>
                    <a:cubicBezTo>
                      <a:pt x="1490" y="23"/>
                      <a:pt x="858" y="384"/>
                      <a:pt x="475" y="926"/>
                    </a:cubicBezTo>
                    <a:cubicBezTo>
                      <a:pt x="272" y="1197"/>
                      <a:pt x="136" y="1513"/>
                      <a:pt x="69" y="1829"/>
                    </a:cubicBezTo>
                    <a:cubicBezTo>
                      <a:pt x="1" y="2167"/>
                      <a:pt x="1" y="2528"/>
                      <a:pt x="91" y="2844"/>
                    </a:cubicBezTo>
                    <a:cubicBezTo>
                      <a:pt x="294" y="3521"/>
                      <a:pt x="723" y="4041"/>
                      <a:pt x="1242" y="4447"/>
                    </a:cubicBezTo>
                    <a:cubicBezTo>
                      <a:pt x="1761" y="4853"/>
                      <a:pt x="2393" y="5124"/>
                      <a:pt x="3048" y="5192"/>
                    </a:cubicBezTo>
                    <a:cubicBezTo>
                      <a:pt x="3179" y="5206"/>
                      <a:pt x="3313" y="5213"/>
                      <a:pt x="3446" y="5213"/>
                    </a:cubicBezTo>
                    <a:cubicBezTo>
                      <a:pt x="3956" y="5213"/>
                      <a:pt x="4469" y="5108"/>
                      <a:pt x="4898" y="4876"/>
                    </a:cubicBezTo>
                    <a:lnTo>
                      <a:pt x="4831" y="4695"/>
                    </a:lnTo>
                    <a:cubicBezTo>
                      <a:pt x="4554" y="4738"/>
                      <a:pt x="4282" y="4760"/>
                      <a:pt x="4012" y="4760"/>
                    </a:cubicBezTo>
                    <a:cubicBezTo>
                      <a:pt x="3711" y="4760"/>
                      <a:pt x="3413" y="4732"/>
                      <a:pt x="3115" y="4673"/>
                    </a:cubicBezTo>
                    <a:cubicBezTo>
                      <a:pt x="2574" y="4560"/>
                      <a:pt x="2032" y="4334"/>
                      <a:pt x="1581" y="3995"/>
                    </a:cubicBezTo>
                    <a:cubicBezTo>
                      <a:pt x="1152" y="3679"/>
                      <a:pt x="768" y="3228"/>
                      <a:pt x="610" y="2709"/>
                    </a:cubicBezTo>
                    <a:cubicBezTo>
                      <a:pt x="452" y="2212"/>
                      <a:pt x="565" y="1648"/>
                      <a:pt x="881" y="1219"/>
                    </a:cubicBezTo>
                    <a:cubicBezTo>
                      <a:pt x="1174" y="768"/>
                      <a:pt x="1671" y="452"/>
                      <a:pt x="2213" y="407"/>
                    </a:cubicBezTo>
                    <a:cubicBezTo>
                      <a:pt x="2248" y="404"/>
                      <a:pt x="2283" y="402"/>
                      <a:pt x="2319" y="402"/>
                    </a:cubicBezTo>
                    <a:cubicBezTo>
                      <a:pt x="2807" y="402"/>
                      <a:pt x="3314" y="687"/>
                      <a:pt x="3567" y="1129"/>
                    </a:cubicBezTo>
                    <a:cubicBezTo>
                      <a:pt x="3815" y="1603"/>
                      <a:pt x="3680" y="2280"/>
                      <a:pt x="3228" y="2619"/>
                    </a:cubicBezTo>
                    <a:cubicBezTo>
                      <a:pt x="3080" y="2723"/>
                      <a:pt x="2892" y="2788"/>
                      <a:pt x="2704" y="2788"/>
                    </a:cubicBezTo>
                    <a:cubicBezTo>
                      <a:pt x="2606" y="2788"/>
                      <a:pt x="2508" y="2770"/>
                      <a:pt x="2416" y="2732"/>
                    </a:cubicBezTo>
                    <a:cubicBezTo>
                      <a:pt x="2303" y="2686"/>
                      <a:pt x="2190" y="2596"/>
                      <a:pt x="2122" y="2461"/>
                    </a:cubicBezTo>
                    <a:cubicBezTo>
                      <a:pt x="2077" y="2325"/>
                      <a:pt x="2077" y="2145"/>
                      <a:pt x="2190" y="2032"/>
                    </a:cubicBezTo>
                    <a:lnTo>
                      <a:pt x="2190" y="2032"/>
                    </a:lnTo>
                    <a:cubicBezTo>
                      <a:pt x="1942" y="2258"/>
                      <a:pt x="2077" y="2709"/>
                      <a:pt x="2393" y="2822"/>
                    </a:cubicBezTo>
                    <a:cubicBezTo>
                      <a:pt x="2510" y="2885"/>
                      <a:pt x="2637" y="2912"/>
                      <a:pt x="2765" y="2912"/>
                    </a:cubicBezTo>
                    <a:cubicBezTo>
                      <a:pt x="2959" y="2912"/>
                      <a:pt x="3155" y="2849"/>
                      <a:pt x="3318" y="2754"/>
                    </a:cubicBezTo>
                    <a:cubicBezTo>
                      <a:pt x="3589" y="2574"/>
                      <a:pt x="3792" y="2303"/>
                      <a:pt x="3883" y="1987"/>
                    </a:cubicBezTo>
                    <a:cubicBezTo>
                      <a:pt x="3996" y="1671"/>
                      <a:pt x="3973" y="1310"/>
                      <a:pt x="3815" y="1016"/>
                    </a:cubicBezTo>
                    <a:cubicBezTo>
                      <a:pt x="3544" y="384"/>
                      <a:pt x="2867" y="1"/>
                      <a:pt x="2190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3" name="Google Shape;343;p26"/>
              <p:cNvSpPr/>
              <p:nvPr/>
            </p:nvSpPr>
            <p:spPr>
              <a:xfrm>
                <a:off x="1439925" y="1663050"/>
                <a:ext cx="165350" cy="98100"/>
              </a:xfrm>
              <a:custGeom>
                <a:avLst/>
                <a:gdLst/>
                <a:ahLst/>
                <a:cxnLst/>
                <a:rect l="l" t="t" r="r" b="b"/>
                <a:pathLst>
                  <a:path w="6614" h="3924" extrusionOk="0">
                    <a:moveTo>
                      <a:pt x="579" y="337"/>
                    </a:moveTo>
                    <a:cubicBezTo>
                      <a:pt x="648" y="337"/>
                      <a:pt x="726" y="361"/>
                      <a:pt x="813" y="405"/>
                    </a:cubicBezTo>
                    <a:cubicBezTo>
                      <a:pt x="926" y="450"/>
                      <a:pt x="1039" y="541"/>
                      <a:pt x="1152" y="653"/>
                    </a:cubicBezTo>
                    <a:cubicBezTo>
                      <a:pt x="1265" y="744"/>
                      <a:pt x="1355" y="857"/>
                      <a:pt x="1468" y="969"/>
                    </a:cubicBezTo>
                    <a:cubicBezTo>
                      <a:pt x="1874" y="1443"/>
                      <a:pt x="2258" y="1962"/>
                      <a:pt x="2732" y="2414"/>
                    </a:cubicBezTo>
                    <a:cubicBezTo>
                      <a:pt x="3038" y="2685"/>
                      <a:pt x="3379" y="2920"/>
                      <a:pt x="3742" y="3114"/>
                    </a:cubicBezTo>
                    <a:lnTo>
                      <a:pt x="3742" y="3114"/>
                    </a:lnTo>
                    <a:cubicBezTo>
                      <a:pt x="3485" y="3025"/>
                      <a:pt x="3230" y="2918"/>
                      <a:pt x="2980" y="2798"/>
                    </a:cubicBezTo>
                    <a:cubicBezTo>
                      <a:pt x="2686" y="2662"/>
                      <a:pt x="2416" y="2527"/>
                      <a:pt x="2145" y="2369"/>
                    </a:cubicBezTo>
                    <a:cubicBezTo>
                      <a:pt x="1874" y="2233"/>
                      <a:pt x="1603" y="2075"/>
                      <a:pt x="1332" y="1895"/>
                    </a:cubicBezTo>
                    <a:cubicBezTo>
                      <a:pt x="1084" y="1737"/>
                      <a:pt x="858" y="1534"/>
                      <a:pt x="678" y="1331"/>
                    </a:cubicBezTo>
                    <a:cubicBezTo>
                      <a:pt x="587" y="1218"/>
                      <a:pt x="497" y="1082"/>
                      <a:pt x="452" y="969"/>
                    </a:cubicBezTo>
                    <a:cubicBezTo>
                      <a:pt x="384" y="834"/>
                      <a:pt x="362" y="699"/>
                      <a:pt x="362" y="586"/>
                    </a:cubicBezTo>
                    <a:cubicBezTo>
                      <a:pt x="362" y="473"/>
                      <a:pt x="407" y="383"/>
                      <a:pt x="475" y="360"/>
                    </a:cubicBezTo>
                    <a:cubicBezTo>
                      <a:pt x="507" y="344"/>
                      <a:pt x="541" y="337"/>
                      <a:pt x="579" y="337"/>
                    </a:cubicBezTo>
                    <a:close/>
                    <a:moveTo>
                      <a:pt x="587" y="1"/>
                    </a:moveTo>
                    <a:cubicBezTo>
                      <a:pt x="515" y="1"/>
                      <a:pt x="440" y="13"/>
                      <a:pt x="362" y="44"/>
                    </a:cubicBezTo>
                    <a:cubicBezTo>
                      <a:pt x="249" y="89"/>
                      <a:pt x="159" y="157"/>
                      <a:pt x="91" y="247"/>
                    </a:cubicBezTo>
                    <a:cubicBezTo>
                      <a:pt x="46" y="338"/>
                      <a:pt x="23" y="450"/>
                      <a:pt x="1" y="563"/>
                    </a:cubicBezTo>
                    <a:cubicBezTo>
                      <a:pt x="1" y="744"/>
                      <a:pt x="46" y="924"/>
                      <a:pt x="113" y="1082"/>
                    </a:cubicBezTo>
                    <a:cubicBezTo>
                      <a:pt x="181" y="1263"/>
                      <a:pt x="271" y="1398"/>
                      <a:pt x="384" y="1534"/>
                    </a:cubicBezTo>
                    <a:cubicBezTo>
                      <a:pt x="587" y="1805"/>
                      <a:pt x="858" y="2030"/>
                      <a:pt x="1129" y="2211"/>
                    </a:cubicBezTo>
                    <a:cubicBezTo>
                      <a:pt x="1400" y="2414"/>
                      <a:pt x="1671" y="2572"/>
                      <a:pt x="1942" y="2730"/>
                    </a:cubicBezTo>
                    <a:cubicBezTo>
                      <a:pt x="2235" y="2888"/>
                      <a:pt x="2506" y="3046"/>
                      <a:pt x="2799" y="3181"/>
                    </a:cubicBezTo>
                    <a:cubicBezTo>
                      <a:pt x="3386" y="3452"/>
                      <a:pt x="3995" y="3700"/>
                      <a:pt x="4650" y="3836"/>
                    </a:cubicBezTo>
                    <a:cubicBezTo>
                      <a:pt x="4954" y="3890"/>
                      <a:pt x="5268" y="3923"/>
                      <a:pt x="5585" y="3923"/>
                    </a:cubicBezTo>
                    <a:cubicBezTo>
                      <a:pt x="5927" y="3923"/>
                      <a:pt x="6273" y="3884"/>
                      <a:pt x="6613" y="3791"/>
                    </a:cubicBezTo>
                    <a:lnTo>
                      <a:pt x="6478" y="3317"/>
                    </a:lnTo>
                    <a:cubicBezTo>
                      <a:pt x="6172" y="3402"/>
                      <a:pt x="5853" y="3441"/>
                      <a:pt x="5532" y="3441"/>
                    </a:cubicBezTo>
                    <a:cubicBezTo>
                      <a:pt x="5446" y="3441"/>
                      <a:pt x="5359" y="3439"/>
                      <a:pt x="5273" y="3433"/>
                    </a:cubicBezTo>
                    <a:lnTo>
                      <a:pt x="5273" y="3433"/>
                    </a:lnTo>
                    <a:cubicBezTo>
                      <a:pt x="4401" y="3244"/>
                      <a:pt x="3573" y="2816"/>
                      <a:pt x="2935" y="2211"/>
                    </a:cubicBezTo>
                    <a:cubicBezTo>
                      <a:pt x="2483" y="1782"/>
                      <a:pt x="2122" y="1263"/>
                      <a:pt x="1693" y="766"/>
                    </a:cubicBezTo>
                    <a:cubicBezTo>
                      <a:pt x="1603" y="653"/>
                      <a:pt x="1490" y="518"/>
                      <a:pt x="1377" y="405"/>
                    </a:cubicBezTo>
                    <a:cubicBezTo>
                      <a:pt x="1265" y="292"/>
                      <a:pt x="1107" y="180"/>
                      <a:pt x="949" y="89"/>
                    </a:cubicBezTo>
                    <a:cubicBezTo>
                      <a:pt x="845" y="45"/>
                      <a:pt x="722" y="1"/>
                      <a:pt x="587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4" name="Google Shape;344;p26"/>
              <p:cNvSpPr/>
              <p:nvPr/>
            </p:nvSpPr>
            <p:spPr>
              <a:xfrm>
                <a:off x="1621050" y="1624050"/>
                <a:ext cx="120200" cy="130350"/>
              </a:xfrm>
              <a:custGeom>
                <a:avLst/>
                <a:gdLst/>
                <a:ahLst/>
                <a:cxnLst/>
                <a:rect l="l" t="t" r="r" b="b"/>
                <a:pathLst>
                  <a:path w="4808" h="5214" extrusionOk="0">
                    <a:moveTo>
                      <a:pt x="2474" y="1"/>
                    </a:moveTo>
                    <a:cubicBezTo>
                      <a:pt x="1817" y="1"/>
                      <a:pt x="1189" y="402"/>
                      <a:pt x="926" y="995"/>
                    </a:cubicBezTo>
                    <a:cubicBezTo>
                      <a:pt x="790" y="1311"/>
                      <a:pt x="790" y="1672"/>
                      <a:pt x="903" y="1988"/>
                    </a:cubicBezTo>
                    <a:cubicBezTo>
                      <a:pt x="1016" y="2281"/>
                      <a:pt x="1219" y="2575"/>
                      <a:pt x="1513" y="2733"/>
                    </a:cubicBezTo>
                    <a:cubicBezTo>
                      <a:pt x="1677" y="2842"/>
                      <a:pt x="1874" y="2902"/>
                      <a:pt x="2069" y="2902"/>
                    </a:cubicBezTo>
                    <a:cubicBezTo>
                      <a:pt x="2196" y="2902"/>
                      <a:pt x="2322" y="2876"/>
                      <a:pt x="2438" y="2823"/>
                    </a:cubicBezTo>
                    <a:cubicBezTo>
                      <a:pt x="2754" y="2687"/>
                      <a:pt x="2844" y="2236"/>
                      <a:pt x="2618" y="2033"/>
                    </a:cubicBezTo>
                    <a:lnTo>
                      <a:pt x="2618" y="2033"/>
                    </a:lnTo>
                    <a:cubicBezTo>
                      <a:pt x="2709" y="2146"/>
                      <a:pt x="2731" y="2304"/>
                      <a:pt x="2686" y="2439"/>
                    </a:cubicBezTo>
                    <a:cubicBezTo>
                      <a:pt x="2641" y="2575"/>
                      <a:pt x="2528" y="2687"/>
                      <a:pt x="2393" y="2733"/>
                    </a:cubicBezTo>
                    <a:cubicBezTo>
                      <a:pt x="2317" y="2760"/>
                      <a:pt x="2235" y="2773"/>
                      <a:pt x="2151" y="2773"/>
                    </a:cubicBezTo>
                    <a:cubicBezTo>
                      <a:pt x="1960" y="2773"/>
                      <a:pt x="1759" y="2707"/>
                      <a:pt x="1603" y="2597"/>
                    </a:cubicBezTo>
                    <a:cubicBezTo>
                      <a:pt x="1129" y="2259"/>
                      <a:pt x="971" y="1604"/>
                      <a:pt x="1197" y="1130"/>
                    </a:cubicBezTo>
                    <a:cubicBezTo>
                      <a:pt x="1436" y="673"/>
                      <a:pt x="1969" y="384"/>
                      <a:pt x="2472" y="384"/>
                    </a:cubicBezTo>
                    <a:cubicBezTo>
                      <a:pt x="2491" y="384"/>
                      <a:pt x="2509" y="385"/>
                      <a:pt x="2528" y="385"/>
                    </a:cubicBezTo>
                    <a:cubicBezTo>
                      <a:pt x="3070" y="431"/>
                      <a:pt x="3589" y="746"/>
                      <a:pt x="3905" y="1198"/>
                    </a:cubicBezTo>
                    <a:cubicBezTo>
                      <a:pt x="4221" y="1627"/>
                      <a:pt x="4356" y="2191"/>
                      <a:pt x="4198" y="2687"/>
                    </a:cubicBezTo>
                    <a:cubicBezTo>
                      <a:pt x="4063" y="3207"/>
                      <a:pt x="3702" y="3658"/>
                      <a:pt x="3273" y="3996"/>
                    </a:cubicBezTo>
                    <a:cubicBezTo>
                      <a:pt x="2844" y="4312"/>
                      <a:pt x="2325" y="4538"/>
                      <a:pt x="1783" y="4674"/>
                    </a:cubicBezTo>
                    <a:cubicBezTo>
                      <a:pt x="1501" y="4730"/>
                      <a:pt x="1219" y="4758"/>
                      <a:pt x="931" y="4758"/>
                    </a:cubicBezTo>
                    <a:cubicBezTo>
                      <a:pt x="644" y="4758"/>
                      <a:pt x="350" y="4730"/>
                      <a:pt x="46" y="4674"/>
                    </a:cubicBezTo>
                    <a:lnTo>
                      <a:pt x="0" y="4877"/>
                    </a:lnTo>
                    <a:cubicBezTo>
                      <a:pt x="447" y="5109"/>
                      <a:pt x="965" y="5214"/>
                      <a:pt x="1475" y="5214"/>
                    </a:cubicBezTo>
                    <a:cubicBezTo>
                      <a:pt x="1609" y="5214"/>
                      <a:pt x="1742" y="5207"/>
                      <a:pt x="1874" y="5193"/>
                    </a:cubicBezTo>
                    <a:cubicBezTo>
                      <a:pt x="2506" y="5102"/>
                      <a:pt x="3138" y="4854"/>
                      <a:pt x="3634" y="4448"/>
                    </a:cubicBezTo>
                    <a:cubicBezTo>
                      <a:pt x="4153" y="4019"/>
                      <a:pt x="4559" y="3500"/>
                      <a:pt x="4717" y="2823"/>
                    </a:cubicBezTo>
                    <a:cubicBezTo>
                      <a:pt x="4808" y="2507"/>
                      <a:pt x="4808" y="2146"/>
                      <a:pt x="4717" y="1807"/>
                    </a:cubicBezTo>
                    <a:cubicBezTo>
                      <a:pt x="4627" y="1469"/>
                      <a:pt x="4492" y="1175"/>
                      <a:pt x="4266" y="904"/>
                    </a:cubicBezTo>
                    <a:cubicBezTo>
                      <a:pt x="3860" y="363"/>
                      <a:pt x="3228" y="2"/>
                      <a:pt x="2528" y="2"/>
                    </a:cubicBezTo>
                    <a:cubicBezTo>
                      <a:pt x="2510" y="1"/>
                      <a:pt x="2492" y="1"/>
                      <a:pt x="2474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5" name="Google Shape;345;p26"/>
              <p:cNvSpPr/>
              <p:nvPr/>
            </p:nvSpPr>
            <p:spPr>
              <a:xfrm>
                <a:off x="1645300" y="1662300"/>
                <a:ext cx="162525" cy="98775"/>
              </a:xfrm>
              <a:custGeom>
                <a:avLst/>
                <a:gdLst/>
                <a:ahLst/>
                <a:cxnLst/>
                <a:rect l="l" t="t" r="r" b="b"/>
                <a:pathLst>
                  <a:path w="6501" h="3951" extrusionOk="0">
                    <a:moveTo>
                      <a:pt x="5937" y="336"/>
                    </a:moveTo>
                    <a:cubicBezTo>
                      <a:pt x="5963" y="336"/>
                      <a:pt x="5986" y="339"/>
                      <a:pt x="6004" y="345"/>
                    </a:cubicBezTo>
                    <a:cubicBezTo>
                      <a:pt x="6095" y="390"/>
                      <a:pt x="6140" y="458"/>
                      <a:pt x="6140" y="571"/>
                    </a:cubicBezTo>
                    <a:cubicBezTo>
                      <a:pt x="6140" y="706"/>
                      <a:pt x="6117" y="819"/>
                      <a:pt x="6072" y="954"/>
                    </a:cubicBezTo>
                    <a:cubicBezTo>
                      <a:pt x="6004" y="1090"/>
                      <a:pt x="5937" y="1203"/>
                      <a:pt x="5846" y="1315"/>
                    </a:cubicBezTo>
                    <a:cubicBezTo>
                      <a:pt x="5688" y="1541"/>
                      <a:pt x="5463" y="1744"/>
                      <a:pt x="5214" y="1902"/>
                    </a:cubicBezTo>
                    <a:cubicBezTo>
                      <a:pt x="4966" y="2083"/>
                      <a:pt x="4695" y="2218"/>
                      <a:pt x="4424" y="2376"/>
                    </a:cubicBezTo>
                    <a:cubicBezTo>
                      <a:pt x="4154" y="2534"/>
                      <a:pt x="3883" y="2670"/>
                      <a:pt x="3589" y="2805"/>
                    </a:cubicBezTo>
                    <a:cubicBezTo>
                      <a:pt x="3359" y="2920"/>
                      <a:pt x="3125" y="3023"/>
                      <a:pt x="2884" y="3112"/>
                    </a:cubicBezTo>
                    <a:lnTo>
                      <a:pt x="2884" y="3112"/>
                    </a:lnTo>
                    <a:cubicBezTo>
                      <a:pt x="3221" y="2919"/>
                      <a:pt x="3535" y="2688"/>
                      <a:pt x="3815" y="2421"/>
                    </a:cubicBezTo>
                    <a:cubicBezTo>
                      <a:pt x="4289" y="1970"/>
                      <a:pt x="4650" y="1451"/>
                      <a:pt x="5034" y="977"/>
                    </a:cubicBezTo>
                    <a:cubicBezTo>
                      <a:pt x="5147" y="864"/>
                      <a:pt x="5237" y="751"/>
                      <a:pt x="5350" y="638"/>
                    </a:cubicBezTo>
                    <a:cubicBezTo>
                      <a:pt x="5463" y="548"/>
                      <a:pt x="5553" y="458"/>
                      <a:pt x="5688" y="390"/>
                    </a:cubicBezTo>
                    <a:cubicBezTo>
                      <a:pt x="5771" y="357"/>
                      <a:pt x="5866" y="336"/>
                      <a:pt x="5937" y="336"/>
                    </a:cubicBezTo>
                    <a:close/>
                    <a:moveTo>
                      <a:pt x="5925" y="1"/>
                    </a:moveTo>
                    <a:cubicBezTo>
                      <a:pt x="5776" y="1"/>
                      <a:pt x="5642" y="49"/>
                      <a:pt x="5530" y="97"/>
                    </a:cubicBezTo>
                    <a:cubicBezTo>
                      <a:pt x="5372" y="187"/>
                      <a:pt x="5237" y="300"/>
                      <a:pt x="5124" y="413"/>
                    </a:cubicBezTo>
                    <a:cubicBezTo>
                      <a:pt x="5011" y="525"/>
                      <a:pt x="4898" y="661"/>
                      <a:pt x="4808" y="774"/>
                    </a:cubicBezTo>
                    <a:cubicBezTo>
                      <a:pt x="4402" y="1270"/>
                      <a:pt x="4063" y="1789"/>
                      <a:pt x="3635" y="2218"/>
                    </a:cubicBezTo>
                    <a:cubicBezTo>
                      <a:pt x="3007" y="2829"/>
                      <a:pt x="2187" y="3271"/>
                      <a:pt x="1305" y="3464"/>
                    </a:cubicBezTo>
                    <a:lnTo>
                      <a:pt x="1305" y="3464"/>
                    </a:lnTo>
                    <a:cubicBezTo>
                      <a:pt x="1223" y="3469"/>
                      <a:pt x="1142" y="3471"/>
                      <a:pt x="1060" y="3471"/>
                    </a:cubicBezTo>
                    <a:cubicBezTo>
                      <a:pt x="739" y="3471"/>
                      <a:pt x="419" y="3432"/>
                      <a:pt x="114" y="3347"/>
                    </a:cubicBezTo>
                    <a:lnTo>
                      <a:pt x="1" y="3821"/>
                    </a:lnTo>
                    <a:cubicBezTo>
                      <a:pt x="328" y="3911"/>
                      <a:pt x="661" y="3950"/>
                      <a:pt x="991" y="3950"/>
                    </a:cubicBezTo>
                    <a:cubicBezTo>
                      <a:pt x="1321" y="3950"/>
                      <a:pt x="1648" y="3911"/>
                      <a:pt x="1964" y="3843"/>
                    </a:cubicBezTo>
                    <a:cubicBezTo>
                      <a:pt x="2619" y="3708"/>
                      <a:pt x="3228" y="3482"/>
                      <a:pt x="3792" y="3189"/>
                    </a:cubicBezTo>
                    <a:cubicBezTo>
                      <a:pt x="4086" y="3053"/>
                      <a:pt x="4357" y="2895"/>
                      <a:pt x="4628" y="2737"/>
                    </a:cubicBezTo>
                    <a:cubicBezTo>
                      <a:pt x="4898" y="2579"/>
                      <a:pt x="5169" y="2421"/>
                      <a:pt x="5440" y="2218"/>
                    </a:cubicBezTo>
                    <a:cubicBezTo>
                      <a:pt x="5688" y="2038"/>
                      <a:pt x="5937" y="1812"/>
                      <a:pt x="6140" y="1541"/>
                    </a:cubicBezTo>
                    <a:cubicBezTo>
                      <a:pt x="6253" y="1406"/>
                      <a:pt x="6343" y="1248"/>
                      <a:pt x="6388" y="1090"/>
                    </a:cubicBezTo>
                    <a:cubicBezTo>
                      <a:pt x="6456" y="932"/>
                      <a:pt x="6501" y="751"/>
                      <a:pt x="6478" y="548"/>
                    </a:cubicBezTo>
                    <a:cubicBezTo>
                      <a:pt x="6478" y="458"/>
                      <a:pt x="6456" y="345"/>
                      <a:pt x="6388" y="255"/>
                    </a:cubicBezTo>
                    <a:cubicBezTo>
                      <a:pt x="6320" y="164"/>
                      <a:pt x="6230" y="74"/>
                      <a:pt x="6117" y="29"/>
                    </a:cubicBezTo>
                    <a:cubicBezTo>
                      <a:pt x="6051" y="9"/>
                      <a:pt x="5987" y="1"/>
                      <a:pt x="592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46" name="Google Shape;346;p26"/>
            <p:cNvSpPr/>
            <p:nvPr/>
          </p:nvSpPr>
          <p:spPr>
            <a:xfrm>
              <a:off x="1727675" y="1558075"/>
              <a:ext cx="439000" cy="122450"/>
            </a:xfrm>
            <a:custGeom>
              <a:avLst/>
              <a:gdLst/>
              <a:ahLst/>
              <a:cxnLst/>
              <a:rect l="l" t="t" r="r" b="b"/>
              <a:pathLst>
                <a:path w="17560" h="4898" extrusionOk="0">
                  <a:moveTo>
                    <a:pt x="15732" y="0"/>
                  </a:moveTo>
                  <a:cubicBezTo>
                    <a:pt x="15461" y="0"/>
                    <a:pt x="15168" y="90"/>
                    <a:pt x="14942" y="271"/>
                  </a:cubicBezTo>
                  <a:cubicBezTo>
                    <a:pt x="14897" y="293"/>
                    <a:pt x="14897" y="384"/>
                    <a:pt x="14919" y="429"/>
                  </a:cubicBezTo>
                  <a:cubicBezTo>
                    <a:pt x="14947" y="457"/>
                    <a:pt x="14984" y="476"/>
                    <a:pt x="15018" y="476"/>
                  </a:cubicBezTo>
                  <a:cubicBezTo>
                    <a:pt x="15039" y="476"/>
                    <a:pt x="15060" y="469"/>
                    <a:pt x="15077" y="451"/>
                  </a:cubicBezTo>
                  <a:cubicBezTo>
                    <a:pt x="15269" y="316"/>
                    <a:pt x="15500" y="254"/>
                    <a:pt x="15735" y="254"/>
                  </a:cubicBezTo>
                  <a:cubicBezTo>
                    <a:pt x="15969" y="254"/>
                    <a:pt x="16206" y="316"/>
                    <a:pt x="16409" y="429"/>
                  </a:cubicBezTo>
                  <a:cubicBezTo>
                    <a:pt x="16612" y="542"/>
                    <a:pt x="16793" y="700"/>
                    <a:pt x="16928" y="903"/>
                  </a:cubicBezTo>
                  <a:cubicBezTo>
                    <a:pt x="17063" y="1083"/>
                    <a:pt x="17131" y="1309"/>
                    <a:pt x="17154" y="1535"/>
                  </a:cubicBezTo>
                  <a:cubicBezTo>
                    <a:pt x="17221" y="2009"/>
                    <a:pt x="17086" y="2505"/>
                    <a:pt x="16815" y="2889"/>
                  </a:cubicBezTo>
                  <a:cubicBezTo>
                    <a:pt x="16567" y="3295"/>
                    <a:pt x="16161" y="3589"/>
                    <a:pt x="15732" y="3792"/>
                  </a:cubicBezTo>
                  <a:cubicBezTo>
                    <a:pt x="15160" y="4035"/>
                    <a:pt x="14533" y="4142"/>
                    <a:pt x="13910" y="4142"/>
                  </a:cubicBezTo>
                  <a:cubicBezTo>
                    <a:pt x="13550" y="4142"/>
                    <a:pt x="13190" y="4106"/>
                    <a:pt x="12843" y="4040"/>
                  </a:cubicBezTo>
                  <a:cubicBezTo>
                    <a:pt x="12346" y="3950"/>
                    <a:pt x="11872" y="3814"/>
                    <a:pt x="11444" y="3589"/>
                  </a:cubicBezTo>
                  <a:cubicBezTo>
                    <a:pt x="10992" y="3385"/>
                    <a:pt x="10586" y="3115"/>
                    <a:pt x="10180" y="2799"/>
                  </a:cubicBezTo>
                  <a:cubicBezTo>
                    <a:pt x="9412" y="2189"/>
                    <a:pt x="8668" y="1445"/>
                    <a:pt x="7720" y="903"/>
                  </a:cubicBezTo>
                  <a:cubicBezTo>
                    <a:pt x="6981" y="481"/>
                    <a:pt x="6132" y="264"/>
                    <a:pt x="5269" y="264"/>
                  </a:cubicBezTo>
                  <a:cubicBezTo>
                    <a:pt x="5026" y="264"/>
                    <a:pt x="4781" y="281"/>
                    <a:pt x="4537" y="316"/>
                  </a:cubicBezTo>
                  <a:cubicBezTo>
                    <a:pt x="3454" y="451"/>
                    <a:pt x="2371" y="993"/>
                    <a:pt x="1694" y="1896"/>
                  </a:cubicBezTo>
                  <a:cubicBezTo>
                    <a:pt x="1378" y="2347"/>
                    <a:pt x="1107" y="2799"/>
                    <a:pt x="881" y="3295"/>
                  </a:cubicBezTo>
                  <a:cubicBezTo>
                    <a:pt x="791" y="3498"/>
                    <a:pt x="678" y="3679"/>
                    <a:pt x="520" y="3859"/>
                  </a:cubicBezTo>
                  <a:cubicBezTo>
                    <a:pt x="385" y="4017"/>
                    <a:pt x="204" y="4198"/>
                    <a:pt x="91" y="4379"/>
                  </a:cubicBezTo>
                  <a:lnTo>
                    <a:pt x="69" y="4424"/>
                  </a:lnTo>
                  <a:cubicBezTo>
                    <a:pt x="24" y="4514"/>
                    <a:pt x="1" y="4604"/>
                    <a:pt x="46" y="4694"/>
                  </a:cubicBezTo>
                  <a:cubicBezTo>
                    <a:pt x="81" y="4816"/>
                    <a:pt x="196" y="4898"/>
                    <a:pt x="319" y="4898"/>
                  </a:cubicBezTo>
                  <a:cubicBezTo>
                    <a:pt x="356" y="4898"/>
                    <a:pt x="394" y="4891"/>
                    <a:pt x="430" y="4875"/>
                  </a:cubicBezTo>
                  <a:cubicBezTo>
                    <a:pt x="588" y="4807"/>
                    <a:pt x="701" y="4740"/>
                    <a:pt x="813" y="4649"/>
                  </a:cubicBezTo>
                  <a:cubicBezTo>
                    <a:pt x="926" y="4559"/>
                    <a:pt x="1017" y="4469"/>
                    <a:pt x="1107" y="4356"/>
                  </a:cubicBezTo>
                  <a:cubicBezTo>
                    <a:pt x="1287" y="4130"/>
                    <a:pt x="1468" y="3859"/>
                    <a:pt x="1558" y="3611"/>
                  </a:cubicBezTo>
                  <a:cubicBezTo>
                    <a:pt x="1761" y="3160"/>
                    <a:pt x="2010" y="2731"/>
                    <a:pt x="2280" y="2325"/>
                  </a:cubicBezTo>
                  <a:cubicBezTo>
                    <a:pt x="2822" y="1580"/>
                    <a:pt x="3702" y="1106"/>
                    <a:pt x="4650" y="971"/>
                  </a:cubicBezTo>
                  <a:cubicBezTo>
                    <a:pt x="4869" y="939"/>
                    <a:pt x="5090" y="924"/>
                    <a:pt x="5311" y="924"/>
                  </a:cubicBezTo>
                  <a:cubicBezTo>
                    <a:pt x="6048" y="924"/>
                    <a:pt x="6784" y="1097"/>
                    <a:pt x="7426" y="1445"/>
                  </a:cubicBezTo>
                  <a:cubicBezTo>
                    <a:pt x="8284" y="1896"/>
                    <a:pt x="9029" y="2618"/>
                    <a:pt x="9864" y="3250"/>
                  </a:cubicBezTo>
                  <a:cubicBezTo>
                    <a:pt x="10270" y="3566"/>
                    <a:pt x="10744" y="3859"/>
                    <a:pt x="11218" y="4063"/>
                  </a:cubicBezTo>
                  <a:cubicBezTo>
                    <a:pt x="11714" y="4288"/>
                    <a:pt x="12234" y="4446"/>
                    <a:pt x="12753" y="4537"/>
                  </a:cubicBezTo>
                  <a:cubicBezTo>
                    <a:pt x="13088" y="4580"/>
                    <a:pt x="13432" y="4605"/>
                    <a:pt x="13780" y="4605"/>
                  </a:cubicBezTo>
                  <a:cubicBezTo>
                    <a:pt x="13971" y="4605"/>
                    <a:pt x="14163" y="4598"/>
                    <a:pt x="14355" y="4582"/>
                  </a:cubicBezTo>
                  <a:cubicBezTo>
                    <a:pt x="14874" y="4514"/>
                    <a:pt x="15416" y="4401"/>
                    <a:pt x="15912" y="4153"/>
                  </a:cubicBezTo>
                  <a:cubicBezTo>
                    <a:pt x="16386" y="3927"/>
                    <a:pt x="16838" y="3566"/>
                    <a:pt x="17131" y="3092"/>
                  </a:cubicBezTo>
                  <a:cubicBezTo>
                    <a:pt x="17424" y="2618"/>
                    <a:pt x="17560" y="2054"/>
                    <a:pt x="17492" y="1512"/>
                  </a:cubicBezTo>
                  <a:cubicBezTo>
                    <a:pt x="17447" y="1219"/>
                    <a:pt x="17357" y="948"/>
                    <a:pt x="17176" y="722"/>
                  </a:cubicBezTo>
                  <a:cubicBezTo>
                    <a:pt x="17018" y="497"/>
                    <a:pt x="16793" y="316"/>
                    <a:pt x="16544" y="203"/>
                  </a:cubicBezTo>
                  <a:cubicBezTo>
                    <a:pt x="16296" y="68"/>
                    <a:pt x="16025" y="0"/>
                    <a:pt x="1573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26"/>
            <p:cNvSpPr/>
            <p:nvPr/>
          </p:nvSpPr>
          <p:spPr>
            <a:xfrm>
              <a:off x="1076550" y="1558075"/>
              <a:ext cx="440150" cy="122225"/>
            </a:xfrm>
            <a:custGeom>
              <a:avLst/>
              <a:gdLst/>
              <a:ahLst/>
              <a:cxnLst/>
              <a:rect l="l" t="t" r="r" b="b"/>
              <a:pathLst>
                <a:path w="17606" h="4889" extrusionOk="0">
                  <a:moveTo>
                    <a:pt x="1829" y="0"/>
                  </a:moveTo>
                  <a:cubicBezTo>
                    <a:pt x="1558" y="0"/>
                    <a:pt x="1287" y="68"/>
                    <a:pt x="1039" y="181"/>
                  </a:cubicBezTo>
                  <a:cubicBezTo>
                    <a:pt x="791" y="316"/>
                    <a:pt x="565" y="497"/>
                    <a:pt x="385" y="722"/>
                  </a:cubicBezTo>
                  <a:cubicBezTo>
                    <a:pt x="227" y="948"/>
                    <a:pt x="136" y="1219"/>
                    <a:pt x="91" y="1490"/>
                  </a:cubicBezTo>
                  <a:cubicBezTo>
                    <a:pt x="1" y="2054"/>
                    <a:pt x="159" y="2618"/>
                    <a:pt x="452" y="3092"/>
                  </a:cubicBezTo>
                  <a:cubicBezTo>
                    <a:pt x="746" y="3566"/>
                    <a:pt x="1175" y="3905"/>
                    <a:pt x="1671" y="4153"/>
                  </a:cubicBezTo>
                  <a:cubicBezTo>
                    <a:pt x="2168" y="4379"/>
                    <a:pt x="2687" y="4514"/>
                    <a:pt x="3228" y="4559"/>
                  </a:cubicBezTo>
                  <a:cubicBezTo>
                    <a:pt x="3433" y="4586"/>
                    <a:pt x="3641" y="4598"/>
                    <a:pt x="3850" y="4598"/>
                  </a:cubicBezTo>
                  <a:cubicBezTo>
                    <a:pt x="4171" y="4598"/>
                    <a:pt x="4494" y="4569"/>
                    <a:pt x="4808" y="4514"/>
                  </a:cubicBezTo>
                  <a:cubicBezTo>
                    <a:pt x="5350" y="4424"/>
                    <a:pt x="5869" y="4288"/>
                    <a:pt x="6343" y="4063"/>
                  </a:cubicBezTo>
                  <a:cubicBezTo>
                    <a:pt x="6839" y="3859"/>
                    <a:pt x="7291" y="3566"/>
                    <a:pt x="7720" y="3250"/>
                  </a:cubicBezTo>
                  <a:cubicBezTo>
                    <a:pt x="8555" y="2618"/>
                    <a:pt x="9277" y="1896"/>
                    <a:pt x="10135" y="1445"/>
                  </a:cubicBezTo>
                  <a:cubicBezTo>
                    <a:pt x="10787" y="1101"/>
                    <a:pt x="11518" y="914"/>
                    <a:pt x="12248" y="914"/>
                  </a:cubicBezTo>
                  <a:cubicBezTo>
                    <a:pt x="12477" y="914"/>
                    <a:pt x="12707" y="933"/>
                    <a:pt x="12933" y="971"/>
                  </a:cubicBezTo>
                  <a:cubicBezTo>
                    <a:pt x="13859" y="1106"/>
                    <a:pt x="14761" y="1580"/>
                    <a:pt x="15280" y="2325"/>
                  </a:cubicBezTo>
                  <a:cubicBezTo>
                    <a:pt x="15574" y="2708"/>
                    <a:pt x="15800" y="3160"/>
                    <a:pt x="16003" y="3611"/>
                  </a:cubicBezTo>
                  <a:cubicBezTo>
                    <a:pt x="16115" y="3859"/>
                    <a:pt x="16273" y="4130"/>
                    <a:pt x="16454" y="4333"/>
                  </a:cubicBezTo>
                  <a:cubicBezTo>
                    <a:pt x="16544" y="4446"/>
                    <a:pt x="16657" y="4559"/>
                    <a:pt x="16770" y="4649"/>
                  </a:cubicBezTo>
                  <a:cubicBezTo>
                    <a:pt x="16883" y="4740"/>
                    <a:pt x="16996" y="4807"/>
                    <a:pt x="17154" y="4875"/>
                  </a:cubicBezTo>
                  <a:cubicBezTo>
                    <a:pt x="17187" y="4883"/>
                    <a:pt x="17223" y="4889"/>
                    <a:pt x="17259" y="4889"/>
                  </a:cubicBezTo>
                  <a:cubicBezTo>
                    <a:pt x="17321" y="4889"/>
                    <a:pt x="17382" y="4873"/>
                    <a:pt x="17424" y="4830"/>
                  </a:cubicBezTo>
                  <a:cubicBezTo>
                    <a:pt x="17560" y="4740"/>
                    <a:pt x="17605" y="4559"/>
                    <a:pt x="17515" y="4424"/>
                  </a:cubicBezTo>
                  <a:lnTo>
                    <a:pt x="17492" y="4379"/>
                  </a:lnTo>
                  <a:cubicBezTo>
                    <a:pt x="17357" y="4198"/>
                    <a:pt x="17199" y="4017"/>
                    <a:pt x="17063" y="3837"/>
                  </a:cubicBezTo>
                  <a:cubicBezTo>
                    <a:pt x="16905" y="3679"/>
                    <a:pt x="16793" y="3498"/>
                    <a:pt x="16702" y="3295"/>
                  </a:cubicBezTo>
                  <a:cubicBezTo>
                    <a:pt x="16454" y="2799"/>
                    <a:pt x="16206" y="2347"/>
                    <a:pt x="15867" y="1896"/>
                  </a:cubicBezTo>
                  <a:cubicBezTo>
                    <a:pt x="15190" y="971"/>
                    <a:pt x="14107" y="451"/>
                    <a:pt x="13023" y="293"/>
                  </a:cubicBezTo>
                  <a:cubicBezTo>
                    <a:pt x="12807" y="266"/>
                    <a:pt x="12588" y="253"/>
                    <a:pt x="12370" y="253"/>
                  </a:cubicBezTo>
                  <a:cubicBezTo>
                    <a:pt x="11496" y="253"/>
                    <a:pt x="10622" y="470"/>
                    <a:pt x="9864" y="903"/>
                  </a:cubicBezTo>
                  <a:cubicBezTo>
                    <a:pt x="8916" y="1422"/>
                    <a:pt x="8171" y="2189"/>
                    <a:pt x="7381" y="2799"/>
                  </a:cubicBezTo>
                  <a:cubicBezTo>
                    <a:pt x="6997" y="3115"/>
                    <a:pt x="6591" y="3385"/>
                    <a:pt x="6140" y="3589"/>
                  </a:cubicBezTo>
                  <a:cubicBezTo>
                    <a:pt x="5688" y="3814"/>
                    <a:pt x="5215" y="3950"/>
                    <a:pt x="4741" y="4040"/>
                  </a:cubicBezTo>
                  <a:cubicBezTo>
                    <a:pt x="4390" y="4105"/>
                    <a:pt x="4031" y="4141"/>
                    <a:pt x="3674" y="4141"/>
                  </a:cubicBezTo>
                  <a:cubicBezTo>
                    <a:pt x="3041" y="4141"/>
                    <a:pt x="2414" y="4029"/>
                    <a:pt x="1852" y="3769"/>
                  </a:cubicBezTo>
                  <a:cubicBezTo>
                    <a:pt x="1423" y="3589"/>
                    <a:pt x="1017" y="3273"/>
                    <a:pt x="746" y="2889"/>
                  </a:cubicBezTo>
                  <a:cubicBezTo>
                    <a:pt x="498" y="2483"/>
                    <a:pt x="362" y="2009"/>
                    <a:pt x="407" y="1535"/>
                  </a:cubicBezTo>
                  <a:cubicBezTo>
                    <a:pt x="430" y="1309"/>
                    <a:pt x="520" y="1083"/>
                    <a:pt x="633" y="880"/>
                  </a:cubicBezTo>
                  <a:cubicBezTo>
                    <a:pt x="768" y="700"/>
                    <a:pt x="949" y="542"/>
                    <a:pt x="1152" y="429"/>
                  </a:cubicBezTo>
                  <a:cubicBezTo>
                    <a:pt x="1366" y="316"/>
                    <a:pt x="1603" y="254"/>
                    <a:pt x="1835" y="254"/>
                  </a:cubicBezTo>
                  <a:cubicBezTo>
                    <a:pt x="2066" y="254"/>
                    <a:pt x="2292" y="316"/>
                    <a:pt x="2484" y="451"/>
                  </a:cubicBezTo>
                  <a:cubicBezTo>
                    <a:pt x="2512" y="461"/>
                    <a:pt x="2540" y="466"/>
                    <a:pt x="2565" y="466"/>
                  </a:cubicBezTo>
                  <a:cubicBezTo>
                    <a:pt x="2600" y="466"/>
                    <a:pt x="2628" y="455"/>
                    <a:pt x="2642" y="429"/>
                  </a:cubicBezTo>
                  <a:cubicBezTo>
                    <a:pt x="2687" y="361"/>
                    <a:pt x="2687" y="293"/>
                    <a:pt x="2619" y="248"/>
                  </a:cubicBezTo>
                  <a:cubicBezTo>
                    <a:pt x="2393" y="90"/>
                    <a:pt x="2123" y="0"/>
                    <a:pt x="182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8" name="Google Shape;348;p26"/>
          <p:cNvGrpSpPr/>
          <p:nvPr/>
        </p:nvGrpSpPr>
        <p:grpSpPr>
          <a:xfrm>
            <a:off x="806475" y="4842725"/>
            <a:ext cx="7531075" cy="0"/>
            <a:chOff x="806475" y="4842725"/>
            <a:chExt cx="7531075" cy="0"/>
          </a:xfrm>
        </p:grpSpPr>
        <p:cxnSp>
          <p:nvCxnSpPr>
            <p:cNvPr id="349" name="Google Shape;349;p26"/>
            <p:cNvCxnSpPr/>
            <p:nvPr/>
          </p:nvCxnSpPr>
          <p:spPr>
            <a:xfrm>
              <a:off x="806475" y="4842725"/>
              <a:ext cx="26259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0" name="Google Shape;350;p26"/>
            <p:cNvCxnSpPr/>
            <p:nvPr/>
          </p:nvCxnSpPr>
          <p:spPr>
            <a:xfrm>
              <a:off x="5711650" y="4842725"/>
              <a:ext cx="26259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351" name="Google Shape;351;p26"/>
          <p:cNvSpPr/>
          <p:nvPr/>
        </p:nvSpPr>
        <p:spPr>
          <a:xfrm>
            <a:off x="8918450" y="0"/>
            <a:ext cx="240300" cy="5176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2" name="Google Shape;352;p26"/>
          <p:cNvSpPr/>
          <p:nvPr/>
        </p:nvSpPr>
        <p:spPr>
          <a:xfrm>
            <a:off x="0" y="0"/>
            <a:ext cx="240300" cy="5176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3" name="Google Shape;353;p2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9pPr>
          </a:lstStyle>
          <a:p>
            <a:endParaRPr/>
          </a:p>
        </p:txBody>
      </p:sp>
      <p:sp>
        <p:nvSpPr>
          <p:cNvPr id="354" name="Google Shape;354;p26"/>
          <p:cNvSpPr txBox="1">
            <a:spLocks noGrp="1"/>
          </p:cNvSpPr>
          <p:nvPr>
            <p:ph type="subTitle" idx="1"/>
          </p:nvPr>
        </p:nvSpPr>
        <p:spPr>
          <a:xfrm>
            <a:off x="827561" y="1995300"/>
            <a:ext cx="3336900" cy="665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5" name="Google Shape;355;p26"/>
          <p:cNvSpPr txBox="1">
            <a:spLocks noGrp="1"/>
          </p:cNvSpPr>
          <p:nvPr>
            <p:ph type="subTitle" idx="2"/>
          </p:nvPr>
        </p:nvSpPr>
        <p:spPr>
          <a:xfrm>
            <a:off x="4979539" y="1995300"/>
            <a:ext cx="3336900" cy="665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6" name="Google Shape;356;p26"/>
          <p:cNvSpPr txBox="1">
            <a:spLocks noGrp="1"/>
          </p:cNvSpPr>
          <p:nvPr>
            <p:ph type="subTitle" idx="3"/>
          </p:nvPr>
        </p:nvSpPr>
        <p:spPr>
          <a:xfrm>
            <a:off x="827561" y="3485775"/>
            <a:ext cx="3336900" cy="665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7" name="Google Shape;357;p26"/>
          <p:cNvSpPr txBox="1">
            <a:spLocks noGrp="1"/>
          </p:cNvSpPr>
          <p:nvPr>
            <p:ph type="subTitle" idx="4"/>
          </p:nvPr>
        </p:nvSpPr>
        <p:spPr>
          <a:xfrm>
            <a:off x="4979539" y="3485775"/>
            <a:ext cx="3336900" cy="665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8" name="Google Shape;358;p26"/>
          <p:cNvSpPr txBox="1">
            <a:spLocks noGrp="1"/>
          </p:cNvSpPr>
          <p:nvPr>
            <p:ph type="subTitle" idx="5"/>
          </p:nvPr>
        </p:nvSpPr>
        <p:spPr>
          <a:xfrm>
            <a:off x="827561" y="1607436"/>
            <a:ext cx="3336900" cy="5055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Libre Baskerville"/>
              <a:buNone/>
              <a:defRPr sz="21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bre Baskerville"/>
              <a:buNone/>
              <a:defRPr sz="2400">
                <a:latin typeface="Libre Baskerville"/>
                <a:ea typeface="Libre Baskerville"/>
                <a:cs typeface="Libre Baskerville"/>
                <a:sym typeface="Libre Baskervill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bre Baskerville"/>
              <a:buNone/>
              <a:defRPr sz="2400">
                <a:latin typeface="Libre Baskerville"/>
                <a:ea typeface="Libre Baskerville"/>
                <a:cs typeface="Libre Baskerville"/>
                <a:sym typeface="Libre Baskervill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bre Baskerville"/>
              <a:buNone/>
              <a:defRPr sz="2400">
                <a:latin typeface="Libre Baskerville"/>
                <a:ea typeface="Libre Baskerville"/>
                <a:cs typeface="Libre Baskerville"/>
                <a:sym typeface="Libre Baskervill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bre Baskerville"/>
              <a:buNone/>
              <a:defRPr sz="2400">
                <a:latin typeface="Libre Baskerville"/>
                <a:ea typeface="Libre Baskerville"/>
                <a:cs typeface="Libre Baskerville"/>
                <a:sym typeface="Libre Baskervill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bre Baskerville"/>
              <a:buNone/>
              <a:defRPr sz="2400">
                <a:latin typeface="Libre Baskerville"/>
                <a:ea typeface="Libre Baskerville"/>
                <a:cs typeface="Libre Baskerville"/>
                <a:sym typeface="Libre Baskervill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bre Baskerville"/>
              <a:buNone/>
              <a:defRPr sz="2400">
                <a:latin typeface="Libre Baskerville"/>
                <a:ea typeface="Libre Baskerville"/>
                <a:cs typeface="Libre Baskerville"/>
                <a:sym typeface="Libre Baskervill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bre Baskerville"/>
              <a:buNone/>
              <a:defRPr sz="2400">
                <a:latin typeface="Libre Baskerville"/>
                <a:ea typeface="Libre Baskerville"/>
                <a:cs typeface="Libre Baskerville"/>
                <a:sym typeface="Libre Baskervill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bre Baskerville"/>
              <a:buNone/>
              <a:defRPr sz="2400">
                <a:latin typeface="Libre Baskerville"/>
                <a:ea typeface="Libre Baskerville"/>
                <a:cs typeface="Libre Baskerville"/>
                <a:sym typeface="Libre Baskerville"/>
              </a:defRPr>
            </a:lvl9pPr>
          </a:lstStyle>
          <a:p>
            <a:endParaRPr/>
          </a:p>
        </p:txBody>
      </p:sp>
      <p:sp>
        <p:nvSpPr>
          <p:cNvPr id="359" name="Google Shape;359;p26"/>
          <p:cNvSpPr txBox="1">
            <a:spLocks noGrp="1"/>
          </p:cNvSpPr>
          <p:nvPr>
            <p:ph type="subTitle" idx="6"/>
          </p:nvPr>
        </p:nvSpPr>
        <p:spPr>
          <a:xfrm>
            <a:off x="827561" y="3098011"/>
            <a:ext cx="3336900" cy="5055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Libre Baskerville"/>
              <a:buNone/>
              <a:defRPr sz="21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bre Baskerville"/>
              <a:buNone/>
              <a:defRPr sz="2400">
                <a:latin typeface="Libre Baskerville"/>
                <a:ea typeface="Libre Baskerville"/>
                <a:cs typeface="Libre Baskerville"/>
                <a:sym typeface="Libre Baskervill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bre Baskerville"/>
              <a:buNone/>
              <a:defRPr sz="2400">
                <a:latin typeface="Libre Baskerville"/>
                <a:ea typeface="Libre Baskerville"/>
                <a:cs typeface="Libre Baskerville"/>
                <a:sym typeface="Libre Baskervill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bre Baskerville"/>
              <a:buNone/>
              <a:defRPr sz="2400">
                <a:latin typeface="Libre Baskerville"/>
                <a:ea typeface="Libre Baskerville"/>
                <a:cs typeface="Libre Baskerville"/>
                <a:sym typeface="Libre Baskervill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bre Baskerville"/>
              <a:buNone/>
              <a:defRPr sz="2400">
                <a:latin typeface="Libre Baskerville"/>
                <a:ea typeface="Libre Baskerville"/>
                <a:cs typeface="Libre Baskerville"/>
                <a:sym typeface="Libre Baskervill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bre Baskerville"/>
              <a:buNone/>
              <a:defRPr sz="2400">
                <a:latin typeface="Libre Baskerville"/>
                <a:ea typeface="Libre Baskerville"/>
                <a:cs typeface="Libre Baskerville"/>
                <a:sym typeface="Libre Baskervill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bre Baskerville"/>
              <a:buNone/>
              <a:defRPr sz="2400">
                <a:latin typeface="Libre Baskerville"/>
                <a:ea typeface="Libre Baskerville"/>
                <a:cs typeface="Libre Baskerville"/>
                <a:sym typeface="Libre Baskervill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bre Baskerville"/>
              <a:buNone/>
              <a:defRPr sz="2400">
                <a:latin typeface="Libre Baskerville"/>
                <a:ea typeface="Libre Baskerville"/>
                <a:cs typeface="Libre Baskerville"/>
                <a:sym typeface="Libre Baskervill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bre Baskerville"/>
              <a:buNone/>
              <a:defRPr sz="2400">
                <a:latin typeface="Libre Baskerville"/>
                <a:ea typeface="Libre Baskerville"/>
                <a:cs typeface="Libre Baskerville"/>
                <a:sym typeface="Libre Baskerville"/>
              </a:defRPr>
            </a:lvl9pPr>
          </a:lstStyle>
          <a:p>
            <a:endParaRPr/>
          </a:p>
        </p:txBody>
      </p:sp>
      <p:sp>
        <p:nvSpPr>
          <p:cNvPr id="360" name="Google Shape;360;p26"/>
          <p:cNvSpPr txBox="1">
            <a:spLocks noGrp="1"/>
          </p:cNvSpPr>
          <p:nvPr>
            <p:ph type="subTitle" idx="7"/>
          </p:nvPr>
        </p:nvSpPr>
        <p:spPr>
          <a:xfrm>
            <a:off x="4979539" y="1607436"/>
            <a:ext cx="3336900" cy="5055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Libre Baskerville"/>
              <a:buNone/>
              <a:defRPr sz="21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bre Baskerville"/>
              <a:buNone/>
              <a:defRPr sz="2400">
                <a:latin typeface="Libre Baskerville"/>
                <a:ea typeface="Libre Baskerville"/>
                <a:cs typeface="Libre Baskerville"/>
                <a:sym typeface="Libre Baskervill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bre Baskerville"/>
              <a:buNone/>
              <a:defRPr sz="2400">
                <a:latin typeface="Libre Baskerville"/>
                <a:ea typeface="Libre Baskerville"/>
                <a:cs typeface="Libre Baskerville"/>
                <a:sym typeface="Libre Baskervill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bre Baskerville"/>
              <a:buNone/>
              <a:defRPr sz="2400">
                <a:latin typeface="Libre Baskerville"/>
                <a:ea typeface="Libre Baskerville"/>
                <a:cs typeface="Libre Baskerville"/>
                <a:sym typeface="Libre Baskervill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bre Baskerville"/>
              <a:buNone/>
              <a:defRPr sz="2400">
                <a:latin typeface="Libre Baskerville"/>
                <a:ea typeface="Libre Baskerville"/>
                <a:cs typeface="Libre Baskerville"/>
                <a:sym typeface="Libre Baskervill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bre Baskerville"/>
              <a:buNone/>
              <a:defRPr sz="2400">
                <a:latin typeface="Libre Baskerville"/>
                <a:ea typeface="Libre Baskerville"/>
                <a:cs typeface="Libre Baskerville"/>
                <a:sym typeface="Libre Baskervill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bre Baskerville"/>
              <a:buNone/>
              <a:defRPr sz="2400">
                <a:latin typeface="Libre Baskerville"/>
                <a:ea typeface="Libre Baskerville"/>
                <a:cs typeface="Libre Baskerville"/>
                <a:sym typeface="Libre Baskervill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bre Baskerville"/>
              <a:buNone/>
              <a:defRPr sz="2400">
                <a:latin typeface="Libre Baskerville"/>
                <a:ea typeface="Libre Baskerville"/>
                <a:cs typeface="Libre Baskerville"/>
                <a:sym typeface="Libre Baskervill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bre Baskerville"/>
              <a:buNone/>
              <a:defRPr sz="2400">
                <a:latin typeface="Libre Baskerville"/>
                <a:ea typeface="Libre Baskerville"/>
                <a:cs typeface="Libre Baskerville"/>
                <a:sym typeface="Libre Baskerville"/>
              </a:defRPr>
            </a:lvl9pPr>
          </a:lstStyle>
          <a:p>
            <a:endParaRPr/>
          </a:p>
        </p:txBody>
      </p:sp>
      <p:sp>
        <p:nvSpPr>
          <p:cNvPr id="361" name="Google Shape;361;p26"/>
          <p:cNvSpPr txBox="1">
            <a:spLocks noGrp="1"/>
          </p:cNvSpPr>
          <p:nvPr>
            <p:ph type="subTitle" idx="8"/>
          </p:nvPr>
        </p:nvSpPr>
        <p:spPr>
          <a:xfrm>
            <a:off x="4979539" y="3098011"/>
            <a:ext cx="3336900" cy="5055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Libre Baskerville"/>
              <a:buNone/>
              <a:defRPr sz="21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bre Baskerville"/>
              <a:buNone/>
              <a:defRPr sz="2400">
                <a:latin typeface="Libre Baskerville"/>
                <a:ea typeface="Libre Baskerville"/>
                <a:cs typeface="Libre Baskerville"/>
                <a:sym typeface="Libre Baskervill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bre Baskerville"/>
              <a:buNone/>
              <a:defRPr sz="2400">
                <a:latin typeface="Libre Baskerville"/>
                <a:ea typeface="Libre Baskerville"/>
                <a:cs typeface="Libre Baskerville"/>
                <a:sym typeface="Libre Baskervill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bre Baskerville"/>
              <a:buNone/>
              <a:defRPr sz="2400">
                <a:latin typeface="Libre Baskerville"/>
                <a:ea typeface="Libre Baskerville"/>
                <a:cs typeface="Libre Baskerville"/>
                <a:sym typeface="Libre Baskervill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bre Baskerville"/>
              <a:buNone/>
              <a:defRPr sz="2400">
                <a:latin typeface="Libre Baskerville"/>
                <a:ea typeface="Libre Baskerville"/>
                <a:cs typeface="Libre Baskerville"/>
                <a:sym typeface="Libre Baskervill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bre Baskerville"/>
              <a:buNone/>
              <a:defRPr sz="2400">
                <a:latin typeface="Libre Baskerville"/>
                <a:ea typeface="Libre Baskerville"/>
                <a:cs typeface="Libre Baskerville"/>
                <a:sym typeface="Libre Baskervill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bre Baskerville"/>
              <a:buNone/>
              <a:defRPr sz="2400">
                <a:latin typeface="Libre Baskerville"/>
                <a:ea typeface="Libre Baskerville"/>
                <a:cs typeface="Libre Baskerville"/>
                <a:sym typeface="Libre Baskervill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bre Baskerville"/>
              <a:buNone/>
              <a:defRPr sz="2400">
                <a:latin typeface="Libre Baskerville"/>
                <a:ea typeface="Libre Baskerville"/>
                <a:cs typeface="Libre Baskerville"/>
                <a:sym typeface="Libre Baskervill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bre Baskerville"/>
              <a:buNone/>
              <a:defRPr sz="2400">
                <a:latin typeface="Libre Baskerville"/>
                <a:ea typeface="Libre Baskerville"/>
                <a:cs typeface="Libre Baskerville"/>
                <a:sym typeface="Libre Baskervill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CUSTOM_8"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1" name="Google Shape;391;p28"/>
          <p:cNvGrpSpPr/>
          <p:nvPr/>
        </p:nvGrpSpPr>
        <p:grpSpPr>
          <a:xfrm>
            <a:off x="806463" y="4632735"/>
            <a:ext cx="7531075" cy="327775"/>
            <a:chOff x="806463" y="4632735"/>
            <a:chExt cx="7531075" cy="327775"/>
          </a:xfrm>
        </p:grpSpPr>
        <p:grpSp>
          <p:nvGrpSpPr>
            <p:cNvPr id="392" name="Google Shape;392;p28"/>
            <p:cNvGrpSpPr/>
            <p:nvPr/>
          </p:nvGrpSpPr>
          <p:grpSpPr>
            <a:xfrm>
              <a:off x="4026925" y="4632735"/>
              <a:ext cx="1090125" cy="327775"/>
              <a:chOff x="1076550" y="1433375"/>
              <a:chExt cx="1090125" cy="327775"/>
            </a:xfrm>
          </p:grpSpPr>
          <p:sp>
            <p:nvSpPr>
              <p:cNvPr id="393" name="Google Shape;393;p28"/>
              <p:cNvSpPr/>
              <p:nvPr/>
            </p:nvSpPr>
            <p:spPr>
              <a:xfrm>
                <a:off x="1587200" y="1433375"/>
                <a:ext cx="67150" cy="317675"/>
              </a:xfrm>
              <a:custGeom>
                <a:avLst/>
                <a:gdLst/>
                <a:ahLst/>
                <a:cxnLst/>
                <a:rect l="l" t="t" r="r" b="b"/>
                <a:pathLst>
                  <a:path w="2686" h="12707" extrusionOk="0">
                    <a:moveTo>
                      <a:pt x="1287" y="0"/>
                    </a:moveTo>
                    <a:cubicBezTo>
                      <a:pt x="1287" y="0"/>
                      <a:pt x="1086" y="3691"/>
                      <a:pt x="289" y="3691"/>
                    </a:cubicBezTo>
                    <a:cubicBezTo>
                      <a:pt x="200" y="3691"/>
                      <a:pt x="104" y="3645"/>
                      <a:pt x="0" y="3544"/>
                    </a:cubicBezTo>
                    <a:lnTo>
                      <a:pt x="0" y="3544"/>
                    </a:lnTo>
                    <a:cubicBezTo>
                      <a:pt x="316" y="3995"/>
                      <a:pt x="1287" y="5868"/>
                      <a:pt x="1400" y="12707"/>
                    </a:cubicBezTo>
                    <a:cubicBezTo>
                      <a:pt x="1422" y="5868"/>
                      <a:pt x="2370" y="4018"/>
                      <a:pt x="2686" y="3589"/>
                    </a:cubicBezTo>
                    <a:lnTo>
                      <a:pt x="2686" y="3589"/>
                    </a:lnTo>
                    <a:cubicBezTo>
                      <a:pt x="2588" y="3682"/>
                      <a:pt x="2496" y="3724"/>
                      <a:pt x="2410" y="3724"/>
                    </a:cubicBezTo>
                    <a:cubicBezTo>
                      <a:pt x="1600" y="3724"/>
                      <a:pt x="1287" y="0"/>
                      <a:pt x="128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394" name="Google Shape;394;p28"/>
              <p:cNvGrpSpPr/>
              <p:nvPr/>
            </p:nvGrpSpPr>
            <p:grpSpPr>
              <a:xfrm>
                <a:off x="1439925" y="1624050"/>
                <a:ext cx="367900" cy="137100"/>
                <a:chOff x="1439925" y="1624050"/>
                <a:chExt cx="367900" cy="137100"/>
              </a:xfrm>
            </p:grpSpPr>
            <p:sp>
              <p:nvSpPr>
                <p:cNvPr id="395" name="Google Shape;395;p28"/>
                <p:cNvSpPr/>
                <p:nvPr/>
              </p:nvSpPr>
              <p:spPr>
                <a:xfrm>
                  <a:off x="1506500" y="1624075"/>
                  <a:ext cx="122475" cy="130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99" h="5213" extrusionOk="0">
                      <a:moveTo>
                        <a:pt x="2190" y="1"/>
                      </a:moveTo>
                      <a:cubicBezTo>
                        <a:pt x="1490" y="23"/>
                        <a:pt x="858" y="384"/>
                        <a:pt x="475" y="926"/>
                      </a:cubicBezTo>
                      <a:cubicBezTo>
                        <a:pt x="272" y="1197"/>
                        <a:pt x="136" y="1513"/>
                        <a:pt x="69" y="1829"/>
                      </a:cubicBezTo>
                      <a:cubicBezTo>
                        <a:pt x="1" y="2167"/>
                        <a:pt x="1" y="2528"/>
                        <a:pt x="91" y="2844"/>
                      </a:cubicBezTo>
                      <a:cubicBezTo>
                        <a:pt x="294" y="3521"/>
                        <a:pt x="723" y="4041"/>
                        <a:pt x="1242" y="4447"/>
                      </a:cubicBezTo>
                      <a:cubicBezTo>
                        <a:pt x="1761" y="4853"/>
                        <a:pt x="2393" y="5124"/>
                        <a:pt x="3048" y="5192"/>
                      </a:cubicBezTo>
                      <a:cubicBezTo>
                        <a:pt x="3179" y="5206"/>
                        <a:pt x="3313" y="5213"/>
                        <a:pt x="3446" y="5213"/>
                      </a:cubicBezTo>
                      <a:cubicBezTo>
                        <a:pt x="3956" y="5213"/>
                        <a:pt x="4469" y="5108"/>
                        <a:pt x="4898" y="4876"/>
                      </a:cubicBezTo>
                      <a:lnTo>
                        <a:pt x="4831" y="4695"/>
                      </a:lnTo>
                      <a:cubicBezTo>
                        <a:pt x="4554" y="4738"/>
                        <a:pt x="4282" y="4760"/>
                        <a:pt x="4012" y="4760"/>
                      </a:cubicBezTo>
                      <a:cubicBezTo>
                        <a:pt x="3711" y="4760"/>
                        <a:pt x="3413" y="4732"/>
                        <a:pt x="3115" y="4673"/>
                      </a:cubicBezTo>
                      <a:cubicBezTo>
                        <a:pt x="2574" y="4560"/>
                        <a:pt x="2032" y="4334"/>
                        <a:pt x="1581" y="3995"/>
                      </a:cubicBezTo>
                      <a:cubicBezTo>
                        <a:pt x="1152" y="3679"/>
                        <a:pt x="768" y="3228"/>
                        <a:pt x="610" y="2709"/>
                      </a:cubicBezTo>
                      <a:cubicBezTo>
                        <a:pt x="452" y="2212"/>
                        <a:pt x="565" y="1648"/>
                        <a:pt x="881" y="1219"/>
                      </a:cubicBezTo>
                      <a:cubicBezTo>
                        <a:pt x="1174" y="768"/>
                        <a:pt x="1671" y="452"/>
                        <a:pt x="2213" y="407"/>
                      </a:cubicBezTo>
                      <a:cubicBezTo>
                        <a:pt x="2248" y="404"/>
                        <a:pt x="2283" y="402"/>
                        <a:pt x="2319" y="402"/>
                      </a:cubicBezTo>
                      <a:cubicBezTo>
                        <a:pt x="2807" y="402"/>
                        <a:pt x="3314" y="687"/>
                        <a:pt x="3567" y="1129"/>
                      </a:cubicBezTo>
                      <a:cubicBezTo>
                        <a:pt x="3815" y="1603"/>
                        <a:pt x="3680" y="2280"/>
                        <a:pt x="3228" y="2619"/>
                      </a:cubicBezTo>
                      <a:cubicBezTo>
                        <a:pt x="3080" y="2723"/>
                        <a:pt x="2892" y="2788"/>
                        <a:pt x="2704" y="2788"/>
                      </a:cubicBezTo>
                      <a:cubicBezTo>
                        <a:pt x="2606" y="2788"/>
                        <a:pt x="2508" y="2770"/>
                        <a:pt x="2416" y="2732"/>
                      </a:cubicBezTo>
                      <a:cubicBezTo>
                        <a:pt x="2303" y="2686"/>
                        <a:pt x="2190" y="2596"/>
                        <a:pt x="2122" y="2461"/>
                      </a:cubicBezTo>
                      <a:cubicBezTo>
                        <a:pt x="2077" y="2325"/>
                        <a:pt x="2077" y="2145"/>
                        <a:pt x="2190" y="2032"/>
                      </a:cubicBezTo>
                      <a:lnTo>
                        <a:pt x="2190" y="2032"/>
                      </a:lnTo>
                      <a:cubicBezTo>
                        <a:pt x="1942" y="2258"/>
                        <a:pt x="2077" y="2709"/>
                        <a:pt x="2393" y="2822"/>
                      </a:cubicBezTo>
                      <a:cubicBezTo>
                        <a:pt x="2510" y="2885"/>
                        <a:pt x="2637" y="2912"/>
                        <a:pt x="2765" y="2912"/>
                      </a:cubicBezTo>
                      <a:cubicBezTo>
                        <a:pt x="2959" y="2912"/>
                        <a:pt x="3155" y="2849"/>
                        <a:pt x="3318" y="2754"/>
                      </a:cubicBezTo>
                      <a:cubicBezTo>
                        <a:pt x="3589" y="2574"/>
                        <a:pt x="3792" y="2303"/>
                        <a:pt x="3883" y="1987"/>
                      </a:cubicBezTo>
                      <a:cubicBezTo>
                        <a:pt x="3996" y="1671"/>
                        <a:pt x="3973" y="1310"/>
                        <a:pt x="3815" y="1016"/>
                      </a:cubicBezTo>
                      <a:cubicBezTo>
                        <a:pt x="3544" y="384"/>
                        <a:pt x="2867" y="1"/>
                        <a:pt x="2190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6" name="Google Shape;396;p28"/>
                <p:cNvSpPr/>
                <p:nvPr/>
              </p:nvSpPr>
              <p:spPr>
                <a:xfrm>
                  <a:off x="1439925" y="1663050"/>
                  <a:ext cx="165350" cy="98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14" h="3924" extrusionOk="0">
                      <a:moveTo>
                        <a:pt x="579" y="337"/>
                      </a:moveTo>
                      <a:cubicBezTo>
                        <a:pt x="648" y="337"/>
                        <a:pt x="726" y="361"/>
                        <a:pt x="813" y="405"/>
                      </a:cubicBezTo>
                      <a:cubicBezTo>
                        <a:pt x="926" y="450"/>
                        <a:pt x="1039" y="541"/>
                        <a:pt x="1152" y="653"/>
                      </a:cubicBezTo>
                      <a:cubicBezTo>
                        <a:pt x="1265" y="744"/>
                        <a:pt x="1355" y="857"/>
                        <a:pt x="1468" y="969"/>
                      </a:cubicBezTo>
                      <a:cubicBezTo>
                        <a:pt x="1874" y="1443"/>
                        <a:pt x="2258" y="1962"/>
                        <a:pt x="2732" y="2414"/>
                      </a:cubicBezTo>
                      <a:cubicBezTo>
                        <a:pt x="3038" y="2685"/>
                        <a:pt x="3379" y="2920"/>
                        <a:pt x="3742" y="3114"/>
                      </a:cubicBezTo>
                      <a:lnTo>
                        <a:pt x="3742" y="3114"/>
                      </a:lnTo>
                      <a:cubicBezTo>
                        <a:pt x="3485" y="3025"/>
                        <a:pt x="3230" y="2918"/>
                        <a:pt x="2980" y="2798"/>
                      </a:cubicBezTo>
                      <a:cubicBezTo>
                        <a:pt x="2686" y="2662"/>
                        <a:pt x="2416" y="2527"/>
                        <a:pt x="2145" y="2369"/>
                      </a:cubicBezTo>
                      <a:cubicBezTo>
                        <a:pt x="1874" y="2233"/>
                        <a:pt x="1603" y="2075"/>
                        <a:pt x="1332" y="1895"/>
                      </a:cubicBezTo>
                      <a:cubicBezTo>
                        <a:pt x="1084" y="1737"/>
                        <a:pt x="858" y="1534"/>
                        <a:pt x="678" y="1331"/>
                      </a:cubicBezTo>
                      <a:cubicBezTo>
                        <a:pt x="587" y="1218"/>
                        <a:pt x="497" y="1082"/>
                        <a:pt x="452" y="969"/>
                      </a:cubicBezTo>
                      <a:cubicBezTo>
                        <a:pt x="384" y="834"/>
                        <a:pt x="362" y="699"/>
                        <a:pt x="362" y="586"/>
                      </a:cubicBezTo>
                      <a:cubicBezTo>
                        <a:pt x="362" y="473"/>
                        <a:pt x="407" y="383"/>
                        <a:pt x="475" y="360"/>
                      </a:cubicBezTo>
                      <a:cubicBezTo>
                        <a:pt x="507" y="344"/>
                        <a:pt x="541" y="337"/>
                        <a:pt x="579" y="337"/>
                      </a:cubicBezTo>
                      <a:close/>
                      <a:moveTo>
                        <a:pt x="587" y="1"/>
                      </a:moveTo>
                      <a:cubicBezTo>
                        <a:pt x="515" y="1"/>
                        <a:pt x="440" y="13"/>
                        <a:pt x="362" y="44"/>
                      </a:cubicBezTo>
                      <a:cubicBezTo>
                        <a:pt x="249" y="89"/>
                        <a:pt x="159" y="157"/>
                        <a:pt x="91" y="247"/>
                      </a:cubicBezTo>
                      <a:cubicBezTo>
                        <a:pt x="46" y="338"/>
                        <a:pt x="23" y="450"/>
                        <a:pt x="1" y="563"/>
                      </a:cubicBezTo>
                      <a:cubicBezTo>
                        <a:pt x="1" y="744"/>
                        <a:pt x="46" y="924"/>
                        <a:pt x="113" y="1082"/>
                      </a:cubicBezTo>
                      <a:cubicBezTo>
                        <a:pt x="181" y="1263"/>
                        <a:pt x="271" y="1398"/>
                        <a:pt x="384" y="1534"/>
                      </a:cubicBezTo>
                      <a:cubicBezTo>
                        <a:pt x="587" y="1805"/>
                        <a:pt x="858" y="2030"/>
                        <a:pt x="1129" y="2211"/>
                      </a:cubicBezTo>
                      <a:cubicBezTo>
                        <a:pt x="1400" y="2414"/>
                        <a:pt x="1671" y="2572"/>
                        <a:pt x="1942" y="2730"/>
                      </a:cubicBezTo>
                      <a:cubicBezTo>
                        <a:pt x="2235" y="2888"/>
                        <a:pt x="2506" y="3046"/>
                        <a:pt x="2799" y="3181"/>
                      </a:cubicBezTo>
                      <a:cubicBezTo>
                        <a:pt x="3386" y="3452"/>
                        <a:pt x="3995" y="3700"/>
                        <a:pt x="4650" y="3836"/>
                      </a:cubicBezTo>
                      <a:cubicBezTo>
                        <a:pt x="4954" y="3890"/>
                        <a:pt x="5268" y="3923"/>
                        <a:pt x="5585" y="3923"/>
                      </a:cubicBezTo>
                      <a:cubicBezTo>
                        <a:pt x="5927" y="3923"/>
                        <a:pt x="6273" y="3884"/>
                        <a:pt x="6613" y="3791"/>
                      </a:cubicBezTo>
                      <a:lnTo>
                        <a:pt x="6478" y="3317"/>
                      </a:lnTo>
                      <a:cubicBezTo>
                        <a:pt x="6172" y="3402"/>
                        <a:pt x="5853" y="3441"/>
                        <a:pt x="5532" y="3441"/>
                      </a:cubicBezTo>
                      <a:cubicBezTo>
                        <a:pt x="5446" y="3441"/>
                        <a:pt x="5359" y="3439"/>
                        <a:pt x="5273" y="3433"/>
                      </a:cubicBezTo>
                      <a:lnTo>
                        <a:pt x="5273" y="3433"/>
                      </a:lnTo>
                      <a:cubicBezTo>
                        <a:pt x="4401" y="3244"/>
                        <a:pt x="3573" y="2816"/>
                        <a:pt x="2935" y="2211"/>
                      </a:cubicBezTo>
                      <a:cubicBezTo>
                        <a:pt x="2483" y="1782"/>
                        <a:pt x="2122" y="1263"/>
                        <a:pt x="1693" y="766"/>
                      </a:cubicBezTo>
                      <a:cubicBezTo>
                        <a:pt x="1603" y="653"/>
                        <a:pt x="1490" y="518"/>
                        <a:pt x="1377" y="405"/>
                      </a:cubicBezTo>
                      <a:cubicBezTo>
                        <a:pt x="1265" y="292"/>
                        <a:pt x="1107" y="180"/>
                        <a:pt x="949" y="89"/>
                      </a:cubicBezTo>
                      <a:cubicBezTo>
                        <a:pt x="845" y="45"/>
                        <a:pt x="722" y="1"/>
                        <a:pt x="587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7" name="Google Shape;397;p28"/>
                <p:cNvSpPr/>
                <p:nvPr/>
              </p:nvSpPr>
              <p:spPr>
                <a:xfrm>
                  <a:off x="1621050" y="1624050"/>
                  <a:ext cx="120200" cy="130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08" h="5214" extrusionOk="0">
                      <a:moveTo>
                        <a:pt x="2474" y="1"/>
                      </a:moveTo>
                      <a:cubicBezTo>
                        <a:pt x="1817" y="1"/>
                        <a:pt x="1189" y="402"/>
                        <a:pt x="926" y="995"/>
                      </a:cubicBezTo>
                      <a:cubicBezTo>
                        <a:pt x="790" y="1311"/>
                        <a:pt x="790" y="1672"/>
                        <a:pt x="903" y="1988"/>
                      </a:cubicBezTo>
                      <a:cubicBezTo>
                        <a:pt x="1016" y="2281"/>
                        <a:pt x="1219" y="2575"/>
                        <a:pt x="1513" y="2733"/>
                      </a:cubicBezTo>
                      <a:cubicBezTo>
                        <a:pt x="1677" y="2842"/>
                        <a:pt x="1874" y="2902"/>
                        <a:pt x="2069" y="2902"/>
                      </a:cubicBezTo>
                      <a:cubicBezTo>
                        <a:pt x="2196" y="2902"/>
                        <a:pt x="2322" y="2876"/>
                        <a:pt x="2438" y="2823"/>
                      </a:cubicBezTo>
                      <a:cubicBezTo>
                        <a:pt x="2754" y="2687"/>
                        <a:pt x="2844" y="2236"/>
                        <a:pt x="2618" y="2033"/>
                      </a:cubicBezTo>
                      <a:lnTo>
                        <a:pt x="2618" y="2033"/>
                      </a:lnTo>
                      <a:cubicBezTo>
                        <a:pt x="2709" y="2146"/>
                        <a:pt x="2731" y="2304"/>
                        <a:pt x="2686" y="2439"/>
                      </a:cubicBezTo>
                      <a:cubicBezTo>
                        <a:pt x="2641" y="2575"/>
                        <a:pt x="2528" y="2687"/>
                        <a:pt x="2393" y="2733"/>
                      </a:cubicBezTo>
                      <a:cubicBezTo>
                        <a:pt x="2317" y="2760"/>
                        <a:pt x="2235" y="2773"/>
                        <a:pt x="2151" y="2773"/>
                      </a:cubicBezTo>
                      <a:cubicBezTo>
                        <a:pt x="1960" y="2773"/>
                        <a:pt x="1759" y="2707"/>
                        <a:pt x="1603" y="2597"/>
                      </a:cubicBezTo>
                      <a:cubicBezTo>
                        <a:pt x="1129" y="2259"/>
                        <a:pt x="971" y="1604"/>
                        <a:pt x="1197" y="1130"/>
                      </a:cubicBezTo>
                      <a:cubicBezTo>
                        <a:pt x="1436" y="673"/>
                        <a:pt x="1969" y="384"/>
                        <a:pt x="2472" y="384"/>
                      </a:cubicBezTo>
                      <a:cubicBezTo>
                        <a:pt x="2491" y="384"/>
                        <a:pt x="2509" y="385"/>
                        <a:pt x="2528" y="385"/>
                      </a:cubicBezTo>
                      <a:cubicBezTo>
                        <a:pt x="3070" y="431"/>
                        <a:pt x="3589" y="746"/>
                        <a:pt x="3905" y="1198"/>
                      </a:cubicBezTo>
                      <a:cubicBezTo>
                        <a:pt x="4221" y="1627"/>
                        <a:pt x="4356" y="2191"/>
                        <a:pt x="4198" y="2687"/>
                      </a:cubicBezTo>
                      <a:cubicBezTo>
                        <a:pt x="4063" y="3207"/>
                        <a:pt x="3702" y="3658"/>
                        <a:pt x="3273" y="3996"/>
                      </a:cubicBezTo>
                      <a:cubicBezTo>
                        <a:pt x="2844" y="4312"/>
                        <a:pt x="2325" y="4538"/>
                        <a:pt x="1783" y="4674"/>
                      </a:cubicBezTo>
                      <a:cubicBezTo>
                        <a:pt x="1501" y="4730"/>
                        <a:pt x="1219" y="4758"/>
                        <a:pt x="931" y="4758"/>
                      </a:cubicBezTo>
                      <a:cubicBezTo>
                        <a:pt x="644" y="4758"/>
                        <a:pt x="350" y="4730"/>
                        <a:pt x="46" y="4674"/>
                      </a:cubicBezTo>
                      <a:lnTo>
                        <a:pt x="0" y="4877"/>
                      </a:lnTo>
                      <a:cubicBezTo>
                        <a:pt x="447" y="5109"/>
                        <a:pt x="965" y="5214"/>
                        <a:pt x="1475" y="5214"/>
                      </a:cubicBezTo>
                      <a:cubicBezTo>
                        <a:pt x="1609" y="5214"/>
                        <a:pt x="1742" y="5207"/>
                        <a:pt x="1874" y="5193"/>
                      </a:cubicBezTo>
                      <a:cubicBezTo>
                        <a:pt x="2506" y="5102"/>
                        <a:pt x="3138" y="4854"/>
                        <a:pt x="3634" y="4448"/>
                      </a:cubicBezTo>
                      <a:cubicBezTo>
                        <a:pt x="4153" y="4019"/>
                        <a:pt x="4559" y="3500"/>
                        <a:pt x="4717" y="2823"/>
                      </a:cubicBezTo>
                      <a:cubicBezTo>
                        <a:pt x="4808" y="2507"/>
                        <a:pt x="4808" y="2146"/>
                        <a:pt x="4717" y="1807"/>
                      </a:cubicBezTo>
                      <a:cubicBezTo>
                        <a:pt x="4627" y="1469"/>
                        <a:pt x="4492" y="1175"/>
                        <a:pt x="4266" y="904"/>
                      </a:cubicBezTo>
                      <a:cubicBezTo>
                        <a:pt x="3860" y="363"/>
                        <a:pt x="3228" y="2"/>
                        <a:pt x="2528" y="2"/>
                      </a:cubicBezTo>
                      <a:cubicBezTo>
                        <a:pt x="2510" y="1"/>
                        <a:pt x="2492" y="1"/>
                        <a:pt x="2474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8" name="Google Shape;398;p28"/>
                <p:cNvSpPr/>
                <p:nvPr/>
              </p:nvSpPr>
              <p:spPr>
                <a:xfrm>
                  <a:off x="1645300" y="1662300"/>
                  <a:ext cx="162525" cy="98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01" h="3951" extrusionOk="0">
                      <a:moveTo>
                        <a:pt x="5937" y="336"/>
                      </a:moveTo>
                      <a:cubicBezTo>
                        <a:pt x="5963" y="336"/>
                        <a:pt x="5986" y="339"/>
                        <a:pt x="6004" y="345"/>
                      </a:cubicBezTo>
                      <a:cubicBezTo>
                        <a:pt x="6095" y="390"/>
                        <a:pt x="6140" y="458"/>
                        <a:pt x="6140" y="571"/>
                      </a:cubicBezTo>
                      <a:cubicBezTo>
                        <a:pt x="6140" y="706"/>
                        <a:pt x="6117" y="819"/>
                        <a:pt x="6072" y="954"/>
                      </a:cubicBezTo>
                      <a:cubicBezTo>
                        <a:pt x="6004" y="1090"/>
                        <a:pt x="5937" y="1203"/>
                        <a:pt x="5846" y="1315"/>
                      </a:cubicBezTo>
                      <a:cubicBezTo>
                        <a:pt x="5688" y="1541"/>
                        <a:pt x="5463" y="1744"/>
                        <a:pt x="5214" y="1902"/>
                      </a:cubicBezTo>
                      <a:cubicBezTo>
                        <a:pt x="4966" y="2083"/>
                        <a:pt x="4695" y="2218"/>
                        <a:pt x="4424" y="2376"/>
                      </a:cubicBezTo>
                      <a:cubicBezTo>
                        <a:pt x="4154" y="2534"/>
                        <a:pt x="3883" y="2670"/>
                        <a:pt x="3589" y="2805"/>
                      </a:cubicBezTo>
                      <a:cubicBezTo>
                        <a:pt x="3359" y="2920"/>
                        <a:pt x="3125" y="3023"/>
                        <a:pt x="2884" y="3112"/>
                      </a:cubicBezTo>
                      <a:lnTo>
                        <a:pt x="2884" y="3112"/>
                      </a:lnTo>
                      <a:cubicBezTo>
                        <a:pt x="3221" y="2919"/>
                        <a:pt x="3535" y="2688"/>
                        <a:pt x="3815" y="2421"/>
                      </a:cubicBezTo>
                      <a:cubicBezTo>
                        <a:pt x="4289" y="1970"/>
                        <a:pt x="4650" y="1451"/>
                        <a:pt x="5034" y="977"/>
                      </a:cubicBezTo>
                      <a:cubicBezTo>
                        <a:pt x="5147" y="864"/>
                        <a:pt x="5237" y="751"/>
                        <a:pt x="5350" y="638"/>
                      </a:cubicBezTo>
                      <a:cubicBezTo>
                        <a:pt x="5463" y="548"/>
                        <a:pt x="5553" y="458"/>
                        <a:pt x="5688" y="390"/>
                      </a:cubicBezTo>
                      <a:cubicBezTo>
                        <a:pt x="5771" y="357"/>
                        <a:pt x="5866" y="336"/>
                        <a:pt x="5937" y="336"/>
                      </a:cubicBezTo>
                      <a:close/>
                      <a:moveTo>
                        <a:pt x="5925" y="1"/>
                      </a:moveTo>
                      <a:cubicBezTo>
                        <a:pt x="5776" y="1"/>
                        <a:pt x="5642" y="49"/>
                        <a:pt x="5530" y="97"/>
                      </a:cubicBezTo>
                      <a:cubicBezTo>
                        <a:pt x="5372" y="187"/>
                        <a:pt x="5237" y="300"/>
                        <a:pt x="5124" y="413"/>
                      </a:cubicBezTo>
                      <a:cubicBezTo>
                        <a:pt x="5011" y="525"/>
                        <a:pt x="4898" y="661"/>
                        <a:pt x="4808" y="774"/>
                      </a:cubicBezTo>
                      <a:cubicBezTo>
                        <a:pt x="4402" y="1270"/>
                        <a:pt x="4063" y="1789"/>
                        <a:pt x="3635" y="2218"/>
                      </a:cubicBezTo>
                      <a:cubicBezTo>
                        <a:pt x="3007" y="2829"/>
                        <a:pt x="2187" y="3271"/>
                        <a:pt x="1305" y="3464"/>
                      </a:cubicBezTo>
                      <a:lnTo>
                        <a:pt x="1305" y="3464"/>
                      </a:lnTo>
                      <a:cubicBezTo>
                        <a:pt x="1223" y="3469"/>
                        <a:pt x="1142" y="3471"/>
                        <a:pt x="1060" y="3471"/>
                      </a:cubicBezTo>
                      <a:cubicBezTo>
                        <a:pt x="739" y="3471"/>
                        <a:pt x="419" y="3432"/>
                        <a:pt x="114" y="3347"/>
                      </a:cubicBezTo>
                      <a:lnTo>
                        <a:pt x="1" y="3821"/>
                      </a:lnTo>
                      <a:cubicBezTo>
                        <a:pt x="328" y="3911"/>
                        <a:pt x="661" y="3950"/>
                        <a:pt x="991" y="3950"/>
                      </a:cubicBezTo>
                      <a:cubicBezTo>
                        <a:pt x="1321" y="3950"/>
                        <a:pt x="1648" y="3911"/>
                        <a:pt x="1964" y="3843"/>
                      </a:cubicBezTo>
                      <a:cubicBezTo>
                        <a:pt x="2619" y="3708"/>
                        <a:pt x="3228" y="3482"/>
                        <a:pt x="3792" y="3189"/>
                      </a:cubicBezTo>
                      <a:cubicBezTo>
                        <a:pt x="4086" y="3053"/>
                        <a:pt x="4357" y="2895"/>
                        <a:pt x="4628" y="2737"/>
                      </a:cubicBezTo>
                      <a:cubicBezTo>
                        <a:pt x="4898" y="2579"/>
                        <a:pt x="5169" y="2421"/>
                        <a:pt x="5440" y="2218"/>
                      </a:cubicBezTo>
                      <a:cubicBezTo>
                        <a:pt x="5688" y="2038"/>
                        <a:pt x="5937" y="1812"/>
                        <a:pt x="6140" y="1541"/>
                      </a:cubicBezTo>
                      <a:cubicBezTo>
                        <a:pt x="6253" y="1406"/>
                        <a:pt x="6343" y="1248"/>
                        <a:pt x="6388" y="1090"/>
                      </a:cubicBezTo>
                      <a:cubicBezTo>
                        <a:pt x="6456" y="932"/>
                        <a:pt x="6501" y="751"/>
                        <a:pt x="6478" y="548"/>
                      </a:cubicBezTo>
                      <a:cubicBezTo>
                        <a:pt x="6478" y="458"/>
                        <a:pt x="6456" y="345"/>
                        <a:pt x="6388" y="255"/>
                      </a:cubicBezTo>
                      <a:cubicBezTo>
                        <a:pt x="6320" y="164"/>
                        <a:pt x="6230" y="74"/>
                        <a:pt x="6117" y="29"/>
                      </a:cubicBezTo>
                      <a:cubicBezTo>
                        <a:pt x="6051" y="9"/>
                        <a:pt x="5987" y="1"/>
                        <a:pt x="5925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399" name="Google Shape;399;p28"/>
              <p:cNvSpPr/>
              <p:nvPr/>
            </p:nvSpPr>
            <p:spPr>
              <a:xfrm>
                <a:off x="1727675" y="1558075"/>
                <a:ext cx="439000" cy="122450"/>
              </a:xfrm>
              <a:custGeom>
                <a:avLst/>
                <a:gdLst/>
                <a:ahLst/>
                <a:cxnLst/>
                <a:rect l="l" t="t" r="r" b="b"/>
                <a:pathLst>
                  <a:path w="17560" h="4898" extrusionOk="0">
                    <a:moveTo>
                      <a:pt x="15732" y="0"/>
                    </a:moveTo>
                    <a:cubicBezTo>
                      <a:pt x="15461" y="0"/>
                      <a:pt x="15168" y="90"/>
                      <a:pt x="14942" y="271"/>
                    </a:cubicBezTo>
                    <a:cubicBezTo>
                      <a:pt x="14897" y="293"/>
                      <a:pt x="14897" y="384"/>
                      <a:pt x="14919" y="429"/>
                    </a:cubicBezTo>
                    <a:cubicBezTo>
                      <a:pt x="14947" y="457"/>
                      <a:pt x="14984" y="476"/>
                      <a:pt x="15018" y="476"/>
                    </a:cubicBezTo>
                    <a:cubicBezTo>
                      <a:pt x="15039" y="476"/>
                      <a:pt x="15060" y="469"/>
                      <a:pt x="15077" y="451"/>
                    </a:cubicBezTo>
                    <a:cubicBezTo>
                      <a:pt x="15269" y="316"/>
                      <a:pt x="15500" y="254"/>
                      <a:pt x="15735" y="254"/>
                    </a:cubicBezTo>
                    <a:cubicBezTo>
                      <a:pt x="15969" y="254"/>
                      <a:pt x="16206" y="316"/>
                      <a:pt x="16409" y="429"/>
                    </a:cubicBezTo>
                    <a:cubicBezTo>
                      <a:pt x="16612" y="542"/>
                      <a:pt x="16793" y="700"/>
                      <a:pt x="16928" y="903"/>
                    </a:cubicBezTo>
                    <a:cubicBezTo>
                      <a:pt x="17063" y="1083"/>
                      <a:pt x="17131" y="1309"/>
                      <a:pt x="17154" y="1535"/>
                    </a:cubicBezTo>
                    <a:cubicBezTo>
                      <a:pt x="17221" y="2009"/>
                      <a:pt x="17086" y="2505"/>
                      <a:pt x="16815" y="2889"/>
                    </a:cubicBezTo>
                    <a:cubicBezTo>
                      <a:pt x="16567" y="3295"/>
                      <a:pt x="16161" y="3589"/>
                      <a:pt x="15732" y="3792"/>
                    </a:cubicBezTo>
                    <a:cubicBezTo>
                      <a:pt x="15160" y="4035"/>
                      <a:pt x="14533" y="4142"/>
                      <a:pt x="13910" y="4142"/>
                    </a:cubicBezTo>
                    <a:cubicBezTo>
                      <a:pt x="13550" y="4142"/>
                      <a:pt x="13190" y="4106"/>
                      <a:pt x="12843" y="4040"/>
                    </a:cubicBezTo>
                    <a:cubicBezTo>
                      <a:pt x="12346" y="3950"/>
                      <a:pt x="11872" y="3814"/>
                      <a:pt x="11444" y="3589"/>
                    </a:cubicBezTo>
                    <a:cubicBezTo>
                      <a:pt x="10992" y="3385"/>
                      <a:pt x="10586" y="3115"/>
                      <a:pt x="10180" y="2799"/>
                    </a:cubicBezTo>
                    <a:cubicBezTo>
                      <a:pt x="9412" y="2189"/>
                      <a:pt x="8668" y="1445"/>
                      <a:pt x="7720" y="903"/>
                    </a:cubicBezTo>
                    <a:cubicBezTo>
                      <a:pt x="6981" y="481"/>
                      <a:pt x="6132" y="264"/>
                      <a:pt x="5269" y="264"/>
                    </a:cubicBezTo>
                    <a:cubicBezTo>
                      <a:pt x="5026" y="264"/>
                      <a:pt x="4781" y="281"/>
                      <a:pt x="4537" y="316"/>
                    </a:cubicBezTo>
                    <a:cubicBezTo>
                      <a:pt x="3454" y="451"/>
                      <a:pt x="2371" y="993"/>
                      <a:pt x="1694" y="1896"/>
                    </a:cubicBezTo>
                    <a:cubicBezTo>
                      <a:pt x="1378" y="2347"/>
                      <a:pt x="1107" y="2799"/>
                      <a:pt x="881" y="3295"/>
                    </a:cubicBezTo>
                    <a:cubicBezTo>
                      <a:pt x="791" y="3498"/>
                      <a:pt x="678" y="3679"/>
                      <a:pt x="520" y="3859"/>
                    </a:cubicBezTo>
                    <a:cubicBezTo>
                      <a:pt x="385" y="4017"/>
                      <a:pt x="204" y="4198"/>
                      <a:pt x="91" y="4379"/>
                    </a:cubicBezTo>
                    <a:lnTo>
                      <a:pt x="69" y="4424"/>
                    </a:lnTo>
                    <a:cubicBezTo>
                      <a:pt x="24" y="4514"/>
                      <a:pt x="1" y="4604"/>
                      <a:pt x="46" y="4694"/>
                    </a:cubicBezTo>
                    <a:cubicBezTo>
                      <a:pt x="81" y="4816"/>
                      <a:pt x="196" y="4898"/>
                      <a:pt x="319" y="4898"/>
                    </a:cubicBezTo>
                    <a:cubicBezTo>
                      <a:pt x="356" y="4898"/>
                      <a:pt x="394" y="4891"/>
                      <a:pt x="430" y="4875"/>
                    </a:cubicBezTo>
                    <a:cubicBezTo>
                      <a:pt x="588" y="4807"/>
                      <a:pt x="701" y="4740"/>
                      <a:pt x="813" y="4649"/>
                    </a:cubicBezTo>
                    <a:cubicBezTo>
                      <a:pt x="926" y="4559"/>
                      <a:pt x="1017" y="4469"/>
                      <a:pt x="1107" y="4356"/>
                    </a:cubicBezTo>
                    <a:cubicBezTo>
                      <a:pt x="1287" y="4130"/>
                      <a:pt x="1468" y="3859"/>
                      <a:pt x="1558" y="3611"/>
                    </a:cubicBezTo>
                    <a:cubicBezTo>
                      <a:pt x="1761" y="3160"/>
                      <a:pt x="2010" y="2731"/>
                      <a:pt x="2280" y="2325"/>
                    </a:cubicBezTo>
                    <a:cubicBezTo>
                      <a:pt x="2822" y="1580"/>
                      <a:pt x="3702" y="1106"/>
                      <a:pt x="4650" y="971"/>
                    </a:cubicBezTo>
                    <a:cubicBezTo>
                      <a:pt x="4869" y="939"/>
                      <a:pt x="5090" y="924"/>
                      <a:pt x="5311" y="924"/>
                    </a:cubicBezTo>
                    <a:cubicBezTo>
                      <a:pt x="6048" y="924"/>
                      <a:pt x="6784" y="1097"/>
                      <a:pt x="7426" y="1445"/>
                    </a:cubicBezTo>
                    <a:cubicBezTo>
                      <a:pt x="8284" y="1896"/>
                      <a:pt x="9029" y="2618"/>
                      <a:pt x="9864" y="3250"/>
                    </a:cubicBezTo>
                    <a:cubicBezTo>
                      <a:pt x="10270" y="3566"/>
                      <a:pt x="10744" y="3859"/>
                      <a:pt x="11218" y="4063"/>
                    </a:cubicBezTo>
                    <a:cubicBezTo>
                      <a:pt x="11714" y="4288"/>
                      <a:pt x="12234" y="4446"/>
                      <a:pt x="12753" y="4537"/>
                    </a:cubicBezTo>
                    <a:cubicBezTo>
                      <a:pt x="13088" y="4580"/>
                      <a:pt x="13432" y="4605"/>
                      <a:pt x="13780" y="4605"/>
                    </a:cubicBezTo>
                    <a:cubicBezTo>
                      <a:pt x="13971" y="4605"/>
                      <a:pt x="14163" y="4598"/>
                      <a:pt x="14355" y="4582"/>
                    </a:cubicBezTo>
                    <a:cubicBezTo>
                      <a:pt x="14874" y="4514"/>
                      <a:pt x="15416" y="4401"/>
                      <a:pt x="15912" y="4153"/>
                    </a:cubicBezTo>
                    <a:cubicBezTo>
                      <a:pt x="16386" y="3927"/>
                      <a:pt x="16838" y="3566"/>
                      <a:pt x="17131" y="3092"/>
                    </a:cubicBezTo>
                    <a:cubicBezTo>
                      <a:pt x="17424" y="2618"/>
                      <a:pt x="17560" y="2054"/>
                      <a:pt x="17492" y="1512"/>
                    </a:cubicBezTo>
                    <a:cubicBezTo>
                      <a:pt x="17447" y="1219"/>
                      <a:pt x="17357" y="948"/>
                      <a:pt x="17176" y="722"/>
                    </a:cubicBezTo>
                    <a:cubicBezTo>
                      <a:pt x="17018" y="497"/>
                      <a:pt x="16793" y="316"/>
                      <a:pt x="16544" y="203"/>
                    </a:cubicBezTo>
                    <a:cubicBezTo>
                      <a:pt x="16296" y="68"/>
                      <a:pt x="16025" y="0"/>
                      <a:pt x="1573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0" name="Google Shape;400;p28"/>
              <p:cNvSpPr/>
              <p:nvPr/>
            </p:nvSpPr>
            <p:spPr>
              <a:xfrm>
                <a:off x="1076550" y="1558075"/>
                <a:ext cx="440150" cy="122225"/>
              </a:xfrm>
              <a:custGeom>
                <a:avLst/>
                <a:gdLst/>
                <a:ahLst/>
                <a:cxnLst/>
                <a:rect l="l" t="t" r="r" b="b"/>
                <a:pathLst>
                  <a:path w="17606" h="4889" extrusionOk="0">
                    <a:moveTo>
                      <a:pt x="1829" y="0"/>
                    </a:moveTo>
                    <a:cubicBezTo>
                      <a:pt x="1558" y="0"/>
                      <a:pt x="1287" y="68"/>
                      <a:pt x="1039" y="181"/>
                    </a:cubicBezTo>
                    <a:cubicBezTo>
                      <a:pt x="791" y="316"/>
                      <a:pt x="565" y="497"/>
                      <a:pt x="385" y="722"/>
                    </a:cubicBezTo>
                    <a:cubicBezTo>
                      <a:pt x="227" y="948"/>
                      <a:pt x="136" y="1219"/>
                      <a:pt x="91" y="1490"/>
                    </a:cubicBezTo>
                    <a:cubicBezTo>
                      <a:pt x="1" y="2054"/>
                      <a:pt x="159" y="2618"/>
                      <a:pt x="452" y="3092"/>
                    </a:cubicBezTo>
                    <a:cubicBezTo>
                      <a:pt x="746" y="3566"/>
                      <a:pt x="1175" y="3905"/>
                      <a:pt x="1671" y="4153"/>
                    </a:cubicBezTo>
                    <a:cubicBezTo>
                      <a:pt x="2168" y="4379"/>
                      <a:pt x="2687" y="4514"/>
                      <a:pt x="3228" y="4559"/>
                    </a:cubicBezTo>
                    <a:cubicBezTo>
                      <a:pt x="3433" y="4586"/>
                      <a:pt x="3641" y="4598"/>
                      <a:pt x="3850" y="4598"/>
                    </a:cubicBezTo>
                    <a:cubicBezTo>
                      <a:pt x="4171" y="4598"/>
                      <a:pt x="4494" y="4569"/>
                      <a:pt x="4808" y="4514"/>
                    </a:cubicBezTo>
                    <a:cubicBezTo>
                      <a:pt x="5350" y="4424"/>
                      <a:pt x="5869" y="4288"/>
                      <a:pt x="6343" y="4063"/>
                    </a:cubicBezTo>
                    <a:cubicBezTo>
                      <a:pt x="6839" y="3859"/>
                      <a:pt x="7291" y="3566"/>
                      <a:pt x="7720" y="3250"/>
                    </a:cubicBezTo>
                    <a:cubicBezTo>
                      <a:pt x="8555" y="2618"/>
                      <a:pt x="9277" y="1896"/>
                      <a:pt x="10135" y="1445"/>
                    </a:cubicBezTo>
                    <a:cubicBezTo>
                      <a:pt x="10787" y="1101"/>
                      <a:pt x="11518" y="914"/>
                      <a:pt x="12248" y="914"/>
                    </a:cubicBezTo>
                    <a:cubicBezTo>
                      <a:pt x="12477" y="914"/>
                      <a:pt x="12707" y="933"/>
                      <a:pt x="12933" y="971"/>
                    </a:cubicBezTo>
                    <a:cubicBezTo>
                      <a:pt x="13859" y="1106"/>
                      <a:pt x="14761" y="1580"/>
                      <a:pt x="15280" y="2325"/>
                    </a:cubicBezTo>
                    <a:cubicBezTo>
                      <a:pt x="15574" y="2708"/>
                      <a:pt x="15800" y="3160"/>
                      <a:pt x="16003" y="3611"/>
                    </a:cubicBezTo>
                    <a:cubicBezTo>
                      <a:pt x="16115" y="3859"/>
                      <a:pt x="16273" y="4130"/>
                      <a:pt x="16454" y="4333"/>
                    </a:cubicBezTo>
                    <a:cubicBezTo>
                      <a:pt x="16544" y="4446"/>
                      <a:pt x="16657" y="4559"/>
                      <a:pt x="16770" y="4649"/>
                    </a:cubicBezTo>
                    <a:cubicBezTo>
                      <a:pt x="16883" y="4740"/>
                      <a:pt x="16996" y="4807"/>
                      <a:pt x="17154" y="4875"/>
                    </a:cubicBezTo>
                    <a:cubicBezTo>
                      <a:pt x="17187" y="4883"/>
                      <a:pt x="17223" y="4889"/>
                      <a:pt x="17259" y="4889"/>
                    </a:cubicBezTo>
                    <a:cubicBezTo>
                      <a:pt x="17321" y="4889"/>
                      <a:pt x="17382" y="4873"/>
                      <a:pt x="17424" y="4830"/>
                    </a:cubicBezTo>
                    <a:cubicBezTo>
                      <a:pt x="17560" y="4740"/>
                      <a:pt x="17605" y="4559"/>
                      <a:pt x="17515" y="4424"/>
                    </a:cubicBezTo>
                    <a:lnTo>
                      <a:pt x="17492" y="4379"/>
                    </a:lnTo>
                    <a:cubicBezTo>
                      <a:pt x="17357" y="4198"/>
                      <a:pt x="17199" y="4017"/>
                      <a:pt x="17063" y="3837"/>
                    </a:cubicBezTo>
                    <a:cubicBezTo>
                      <a:pt x="16905" y="3679"/>
                      <a:pt x="16793" y="3498"/>
                      <a:pt x="16702" y="3295"/>
                    </a:cubicBezTo>
                    <a:cubicBezTo>
                      <a:pt x="16454" y="2799"/>
                      <a:pt x="16206" y="2347"/>
                      <a:pt x="15867" y="1896"/>
                    </a:cubicBezTo>
                    <a:cubicBezTo>
                      <a:pt x="15190" y="971"/>
                      <a:pt x="14107" y="451"/>
                      <a:pt x="13023" y="293"/>
                    </a:cubicBezTo>
                    <a:cubicBezTo>
                      <a:pt x="12807" y="266"/>
                      <a:pt x="12588" y="253"/>
                      <a:pt x="12370" y="253"/>
                    </a:cubicBezTo>
                    <a:cubicBezTo>
                      <a:pt x="11496" y="253"/>
                      <a:pt x="10622" y="470"/>
                      <a:pt x="9864" y="903"/>
                    </a:cubicBezTo>
                    <a:cubicBezTo>
                      <a:pt x="8916" y="1422"/>
                      <a:pt x="8171" y="2189"/>
                      <a:pt x="7381" y="2799"/>
                    </a:cubicBezTo>
                    <a:cubicBezTo>
                      <a:pt x="6997" y="3115"/>
                      <a:pt x="6591" y="3385"/>
                      <a:pt x="6140" y="3589"/>
                    </a:cubicBezTo>
                    <a:cubicBezTo>
                      <a:pt x="5688" y="3814"/>
                      <a:pt x="5215" y="3950"/>
                      <a:pt x="4741" y="4040"/>
                    </a:cubicBezTo>
                    <a:cubicBezTo>
                      <a:pt x="4390" y="4105"/>
                      <a:pt x="4031" y="4141"/>
                      <a:pt x="3674" y="4141"/>
                    </a:cubicBezTo>
                    <a:cubicBezTo>
                      <a:pt x="3041" y="4141"/>
                      <a:pt x="2414" y="4029"/>
                      <a:pt x="1852" y="3769"/>
                    </a:cubicBezTo>
                    <a:cubicBezTo>
                      <a:pt x="1423" y="3589"/>
                      <a:pt x="1017" y="3273"/>
                      <a:pt x="746" y="2889"/>
                    </a:cubicBezTo>
                    <a:cubicBezTo>
                      <a:pt x="498" y="2483"/>
                      <a:pt x="362" y="2009"/>
                      <a:pt x="407" y="1535"/>
                    </a:cubicBezTo>
                    <a:cubicBezTo>
                      <a:pt x="430" y="1309"/>
                      <a:pt x="520" y="1083"/>
                      <a:pt x="633" y="880"/>
                    </a:cubicBezTo>
                    <a:cubicBezTo>
                      <a:pt x="768" y="700"/>
                      <a:pt x="949" y="542"/>
                      <a:pt x="1152" y="429"/>
                    </a:cubicBezTo>
                    <a:cubicBezTo>
                      <a:pt x="1366" y="316"/>
                      <a:pt x="1603" y="254"/>
                      <a:pt x="1835" y="254"/>
                    </a:cubicBezTo>
                    <a:cubicBezTo>
                      <a:pt x="2066" y="254"/>
                      <a:pt x="2292" y="316"/>
                      <a:pt x="2484" y="451"/>
                    </a:cubicBezTo>
                    <a:cubicBezTo>
                      <a:pt x="2512" y="461"/>
                      <a:pt x="2540" y="466"/>
                      <a:pt x="2565" y="466"/>
                    </a:cubicBezTo>
                    <a:cubicBezTo>
                      <a:pt x="2600" y="466"/>
                      <a:pt x="2628" y="455"/>
                      <a:pt x="2642" y="429"/>
                    </a:cubicBezTo>
                    <a:cubicBezTo>
                      <a:pt x="2687" y="361"/>
                      <a:pt x="2687" y="293"/>
                      <a:pt x="2619" y="248"/>
                    </a:cubicBezTo>
                    <a:cubicBezTo>
                      <a:pt x="2393" y="90"/>
                      <a:pt x="2123" y="0"/>
                      <a:pt x="182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01" name="Google Shape;401;p28"/>
            <p:cNvGrpSpPr/>
            <p:nvPr/>
          </p:nvGrpSpPr>
          <p:grpSpPr>
            <a:xfrm>
              <a:off x="806463" y="4842725"/>
              <a:ext cx="7531075" cy="0"/>
              <a:chOff x="806475" y="4842725"/>
              <a:chExt cx="7531075" cy="0"/>
            </a:xfrm>
          </p:grpSpPr>
          <p:cxnSp>
            <p:nvCxnSpPr>
              <p:cNvPr id="402" name="Google Shape;402;p28"/>
              <p:cNvCxnSpPr/>
              <p:nvPr/>
            </p:nvCxnSpPr>
            <p:spPr>
              <a:xfrm>
                <a:off x="806475" y="4842725"/>
                <a:ext cx="2625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03" name="Google Shape;403;p28"/>
              <p:cNvCxnSpPr/>
              <p:nvPr/>
            </p:nvCxnSpPr>
            <p:spPr>
              <a:xfrm>
                <a:off x="5711650" y="4842725"/>
                <a:ext cx="2625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404" name="Google Shape;404;p28"/>
          <p:cNvSpPr/>
          <p:nvPr/>
        </p:nvSpPr>
        <p:spPr>
          <a:xfrm flipH="1">
            <a:off x="125" y="0"/>
            <a:ext cx="713100" cy="5176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5" name="Google Shape;405;p28"/>
          <p:cNvSpPr/>
          <p:nvPr/>
        </p:nvSpPr>
        <p:spPr>
          <a:xfrm flipH="1">
            <a:off x="8445650" y="0"/>
            <a:ext cx="713100" cy="5176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6" name="Google Shape;406;p28"/>
          <p:cNvSpPr txBox="1">
            <a:spLocks noGrp="1"/>
          </p:cNvSpPr>
          <p:nvPr>
            <p:ph type="title" hasCustomPrompt="1"/>
          </p:nvPr>
        </p:nvSpPr>
        <p:spPr>
          <a:xfrm>
            <a:off x="2223600" y="603269"/>
            <a:ext cx="4696800" cy="7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407" name="Google Shape;407;p28"/>
          <p:cNvSpPr txBox="1">
            <a:spLocks noGrp="1"/>
          </p:cNvSpPr>
          <p:nvPr>
            <p:ph type="subTitle" idx="1"/>
          </p:nvPr>
        </p:nvSpPr>
        <p:spPr>
          <a:xfrm>
            <a:off x="2223600" y="1236931"/>
            <a:ext cx="4696800" cy="598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08" name="Google Shape;408;p28"/>
          <p:cNvSpPr txBox="1">
            <a:spLocks noGrp="1"/>
          </p:cNvSpPr>
          <p:nvPr>
            <p:ph type="title" idx="2" hasCustomPrompt="1"/>
          </p:nvPr>
        </p:nvSpPr>
        <p:spPr>
          <a:xfrm>
            <a:off x="2223600" y="1955525"/>
            <a:ext cx="4696800" cy="7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409" name="Google Shape;409;p28"/>
          <p:cNvSpPr txBox="1">
            <a:spLocks noGrp="1"/>
          </p:cNvSpPr>
          <p:nvPr>
            <p:ph type="subTitle" idx="3"/>
          </p:nvPr>
        </p:nvSpPr>
        <p:spPr>
          <a:xfrm>
            <a:off x="2223600" y="2589187"/>
            <a:ext cx="4696800" cy="598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10" name="Google Shape;410;p28"/>
          <p:cNvSpPr txBox="1">
            <a:spLocks noGrp="1"/>
          </p:cNvSpPr>
          <p:nvPr>
            <p:ph type="title" idx="4" hasCustomPrompt="1"/>
          </p:nvPr>
        </p:nvSpPr>
        <p:spPr>
          <a:xfrm>
            <a:off x="2223600" y="3307781"/>
            <a:ext cx="4696800" cy="7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411" name="Google Shape;411;p28"/>
          <p:cNvSpPr txBox="1">
            <a:spLocks noGrp="1"/>
          </p:cNvSpPr>
          <p:nvPr>
            <p:ph type="subTitle" idx="5"/>
          </p:nvPr>
        </p:nvSpPr>
        <p:spPr>
          <a:xfrm>
            <a:off x="2223600" y="3941443"/>
            <a:ext cx="4696800" cy="598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31"/>
          <p:cNvSpPr/>
          <p:nvPr/>
        </p:nvSpPr>
        <p:spPr>
          <a:xfrm>
            <a:off x="0" y="0"/>
            <a:ext cx="9144000" cy="1379100"/>
          </a:xfrm>
          <a:prstGeom prst="rect">
            <a:avLst/>
          </a:prstGeom>
          <a:solidFill>
            <a:srgbClr val="B0674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8" name="Google Shape;458;p31"/>
          <p:cNvSpPr/>
          <p:nvPr/>
        </p:nvSpPr>
        <p:spPr>
          <a:xfrm>
            <a:off x="0" y="4912325"/>
            <a:ext cx="9144000" cy="240300"/>
          </a:xfrm>
          <a:prstGeom prst="rect">
            <a:avLst/>
          </a:prstGeom>
          <a:solidFill>
            <a:srgbClr val="D8A75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0" name="Google Shape;460;p32"/>
          <p:cNvGrpSpPr/>
          <p:nvPr/>
        </p:nvGrpSpPr>
        <p:grpSpPr>
          <a:xfrm>
            <a:off x="4026938" y="4632735"/>
            <a:ext cx="1090125" cy="327775"/>
            <a:chOff x="1076550" y="1433375"/>
            <a:chExt cx="1090125" cy="327775"/>
          </a:xfrm>
        </p:grpSpPr>
        <p:sp>
          <p:nvSpPr>
            <p:cNvPr id="461" name="Google Shape;461;p32"/>
            <p:cNvSpPr/>
            <p:nvPr/>
          </p:nvSpPr>
          <p:spPr>
            <a:xfrm>
              <a:off x="1587200" y="1433375"/>
              <a:ext cx="67150" cy="317675"/>
            </a:xfrm>
            <a:custGeom>
              <a:avLst/>
              <a:gdLst/>
              <a:ahLst/>
              <a:cxnLst/>
              <a:rect l="l" t="t" r="r" b="b"/>
              <a:pathLst>
                <a:path w="2686" h="12707" extrusionOk="0">
                  <a:moveTo>
                    <a:pt x="1287" y="0"/>
                  </a:moveTo>
                  <a:cubicBezTo>
                    <a:pt x="1287" y="0"/>
                    <a:pt x="1086" y="3691"/>
                    <a:pt x="289" y="3691"/>
                  </a:cubicBezTo>
                  <a:cubicBezTo>
                    <a:pt x="200" y="3691"/>
                    <a:pt x="104" y="3645"/>
                    <a:pt x="0" y="3544"/>
                  </a:cubicBezTo>
                  <a:lnTo>
                    <a:pt x="0" y="3544"/>
                  </a:lnTo>
                  <a:cubicBezTo>
                    <a:pt x="316" y="3995"/>
                    <a:pt x="1287" y="5868"/>
                    <a:pt x="1400" y="12707"/>
                  </a:cubicBezTo>
                  <a:cubicBezTo>
                    <a:pt x="1422" y="5868"/>
                    <a:pt x="2370" y="4018"/>
                    <a:pt x="2686" y="3589"/>
                  </a:cubicBezTo>
                  <a:lnTo>
                    <a:pt x="2686" y="3589"/>
                  </a:lnTo>
                  <a:cubicBezTo>
                    <a:pt x="2588" y="3682"/>
                    <a:pt x="2496" y="3724"/>
                    <a:pt x="2410" y="3724"/>
                  </a:cubicBezTo>
                  <a:cubicBezTo>
                    <a:pt x="1600" y="3724"/>
                    <a:pt x="1287" y="0"/>
                    <a:pt x="128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62" name="Google Shape;462;p32"/>
            <p:cNvGrpSpPr/>
            <p:nvPr/>
          </p:nvGrpSpPr>
          <p:grpSpPr>
            <a:xfrm>
              <a:off x="1439925" y="1624050"/>
              <a:ext cx="367900" cy="137100"/>
              <a:chOff x="1439925" y="1624050"/>
              <a:chExt cx="367900" cy="137100"/>
            </a:xfrm>
          </p:grpSpPr>
          <p:sp>
            <p:nvSpPr>
              <p:cNvPr id="463" name="Google Shape;463;p32"/>
              <p:cNvSpPr/>
              <p:nvPr/>
            </p:nvSpPr>
            <p:spPr>
              <a:xfrm>
                <a:off x="1506500" y="1624075"/>
                <a:ext cx="122475" cy="130325"/>
              </a:xfrm>
              <a:custGeom>
                <a:avLst/>
                <a:gdLst/>
                <a:ahLst/>
                <a:cxnLst/>
                <a:rect l="l" t="t" r="r" b="b"/>
                <a:pathLst>
                  <a:path w="4899" h="5213" extrusionOk="0">
                    <a:moveTo>
                      <a:pt x="2190" y="1"/>
                    </a:moveTo>
                    <a:cubicBezTo>
                      <a:pt x="1490" y="23"/>
                      <a:pt x="858" y="384"/>
                      <a:pt x="475" y="926"/>
                    </a:cubicBezTo>
                    <a:cubicBezTo>
                      <a:pt x="272" y="1197"/>
                      <a:pt x="136" y="1513"/>
                      <a:pt x="69" y="1829"/>
                    </a:cubicBezTo>
                    <a:cubicBezTo>
                      <a:pt x="1" y="2167"/>
                      <a:pt x="1" y="2528"/>
                      <a:pt x="91" y="2844"/>
                    </a:cubicBezTo>
                    <a:cubicBezTo>
                      <a:pt x="294" y="3521"/>
                      <a:pt x="723" y="4041"/>
                      <a:pt x="1242" y="4447"/>
                    </a:cubicBezTo>
                    <a:cubicBezTo>
                      <a:pt x="1761" y="4853"/>
                      <a:pt x="2393" y="5124"/>
                      <a:pt x="3048" y="5192"/>
                    </a:cubicBezTo>
                    <a:cubicBezTo>
                      <a:pt x="3179" y="5206"/>
                      <a:pt x="3313" y="5213"/>
                      <a:pt x="3446" y="5213"/>
                    </a:cubicBezTo>
                    <a:cubicBezTo>
                      <a:pt x="3956" y="5213"/>
                      <a:pt x="4469" y="5108"/>
                      <a:pt x="4898" y="4876"/>
                    </a:cubicBezTo>
                    <a:lnTo>
                      <a:pt x="4831" y="4695"/>
                    </a:lnTo>
                    <a:cubicBezTo>
                      <a:pt x="4554" y="4738"/>
                      <a:pt x="4282" y="4760"/>
                      <a:pt x="4012" y="4760"/>
                    </a:cubicBezTo>
                    <a:cubicBezTo>
                      <a:pt x="3711" y="4760"/>
                      <a:pt x="3413" y="4732"/>
                      <a:pt x="3115" y="4673"/>
                    </a:cubicBezTo>
                    <a:cubicBezTo>
                      <a:pt x="2574" y="4560"/>
                      <a:pt x="2032" y="4334"/>
                      <a:pt x="1581" y="3995"/>
                    </a:cubicBezTo>
                    <a:cubicBezTo>
                      <a:pt x="1152" y="3679"/>
                      <a:pt x="768" y="3228"/>
                      <a:pt x="610" y="2709"/>
                    </a:cubicBezTo>
                    <a:cubicBezTo>
                      <a:pt x="452" y="2212"/>
                      <a:pt x="565" y="1648"/>
                      <a:pt x="881" y="1219"/>
                    </a:cubicBezTo>
                    <a:cubicBezTo>
                      <a:pt x="1174" y="768"/>
                      <a:pt x="1671" y="452"/>
                      <a:pt x="2213" y="407"/>
                    </a:cubicBezTo>
                    <a:cubicBezTo>
                      <a:pt x="2248" y="404"/>
                      <a:pt x="2283" y="402"/>
                      <a:pt x="2319" y="402"/>
                    </a:cubicBezTo>
                    <a:cubicBezTo>
                      <a:pt x="2807" y="402"/>
                      <a:pt x="3314" y="687"/>
                      <a:pt x="3567" y="1129"/>
                    </a:cubicBezTo>
                    <a:cubicBezTo>
                      <a:pt x="3815" y="1603"/>
                      <a:pt x="3680" y="2280"/>
                      <a:pt x="3228" y="2619"/>
                    </a:cubicBezTo>
                    <a:cubicBezTo>
                      <a:pt x="3080" y="2723"/>
                      <a:pt x="2892" y="2788"/>
                      <a:pt x="2704" y="2788"/>
                    </a:cubicBezTo>
                    <a:cubicBezTo>
                      <a:pt x="2606" y="2788"/>
                      <a:pt x="2508" y="2770"/>
                      <a:pt x="2416" y="2732"/>
                    </a:cubicBezTo>
                    <a:cubicBezTo>
                      <a:pt x="2303" y="2686"/>
                      <a:pt x="2190" y="2596"/>
                      <a:pt x="2122" y="2461"/>
                    </a:cubicBezTo>
                    <a:cubicBezTo>
                      <a:pt x="2077" y="2325"/>
                      <a:pt x="2077" y="2145"/>
                      <a:pt x="2190" y="2032"/>
                    </a:cubicBezTo>
                    <a:lnTo>
                      <a:pt x="2190" y="2032"/>
                    </a:lnTo>
                    <a:cubicBezTo>
                      <a:pt x="1942" y="2258"/>
                      <a:pt x="2077" y="2709"/>
                      <a:pt x="2393" y="2822"/>
                    </a:cubicBezTo>
                    <a:cubicBezTo>
                      <a:pt x="2510" y="2885"/>
                      <a:pt x="2637" y="2912"/>
                      <a:pt x="2765" y="2912"/>
                    </a:cubicBezTo>
                    <a:cubicBezTo>
                      <a:pt x="2959" y="2912"/>
                      <a:pt x="3155" y="2849"/>
                      <a:pt x="3318" y="2754"/>
                    </a:cubicBezTo>
                    <a:cubicBezTo>
                      <a:pt x="3589" y="2574"/>
                      <a:pt x="3792" y="2303"/>
                      <a:pt x="3883" y="1987"/>
                    </a:cubicBezTo>
                    <a:cubicBezTo>
                      <a:pt x="3996" y="1671"/>
                      <a:pt x="3973" y="1310"/>
                      <a:pt x="3815" y="1016"/>
                    </a:cubicBezTo>
                    <a:cubicBezTo>
                      <a:pt x="3544" y="384"/>
                      <a:pt x="2867" y="1"/>
                      <a:pt x="2190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4" name="Google Shape;464;p32"/>
              <p:cNvSpPr/>
              <p:nvPr/>
            </p:nvSpPr>
            <p:spPr>
              <a:xfrm>
                <a:off x="1439925" y="1663050"/>
                <a:ext cx="165350" cy="98100"/>
              </a:xfrm>
              <a:custGeom>
                <a:avLst/>
                <a:gdLst/>
                <a:ahLst/>
                <a:cxnLst/>
                <a:rect l="l" t="t" r="r" b="b"/>
                <a:pathLst>
                  <a:path w="6614" h="3924" extrusionOk="0">
                    <a:moveTo>
                      <a:pt x="579" y="337"/>
                    </a:moveTo>
                    <a:cubicBezTo>
                      <a:pt x="648" y="337"/>
                      <a:pt x="726" y="361"/>
                      <a:pt x="813" y="405"/>
                    </a:cubicBezTo>
                    <a:cubicBezTo>
                      <a:pt x="926" y="450"/>
                      <a:pt x="1039" y="541"/>
                      <a:pt x="1152" y="653"/>
                    </a:cubicBezTo>
                    <a:cubicBezTo>
                      <a:pt x="1265" y="744"/>
                      <a:pt x="1355" y="857"/>
                      <a:pt x="1468" y="969"/>
                    </a:cubicBezTo>
                    <a:cubicBezTo>
                      <a:pt x="1874" y="1443"/>
                      <a:pt x="2258" y="1962"/>
                      <a:pt x="2732" y="2414"/>
                    </a:cubicBezTo>
                    <a:cubicBezTo>
                      <a:pt x="3038" y="2685"/>
                      <a:pt x="3379" y="2920"/>
                      <a:pt x="3742" y="3114"/>
                    </a:cubicBezTo>
                    <a:lnTo>
                      <a:pt x="3742" y="3114"/>
                    </a:lnTo>
                    <a:cubicBezTo>
                      <a:pt x="3485" y="3025"/>
                      <a:pt x="3230" y="2918"/>
                      <a:pt x="2980" y="2798"/>
                    </a:cubicBezTo>
                    <a:cubicBezTo>
                      <a:pt x="2686" y="2662"/>
                      <a:pt x="2416" y="2527"/>
                      <a:pt x="2145" y="2369"/>
                    </a:cubicBezTo>
                    <a:cubicBezTo>
                      <a:pt x="1874" y="2233"/>
                      <a:pt x="1603" y="2075"/>
                      <a:pt x="1332" y="1895"/>
                    </a:cubicBezTo>
                    <a:cubicBezTo>
                      <a:pt x="1084" y="1737"/>
                      <a:pt x="858" y="1534"/>
                      <a:pt x="678" y="1331"/>
                    </a:cubicBezTo>
                    <a:cubicBezTo>
                      <a:pt x="587" y="1218"/>
                      <a:pt x="497" y="1082"/>
                      <a:pt x="452" y="969"/>
                    </a:cubicBezTo>
                    <a:cubicBezTo>
                      <a:pt x="384" y="834"/>
                      <a:pt x="362" y="699"/>
                      <a:pt x="362" y="586"/>
                    </a:cubicBezTo>
                    <a:cubicBezTo>
                      <a:pt x="362" y="473"/>
                      <a:pt x="407" y="383"/>
                      <a:pt x="475" y="360"/>
                    </a:cubicBezTo>
                    <a:cubicBezTo>
                      <a:pt x="507" y="344"/>
                      <a:pt x="541" y="337"/>
                      <a:pt x="579" y="337"/>
                    </a:cubicBezTo>
                    <a:close/>
                    <a:moveTo>
                      <a:pt x="587" y="1"/>
                    </a:moveTo>
                    <a:cubicBezTo>
                      <a:pt x="515" y="1"/>
                      <a:pt x="440" y="13"/>
                      <a:pt x="362" y="44"/>
                    </a:cubicBezTo>
                    <a:cubicBezTo>
                      <a:pt x="249" y="89"/>
                      <a:pt x="159" y="157"/>
                      <a:pt x="91" y="247"/>
                    </a:cubicBezTo>
                    <a:cubicBezTo>
                      <a:pt x="46" y="338"/>
                      <a:pt x="23" y="450"/>
                      <a:pt x="1" y="563"/>
                    </a:cubicBezTo>
                    <a:cubicBezTo>
                      <a:pt x="1" y="744"/>
                      <a:pt x="46" y="924"/>
                      <a:pt x="113" y="1082"/>
                    </a:cubicBezTo>
                    <a:cubicBezTo>
                      <a:pt x="181" y="1263"/>
                      <a:pt x="271" y="1398"/>
                      <a:pt x="384" y="1534"/>
                    </a:cubicBezTo>
                    <a:cubicBezTo>
                      <a:pt x="587" y="1805"/>
                      <a:pt x="858" y="2030"/>
                      <a:pt x="1129" y="2211"/>
                    </a:cubicBezTo>
                    <a:cubicBezTo>
                      <a:pt x="1400" y="2414"/>
                      <a:pt x="1671" y="2572"/>
                      <a:pt x="1942" y="2730"/>
                    </a:cubicBezTo>
                    <a:cubicBezTo>
                      <a:pt x="2235" y="2888"/>
                      <a:pt x="2506" y="3046"/>
                      <a:pt x="2799" y="3181"/>
                    </a:cubicBezTo>
                    <a:cubicBezTo>
                      <a:pt x="3386" y="3452"/>
                      <a:pt x="3995" y="3700"/>
                      <a:pt x="4650" y="3836"/>
                    </a:cubicBezTo>
                    <a:cubicBezTo>
                      <a:pt x="4954" y="3890"/>
                      <a:pt x="5268" y="3923"/>
                      <a:pt x="5585" y="3923"/>
                    </a:cubicBezTo>
                    <a:cubicBezTo>
                      <a:pt x="5927" y="3923"/>
                      <a:pt x="6273" y="3884"/>
                      <a:pt x="6613" y="3791"/>
                    </a:cubicBezTo>
                    <a:lnTo>
                      <a:pt x="6478" y="3317"/>
                    </a:lnTo>
                    <a:cubicBezTo>
                      <a:pt x="6172" y="3402"/>
                      <a:pt x="5853" y="3441"/>
                      <a:pt x="5532" y="3441"/>
                    </a:cubicBezTo>
                    <a:cubicBezTo>
                      <a:pt x="5446" y="3441"/>
                      <a:pt x="5359" y="3439"/>
                      <a:pt x="5273" y="3433"/>
                    </a:cubicBezTo>
                    <a:lnTo>
                      <a:pt x="5273" y="3433"/>
                    </a:lnTo>
                    <a:cubicBezTo>
                      <a:pt x="4401" y="3244"/>
                      <a:pt x="3573" y="2816"/>
                      <a:pt x="2935" y="2211"/>
                    </a:cubicBezTo>
                    <a:cubicBezTo>
                      <a:pt x="2483" y="1782"/>
                      <a:pt x="2122" y="1263"/>
                      <a:pt x="1693" y="766"/>
                    </a:cubicBezTo>
                    <a:cubicBezTo>
                      <a:pt x="1603" y="653"/>
                      <a:pt x="1490" y="518"/>
                      <a:pt x="1377" y="405"/>
                    </a:cubicBezTo>
                    <a:cubicBezTo>
                      <a:pt x="1265" y="292"/>
                      <a:pt x="1107" y="180"/>
                      <a:pt x="949" y="89"/>
                    </a:cubicBezTo>
                    <a:cubicBezTo>
                      <a:pt x="845" y="45"/>
                      <a:pt x="722" y="1"/>
                      <a:pt x="587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5" name="Google Shape;465;p32"/>
              <p:cNvSpPr/>
              <p:nvPr/>
            </p:nvSpPr>
            <p:spPr>
              <a:xfrm>
                <a:off x="1621050" y="1624050"/>
                <a:ext cx="120200" cy="130350"/>
              </a:xfrm>
              <a:custGeom>
                <a:avLst/>
                <a:gdLst/>
                <a:ahLst/>
                <a:cxnLst/>
                <a:rect l="l" t="t" r="r" b="b"/>
                <a:pathLst>
                  <a:path w="4808" h="5214" extrusionOk="0">
                    <a:moveTo>
                      <a:pt x="2474" y="1"/>
                    </a:moveTo>
                    <a:cubicBezTo>
                      <a:pt x="1817" y="1"/>
                      <a:pt x="1189" y="402"/>
                      <a:pt x="926" y="995"/>
                    </a:cubicBezTo>
                    <a:cubicBezTo>
                      <a:pt x="790" y="1311"/>
                      <a:pt x="790" y="1672"/>
                      <a:pt x="903" y="1988"/>
                    </a:cubicBezTo>
                    <a:cubicBezTo>
                      <a:pt x="1016" y="2281"/>
                      <a:pt x="1219" y="2575"/>
                      <a:pt x="1513" y="2733"/>
                    </a:cubicBezTo>
                    <a:cubicBezTo>
                      <a:pt x="1677" y="2842"/>
                      <a:pt x="1874" y="2902"/>
                      <a:pt x="2069" y="2902"/>
                    </a:cubicBezTo>
                    <a:cubicBezTo>
                      <a:pt x="2196" y="2902"/>
                      <a:pt x="2322" y="2876"/>
                      <a:pt x="2438" y="2823"/>
                    </a:cubicBezTo>
                    <a:cubicBezTo>
                      <a:pt x="2754" y="2687"/>
                      <a:pt x="2844" y="2236"/>
                      <a:pt x="2618" y="2033"/>
                    </a:cubicBezTo>
                    <a:lnTo>
                      <a:pt x="2618" y="2033"/>
                    </a:lnTo>
                    <a:cubicBezTo>
                      <a:pt x="2709" y="2146"/>
                      <a:pt x="2731" y="2304"/>
                      <a:pt x="2686" y="2439"/>
                    </a:cubicBezTo>
                    <a:cubicBezTo>
                      <a:pt x="2641" y="2575"/>
                      <a:pt x="2528" y="2687"/>
                      <a:pt x="2393" y="2733"/>
                    </a:cubicBezTo>
                    <a:cubicBezTo>
                      <a:pt x="2317" y="2760"/>
                      <a:pt x="2235" y="2773"/>
                      <a:pt x="2151" y="2773"/>
                    </a:cubicBezTo>
                    <a:cubicBezTo>
                      <a:pt x="1960" y="2773"/>
                      <a:pt x="1759" y="2707"/>
                      <a:pt x="1603" y="2597"/>
                    </a:cubicBezTo>
                    <a:cubicBezTo>
                      <a:pt x="1129" y="2259"/>
                      <a:pt x="971" y="1604"/>
                      <a:pt x="1197" y="1130"/>
                    </a:cubicBezTo>
                    <a:cubicBezTo>
                      <a:pt x="1436" y="673"/>
                      <a:pt x="1969" y="384"/>
                      <a:pt x="2472" y="384"/>
                    </a:cubicBezTo>
                    <a:cubicBezTo>
                      <a:pt x="2491" y="384"/>
                      <a:pt x="2509" y="385"/>
                      <a:pt x="2528" y="385"/>
                    </a:cubicBezTo>
                    <a:cubicBezTo>
                      <a:pt x="3070" y="431"/>
                      <a:pt x="3589" y="746"/>
                      <a:pt x="3905" y="1198"/>
                    </a:cubicBezTo>
                    <a:cubicBezTo>
                      <a:pt x="4221" y="1627"/>
                      <a:pt x="4356" y="2191"/>
                      <a:pt x="4198" y="2687"/>
                    </a:cubicBezTo>
                    <a:cubicBezTo>
                      <a:pt x="4063" y="3207"/>
                      <a:pt x="3702" y="3658"/>
                      <a:pt x="3273" y="3996"/>
                    </a:cubicBezTo>
                    <a:cubicBezTo>
                      <a:pt x="2844" y="4312"/>
                      <a:pt x="2325" y="4538"/>
                      <a:pt x="1783" y="4674"/>
                    </a:cubicBezTo>
                    <a:cubicBezTo>
                      <a:pt x="1501" y="4730"/>
                      <a:pt x="1219" y="4758"/>
                      <a:pt x="931" y="4758"/>
                    </a:cubicBezTo>
                    <a:cubicBezTo>
                      <a:pt x="644" y="4758"/>
                      <a:pt x="350" y="4730"/>
                      <a:pt x="46" y="4674"/>
                    </a:cubicBezTo>
                    <a:lnTo>
                      <a:pt x="0" y="4877"/>
                    </a:lnTo>
                    <a:cubicBezTo>
                      <a:pt x="447" y="5109"/>
                      <a:pt x="965" y="5214"/>
                      <a:pt x="1475" y="5214"/>
                    </a:cubicBezTo>
                    <a:cubicBezTo>
                      <a:pt x="1609" y="5214"/>
                      <a:pt x="1742" y="5207"/>
                      <a:pt x="1874" y="5193"/>
                    </a:cubicBezTo>
                    <a:cubicBezTo>
                      <a:pt x="2506" y="5102"/>
                      <a:pt x="3138" y="4854"/>
                      <a:pt x="3634" y="4448"/>
                    </a:cubicBezTo>
                    <a:cubicBezTo>
                      <a:pt x="4153" y="4019"/>
                      <a:pt x="4559" y="3500"/>
                      <a:pt x="4717" y="2823"/>
                    </a:cubicBezTo>
                    <a:cubicBezTo>
                      <a:pt x="4808" y="2507"/>
                      <a:pt x="4808" y="2146"/>
                      <a:pt x="4717" y="1807"/>
                    </a:cubicBezTo>
                    <a:cubicBezTo>
                      <a:pt x="4627" y="1469"/>
                      <a:pt x="4492" y="1175"/>
                      <a:pt x="4266" y="904"/>
                    </a:cubicBezTo>
                    <a:cubicBezTo>
                      <a:pt x="3860" y="363"/>
                      <a:pt x="3228" y="2"/>
                      <a:pt x="2528" y="2"/>
                    </a:cubicBezTo>
                    <a:cubicBezTo>
                      <a:pt x="2510" y="1"/>
                      <a:pt x="2492" y="1"/>
                      <a:pt x="2474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6" name="Google Shape;466;p32"/>
              <p:cNvSpPr/>
              <p:nvPr/>
            </p:nvSpPr>
            <p:spPr>
              <a:xfrm>
                <a:off x="1645300" y="1662300"/>
                <a:ext cx="162525" cy="98775"/>
              </a:xfrm>
              <a:custGeom>
                <a:avLst/>
                <a:gdLst/>
                <a:ahLst/>
                <a:cxnLst/>
                <a:rect l="l" t="t" r="r" b="b"/>
                <a:pathLst>
                  <a:path w="6501" h="3951" extrusionOk="0">
                    <a:moveTo>
                      <a:pt x="5937" y="336"/>
                    </a:moveTo>
                    <a:cubicBezTo>
                      <a:pt x="5963" y="336"/>
                      <a:pt x="5986" y="339"/>
                      <a:pt x="6004" y="345"/>
                    </a:cubicBezTo>
                    <a:cubicBezTo>
                      <a:pt x="6095" y="390"/>
                      <a:pt x="6140" y="458"/>
                      <a:pt x="6140" y="571"/>
                    </a:cubicBezTo>
                    <a:cubicBezTo>
                      <a:pt x="6140" y="706"/>
                      <a:pt x="6117" y="819"/>
                      <a:pt x="6072" y="954"/>
                    </a:cubicBezTo>
                    <a:cubicBezTo>
                      <a:pt x="6004" y="1090"/>
                      <a:pt x="5937" y="1203"/>
                      <a:pt x="5846" y="1315"/>
                    </a:cubicBezTo>
                    <a:cubicBezTo>
                      <a:pt x="5688" y="1541"/>
                      <a:pt x="5463" y="1744"/>
                      <a:pt x="5214" y="1902"/>
                    </a:cubicBezTo>
                    <a:cubicBezTo>
                      <a:pt x="4966" y="2083"/>
                      <a:pt x="4695" y="2218"/>
                      <a:pt x="4424" y="2376"/>
                    </a:cubicBezTo>
                    <a:cubicBezTo>
                      <a:pt x="4154" y="2534"/>
                      <a:pt x="3883" y="2670"/>
                      <a:pt x="3589" y="2805"/>
                    </a:cubicBezTo>
                    <a:cubicBezTo>
                      <a:pt x="3359" y="2920"/>
                      <a:pt x="3125" y="3023"/>
                      <a:pt x="2884" y="3112"/>
                    </a:cubicBezTo>
                    <a:lnTo>
                      <a:pt x="2884" y="3112"/>
                    </a:lnTo>
                    <a:cubicBezTo>
                      <a:pt x="3221" y="2919"/>
                      <a:pt x="3535" y="2688"/>
                      <a:pt x="3815" y="2421"/>
                    </a:cubicBezTo>
                    <a:cubicBezTo>
                      <a:pt x="4289" y="1970"/>
                      <a:pt x="4650" y="1451"/>
                      <a:pt x="5034" y="977"/>
                    </a:cubicBezTo>
                    <a:cubicBezTo>
                      <a:pt x="5147" y="864"/>
                      <a:pt x="5237" y="751"/>
                      <a:pt x="5350" y="638"/>
                    </a:cubicBezTo>
                    <a:cubicBezTo>
                      <a:pt x="5463" y="548"/>
                      <a:pt x="5553" y="458"/>
                      <a:pt x="5688" y="390"/>
                    </a:cubicBezTo>
                    <a:cubicBezTo>
                      <a:pt x="5771" y="357"/>
                      <a:pt x="5866" y="336"/>
                      <a:pt x="5937" y="336"/>
                    </a:cubicBezTo>
                    <a:close/>
                    <a:moveTo>
                      <a:pt x="5925" y="1"/>
                    </a:moveTo>
                    <a:cubicBezTo>
                      <a:pt x="5776" y="1"/>
                      <a:pt x="5642" y="49"/>
                      <a:pt x="5530" y="97"/>
                    </a:cubicBezTo>
                    <a:cubicBezTo>
                      <a:pt x="5372" y="187"/>
                      <a:pt x="5237" y="300"/>
                      <a:pt x="5124" y="413"/>
                    </a:cubicBezTo>
                    <a:cubicBezTo>
                      <a:pt x="5011" y="525"/>
                      <a:pt x="4898" y="661"/>
                      <a:pt x="4808" y="774"/>
                    </a:cubicBezTo>
                    <a:cubicBezTo>
                      <a:pt x="4402" y="1270"/>
                      <a:pt x="4063" y="1789"/>
                      <a:pt x="3635" y="2218"/>
                    </a:cubicBezTo>
                    <a:cubicBezTo>
                      <a:pt x="3007" y="2829"/>
                      <a:pt x="2187" y="3271"/>
                      <a:pt x="1305" y="3464"/>
                    </a:cubicBezTo>
                    <a:lnTo>
                      <a:pt x="1305" y="3464"/>
                    </a:lnTo>
                    <a:cubicBezTo>
                      <a:pt x="1223" y="3469"/>
                      <a:pt x="1142" y="3471"/>
                      <a:pt x="1060" y="3471"/>
                    </a:cubicBezTo>
                    <a:cubicBezTo>
                      <a:pt x="739" y="3471"/>
                      <a:pt x="419" y="3432"/>
                      <a:pt x="114" y="3347"/>
                    </a:cubicBezTo>
                    <a:lnTo>
                      <a:pt x="1" y="3821"/>
                    </a:lnTo>
                    <a:cubicBezTo>
                      <a:pt x="328" y="3911"/>
                      <a:pt x="661" y="3950"/>
                      <a:pt x="991" y="3950"/>
                    </a:cubicBezTo>
                    <a:cubicBezTo>
                      <a:pt x="1321" y="3950"/>
                      <a:pt x="1648" y="3911"/>
                      <a:pt x="1964" y="3843"/>
                    </a:cubicBezTo>
                    <a:cubicBezTo>
                      <a:pt x="2619" y="3708"/>
                      <a:pt x="3228" y="3482"/>
                      <a:pt x="3792" y="3189"/>
                    </a:cubicBezTo>
                    <a:cubicBezTo>
                      <a:pt x="4086" y="3053"/>
                      <a:pt x="4357" y="2895"/>
                      <a:pt x="4628" y="2737"/>
                    </a:cubicBezTo>
                    <a:cubicBezTo>
                      <a:pt x="4898" y="2579"/>
                      <a:pt x="5169" y="2421"/>
                      <a:pt x="5440" y="2218"/>
                    </a:cubicBezTo>
                    <a:cubicBezTo>
                      <a:pt x="5688" y="2038"/>
                      <a:pt x="5937" y="1812"/>
                      <a:pt x="6140" y="1541"/>
                    </a:cubicBezTo>
                    <a:cubicBezTo>
                      <a:pt x="6253" y="1406"/>
                      <a:pt x="6343" y="1248"/>
                      <a:pt x="6388" y="1090"/>
                    </a:cubicBezTo>
                    <a:cubicBezTo>
                      <a:pt x="6456" y="932"/>
                      <a:pt x="6501" y="751"/>
                      <a:pt x="6478" y="548"/>
                    </a:cubicBezTo>
                    <a:cubicBezTo>
                      <a:pt x="6478" y="458"/>
                      <a:pt x="6456" y="345"/>
                      <a:pt x="6388" y="255"/>
                    </a:cubicBezTo>
                    <a:cubicBezTo>
                      <a:pt x="6320" y="164"/>
                      <a:pt x="6230" y="74"/>
                      <a:pt x="6117" y="29"/>
                    </a:cubicBezTo>
                    <a:cubicBezTo>
                      <a:pt x="6051" y="9"/>
                      <a:pt x="5987" y="1"/>
                      <a:pt x="592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67" name="Google Shape;467;p32"/>
            <p:cNvSpPr/>
            <p:nvPr/>
          </p:nvSpPr>
          <p:spPr>
            <a:xfrm>
              <a:off x="1727675" y="1558075"/>
              <a:ext cx="439000" cy="122450"/>
            </a:xfrm>
            <a:custGeom>
              <a:avLst/>
              <a:gdLst/>
              <a:ahLst/>
              <a:cxnLst/>
              <a:rect l="l" t="t" r="r" b="b"/>
              <a:pathLst>
                <a:path w="17560" h="4898" extrusionOk="0">
                  <a:moveTo>
                    <a:pt x="15732" y="0"/>
                  </a:moveTo>
                  <a:cubicBezTo>
                    <a:pt x="15461" y="0"/>
                    <a:pt x="15168" y="90"/>
                    <a:pt x="14942" y="271"/>
                  </a:cubicBezTo>
                  <a:cubicBezTo>
                    <a:pt x="14897" y="293"/>
                    <a:pt x="14897" y="384"/>
                    <a:pt x="14919" y="429"/>
                  </a:cubicBezTo>
                  <a:cubicBezTo>
                    <a:pt x="14947" y="457"/>
                    <a:pt x="14984" y="476"/>
                    <a:pt x="15018" y="476"/>
                  </a:cubicBezTo>
                  <a:cubicBezTo>
                    <a:pt x="15039" y="476"/>
                    <a:pt x="15060" y="469"/>
                    <a:pt x="15077" y="451"/>
                  </a:cubicBezTo>
                  <a:cubicBezTo>
                    <a:pt x="15269" y="316"/>
                    <a:pt x="15500" y="254"/>
                    <a:pt x="15735" y="254"/>
                  </a:cubicBezTo>
                  <a:cubicBezTo>
                    <a:pt x="15969" y="254"/>
                    <a:pt x="16206" y="316"/>
                    <a:pt x="16409" y="429"/>
                  </a:cubicBezTo>
                  <a:cubicBezTo>
                    <a:pt x="16612" y="542"/>
                    <a:pt x="16793" y="700"/>
                    <a:pt x="16928" y="903"/>
                  </a:cubicBezTo>
                  <a:cubicBezTo>
                    <a:pt x="17063" y="1083"/>
                    <a:pt x="17131" y="1309"/>
                    <a:pt x="17154" y="1535"/>
                  </a:cubicBezTo>
                  <a:cubicBezTo>
                    <a:pt x="17221" y="2009"/>
                    <a:pt x="17086" y="2505"/>
                    <a:pt x="16815" y="2889"/>
                  </a:cubicBezTo>
                  <a:cubicBezTo>
                    <a:pt x="16567" y="3295"/>
                    <a:pt x="16161" y="3589"/>
                    <a:pt x="15732" y="3792"/>
                  </a:cubicBezTo>
                  <a:cubicBezTo>
                    <a:pt x="15160" y="4035"/>
                    <a:pt x="14533" y="4142"/>
                    <a:pt x="13910" y="4142"/>
                  </a:cubicBezTo>
                  <a:cubicBezTo>
                    <a:pt x="13550" y="4142"/>
                    <a:pt x="13190" y="4106"/>
                    <a:pt x="12843" y="4040"/>
                  </a:cubicBezTo>
                  <a:cubicBezTo>
                    <a:pt x="12346" y="3950"/>
                    <a:pt x="11872" y="3814"/>
                    <a:pt x="11444" y="3589"/>
                  </a:cubicBezTo>
                  <a:cubicBezTo>
                    <a:pt x="10992" y="3385"/>
                    <a:pt x="10586" y="3115"/>
                    <a:pt x="10180" y="2799"/>
                  </a:cubicBezTo>
                  <a:cubicBezTo>
                    <a:pt x="9412" y="2189"/>
                    <a:pt x="8668" y="1445"/>
                    <a:pt x="7720" y="903"/>
                  </a:cubicBezTo>
                  <a:cubicBezTo>
                    <a:pt x="6981" y="481"/>
                    <a:pt x="6132" y="264"/>
                    <a:pt x="5269" y="264"/>
                  </a:cubicBezTo>
                  <a:cubicBezTo>
                    <a:pt x="5026" y="264"/>
                    <a:pt x="4781" y="281"/>
                    <a:pt x="4537" y="316"/>
                  </a:cubicBezTo>
                  <a:cubicBezTo>
                    <a:pt x="3454" y="451"/>
                    <a:pt x="2371" y="993"/>
                    <a:pt x="1694" y="1896"/>
                  </a:cubicBezTo>
                  <a:cubicBezTo>
                    <a:pt x="1378" y="2347"/>
                    <a:pt x="1107" y="2799"/>
                    <a:pt x="881" y="3295"/>
                  </a:cubicBezTo>
                  <a:cubicBezTo>
                    <a:pt x="791" y="3498"/>
                    <a:pt x="678" y="3679"/>
                    <a:pt x="520" y="3859"/>
                  </a:cubicBezTo>
                  <a:cubicBezTo>
                    <a:pt x="385" y="4017"/>
                    <a:pt x="204" y="4198"/>
                    <a:pt x="91" y="4379"/>
                  </a:cubicBezTo>
                  <a:lnTo>
                    <a:pt x="69" y="4424"/>
                  </a:lnTo>
                  <a:cubicBezTo>
                    <a:pt x="24" y="4514"/>
                    <a:pt x="1" y="4604"/>
                    <a:pt x="46" y="4694"/>
                  </a:cubicBezTo>
                  <a:cubicBezTo>
                    <a:pt x="81" y="4816"/>
                    <a:pt x="196" y="4898"/>
                    <a:pt x="319" y="4898"/>
                  </a:cubicBezTo>
                  <a:cubicBezTo>
                    <a:pt x="356" y="4898"/>
                    <a:pt x="394" y="4891"/>
                    <a:pt x="430" y="4875"/>
                  </a:cubicBezTo>
                  <a:cubicBezTo>
                    <a:pt x="588" y="4807"/>
                    <a:pt x="701" y="4740"/>
                    <a:pt x="813" y="4649"/>
                  </a:cubicBezTo>
                  <a:cubicBezTo>
                    <a:pt x="926" y="4559"/>
                    <a:pt x="1017" y="4469"/>
                    <a:pt x="1107" y="4356"/>
                  </a:cubicBezTo>
                  <a:cubicBezTo>
                    <a:pt x="1287" y="4130"/>
                    <a:pt x="1468" y="3859"/>
                    <a:pt x="1558" y="3611"/>
                  </a:cubicBezTo>
                  <a:cubicBezTo>
                    <a:pt x="1761" y="3160"/>
                    <a:pt x="2010" y="2731"/>
                    <a:pt x="2280" y="2325"/>
                  </a:cubicBezTo>
                  <a:cubicBezTo>
                    <a:pt x="2822" y="1580"/>
                    <a:pt x="3702" y="1106"/>
                    <a:pt x="4650" y="971"/>
                  </a:cubicBezTo>
                  <a:cubicBezTo>
                    <a:pt x="4869" y="939"/>
                    <a:pt x="5090" y="924"/>
                    <a:pt x="5311" y="924"/>
                  </a:cubicBezTo>
                  <a:cubicBezTo>
                    <a:pt x="6048" y="924"/>
                    <a:pt x="6784" y="1097"/>
                    <a:pt x="7426" y="1445"/>
                  </a:cubicBezTo>
                  <a:cubicBezTo>
                    <a:pt x="8284" y="1896"/>
                    <a:pt x="9029" y="2618"/>
                    <a:pt x="9864" y="3250"/>
                  </a:cubicBezTo>
                  <a:cubicBezTo>
                    <a:pt x="10270" y="3566"/>
                    <a:pt x="10744" y="3859"/>
                    <a:pt x="11218" y="4063"/>
                  </a:cubicBezTo>
                  <a:cubicBezTo>
                    <a:pt x="11714" y="4288"/>
                    <a:pt x="12234" y="4446"/>
                    <a:pt x="12753" y="4537"/>
                  </a:cubicBezTo>
                  <a:cubicBezTo>
                    <a:pt x="13088" y="4580"/>
                    <a:pt x="13432" y="4605"/>
                    <a:pt x="13780" y="4605"/>
                  </a:cubicBezTo>
                  <a:cubicBezTo>
                    <a:pt x="13971" y="4605"/>
                    <a:pt x="14163" y="4598"/>
                    <a:pt x="14355" y="4582"/>
                  </a:cubicBezTo>
                  <a:cubicBezTo>
                    <a:pt x="14874" y="4514"/>
                    <a:pt x="15416" y="4401"/>
                    <a:pt x="15912" y="4153"/>
                  </a:cubicBezTo>
                  <a:cubicBezTo>
                    <a:pt x="16386" y="3927"/>
                    <a:pt x="16838" y="3566"/>
                    <a:pt x="17131" y="3092"/>
                  </a:cubicBezTo>
                  <a:cubicBezTo>
                    <a:pt x="17424" y="2618"/>
                    <a:pt x="17560" y="2054"/>
                    <a:pt x="17492" y="1512"/>
                  </a:cubicBezTo>
                  <a:cubicBezTo>
                    <a:pt x="17447" y="1219"/>
                    <a:pt x="17357" y="948"/>
                    <a:pt x="17176" y="722"/>
                  </a:cubicBezTo>
                  <a:cubicBezTo>
                    <a:pt x="17018" y="497"/>
                    <a:pt x="16793" y="316"/>
                    <a:pt x="16544" y="203"/>
                  </a:cubicBezTo>
                  <a:cubicBezTo>
                    <a:pt x="16296" y="68"/>
                    <a:pt x="16025" y="0"/>
                    <a:pt x="1573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32"/>
            <p:cNvSpPr/>
            <p:nvPr/>
          </p:nvSpPr>
          <p:spPr>
            <a:xfrm>
              <a:off x="1076550" y="1558075"/>
              <a:ext cx="440150" cy="122225"/>
            </a:xfrm>
            <a:custGeom>
              <a:avLst/>
              <a:gdLst/>
              <a:ahLst/>
              <a:cxnLst/>
              <a:rect l="l" t="t" r="r" b="b"/>
              <a:pathLst>
                <a:path w="17606" h="4889" extrusionOk="0">
                  <a:moveTo>
                    <a:pt x="1829" y="0"/>
                  </a:moveTo>
                  <a:cubicBezTo>
                    <a:pt x="1558" y="0"/>
                    <a:pt x="1287" y="68"/>
                    <a:pt x="1039" y="181"/>
                  </a:cubicBezTo>
                  <a:cubicBezTo>
                    <a:pt x="791" y="316"/>
                    <a:pt x="565" y="497"/>
                    <a:pt x="385" y="722"/>
                  </a:cubicBezTo>
                  <a:cubicBezTo>
                    <a:pt x="227" y="948"/>
                    <a:pt x="136" y="1219"/>
                    <a:pt x="91" y="1490"/>
                  </a:cubicBezTo>
                  <a:cubicBezTo>
                    <a:pt x="1" y="2054"/>
                    <a:pt x="159" y="2618"/>
                    <a:pt x="452" y="3092"/>
                  </a:cubicBezTo>
                  <a:cubicBezTo>
                    <a:pt x="746" y="3566"/>
                    <a:pt x="1175" y="3905"/>
                    <a:pt x="1671" y="4153"/>
                  </a:cubicBezTo>
                  <a:cubicBezTo>
                    <a:pt x="2168" y="4379"/>
                    <a:pt x="2687" y="4514"/>
                    <a:pt x="3228" y="4559"/>
                  </a:cubicBezTo>
                  <a:cubicBezTo>
                    <a:pt x="3433" y="4586"/>
                    <a:pt x="3641" y="4598"/>
                    <a:pt x="3850" y="4598"/>
                  </a:cubicBezTo>
                  <a:cubicBezTo>
                    <a:pt x="4171" y="4598"/>
                    <a:pt x="4494" y="4569"/>
                    <a:pt x="4808" y="4514"/>
                  </a:cubicBezTo>
                  <a:cubicBezTo>
                    <a:pt x="5350" y="4424"/>
                    <a:pt x="5869" y="4288"/>
                    <a:pt x="6343" y="4063"/>
                  </a:cubicBezTo>
                  <a:cubicBezTo>
                    <a:pt x="6839" y="3859"/>
                    <a:pt x="7291" y="3566"/>
                    <a:pt x="7720" y="3250"/>
                  </a:cubicBezTo>
                  <a:cubicBezTo>
                    <a:pt x="8555" y="2618"/>
                    <a:pt x="9277" y="1896"/>
                    <a:pt x="10135" y="1445"/>
                  </a:cubicBezTo>
                  <a:cubicBezTo>
                    <a:pt x="10787" y="1101"/>
                    <a:pt x="11518" y="914"/>
                    <a:pt x="12248" y="914"/>
                  </a:cubicBezTo>
                  <a:cubicBezTo>
                    <a:pt x="12477" y="914"/>
                    <a:pt x="12707" y="933"/>
                    <a:pt x="12933" y="971"/>
                  </a:cubicBezTo>
                  <a:cubicBezTo>
                    <a:pt x="13859" y="1106"/>
                    <a:pt x="14761" y="1580"/>
                    <a:pt x="15280" y="2325"/>
                  </a:cubicBezTo>
                  <a:cubicBezTo>
                    <a:pt x="15574" y="2708"/>
                    <a:pt x="15800" y="3160"/>
                    <a:pt x="16003" y="3611"/>
                  </a:cubicBezTo>
                  <a:cubicBezTo>
                    <a:pt x="16115" y="3859"/>
                    <a:pt x="16273" y="4130"/>
                    <a:pt x="16454" y="4333"/>
                  </a:cubicBezTo>
                  <a:cubicBezTo>
                    <a:pt x="16544" y="4446"/>
                    <a:pt x="16657" y="4559"/>
                    <a:pt x="16770" y="4649"/>
                  </a:cubicBezTo>
                  <a:cubicBezTo>
                    <a:pt x="16883" y="4740"/>
                    <a:pt x="16996" y="4807"/>
                    <a:pt x="17154" y="4875"/>
                  </a:cubicBezTo>
                  <a:cubicBezTo>
                    <a:pt x="17187" y="4883"/>
                    <a:pt x="17223" y="4889"/>
                    <a:pt x="17259" y="4889"/>
                  </a:cubicBezTo>
                  <a:cubicBezTo>
                    <a:pt x="17321" y="4889"/>
                    <a:pt x="17382" y="4873"/>
                    <a:pt x="17424" y="4830"/>
                  </a:cubicBezTo>
                  <a:cubicBezTo>
                    <a:pt x="17560" y="4740"/>
                    <a:pt x="17605" y="4559"/>
                    <a:pt x="17515" y="4424"/>
                  </a:cubicBezTo>
                  <a:lnTo>
                    <a:pt x="17492" y="4379"/>
                  </a:lnTo>
                  <a:cubicBezTo>
                    <a:pt x="17357" y="4198"/>
                    <a:pt x="17199" y="4017"/>
                    <a:pt x="17063" y="3837"/>
                  </a:cubicBezTo>
                  <a:cubicBezTo>
                    <a:pt x="16905" y="3679"/>
                    <a:pt x="16793" y="3498"/>
                    <a:pt x="16702" y="3295"/>
                  </a:cubicBezTo>
                  <a:cubicBezTo>
                    <a:pt x="16454" y="2799"/>
                    <a:pt x="16206" y="2347"/>
                    <a:pt x="15867" y="1896"/>
                  </a:cubicBezTo>
                  <a:cubicBezTo>
                    <a:pt x="15190" y="971"/>
                    <a:pt x="14107" y="451"/>
                    <a:pt x="13023" y="293"/>
                  </a:cubicBezTo>
                  <a:cubicBezTo>
                    <a:pt x="12807" y="266"/>
                    <a:pt x="12588" y="253"/>
                    <a:pt x="12370" y="253"/>
                  </a:cubicBezTo>
                  <a:cubicBezTo>
                    <a:pt x="11496" y="253"/>
                    <a:pt x="10622" y="470"/>
                    <a:pt x="9864" y="903"/>
                  </a:cubicBezTo>
                  <a:cubicBezTo>
                    <a:pt x="8916" y="1422"/>
                    <a:pt x="8171" y="2189"/>
                    <a:pt x="7381" y="2799"/>
                  </a:cubicBezTo>
                  <a:cubicBezTo>
                    <a:pt x="6997" y="3115"/>
                    <a:pt x="6591" y="3385"/>
                    <a:pt x="6140" y="3589"/>
                  </a:cubicBezTo>
                  <a:cubicBezTo>
                    <a:pt x="5688" y="3814"/>
                    <a:pt x="5215" y="3950"/>
                    <a:pt x="4741" y="4040"/>
                  </a:cubicBezTo>
                  <a:cubicBezTo>
                    <a:pt x="4390" y="4105"/>
                    <a:pt x="4031" y="4141"/>
                    <a:pt x="3674" y="4141"/>
                  </a:cubicBezTo>
                  <a:cubicBezTo>
                    <a:pt x="3041" y="4141"/>
                    <a:pt x="2414" y="4029"/>
                    <a:pt x="1852" y="3769"/>
                  </a:cubicBezTo>
                  <a:cubicBezTo>
                    <a:pt x="1423" y="3589"/>
                    <a:pt x="1017" y="3273"/>
                    <a:pt x="746" y="2889"/>
                  </a:cubicBezTo>
                  <a:cubicBezTo>
                    <a:pt x="498" y="2483"/>
                    <a:pt x="362" y="2009"/>
                    <a:pt x="407" y="1535"/>
                  </a:cubicBezTo>
                  <a:cubicBezTo>
                    <a:pt x="430" y="1309"/>
                    <a:pt x="520" y="1083"/>
                    <a:pt x="633" y="880"/>
                  </a:cubicBezTo>
                  <a:cubicBezTo>
                    <a:pt x="768" y="700"/>
                    <a:pt x="949" y="542"/>
                    <a:pt x="1152" y="429"/>
                  </a:cubicBezTo>
                  <a:cubicBezTo>
                    <a:pt x="1366" y="316"/>
                    <a:pt x="1603" y="254"/>
                    <a:pt x="1835" y="254"/>
                  </a:cubicBezTo>
                  <a:cubicBezTo>
                    <a:pt x="2066" y="254"/>
                    <a:pt x="2292" y="316"/>
                    <a:pt x="2484" y="451"/>
                  </a:cubicBezTo>
                  <a:cubicBezTo>
                    <a:pt x="2512" y="461"/>
                    <a:pt x="2540" y="466"/>
                    <a:pt x="2565" y="466"/>
                  </a:cubicBezTo>
                  <a:cubicBezTo>
                    <a:pt x="2600" y="466"/>
                    <a:pt x="2628" y="455"/>
                    <a:pt x="2642" y="429"/>
                  </a:cubicBezTo>
                  <a:cubicBezTo>
                    <a:pt x="2687" y="361"/>
                    <a:pt x="2687" y="293"/>
                    <a:pt x="2619" y="248"/>
                  </a:cubicBezTo>
                  <a:cubicBezTo>
                    <a:pt x="2393" y="90"/>
                    <a:pt x="2123" y="0"/>
                    <a:pt x="182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69" name="Google Shape;469;p32"/>
          <p:cNvGrpSpPr/>
          <p:nvPr/>
        </p:nvGrpSpPr>
        <p:grpSpPr>
          <a:xfrm>
            <a:off x="806475" y="4842725"/>
            <a:ext cx="7531075" cy="0"/>
            <a:chOff x="806475" y="4842725"/>
            <a:chExt cx="7531075" cy="0"/>
          </a:xfrm>
        </p:grpSpPr>
        <p:cxnSp>
          <p:nvCxnSpPr>
            <p:cNvPr id="470" name="Google Shape;470;p32"/>
            <p:cNvCxnSpPr/>
            <p:nvPr/>
          </p:nvCxnSpPr>
          <p:spPr>
            <a:xfrm>
              <a:off x="806475" y="4842725"/>
              <a:ext cx="26259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71" name="Google Shape;471;p32"/>
            <p:cNvCxnSpPr/>
            <p:nvPr/>
          </p:nvCxnSpPr>
          <p:spPr>
            <a:xfrm>
              <a:off x="5711650" y="4842725"/>
              <a:ext cx="26259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472" name="Google Shape;472;p32"/>
          <p:cNvSpPr/>
          <p:nvPr/>
        </p:nvSpPr>
        <p:spPr>
          <a:xfrm>
            <a:off x="8918450" y="-43950"/>
            <a:ext cx="240300" cy="5220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3" name="Google Shape;473;p32"/>
          <p:cNvSpPr/>
          <p:nvPr/>
        </p:nvSpPr>
        <p:spPr>
          <a:xfrm>
            <a:off x="-14650" y="-43950"/>
            <a:ext cx="240300" cy="5220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97ECF8-8F38-4307-2B48-B0008A1729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B220C4D-ACC0-C7D5-2196-A6D38B5404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F02D5E8-C6C3-50E3-64E6-A3849C7B8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00100-47E7-4A79-9DE3-D5126CA159BC}" type="datetimeFigureOut">
              <a:rPr lang="pt-BR" smtClean="0"/>
              <a:t>08/04/2024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2951BA5-D9FA-E6C6-97CF-987CE7822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52566EC-3471-CF38-0100-7E27095A4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FF9E4-8094-4B74-A04A-E284B4ECED2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2502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957F3E-D67A-E539-9EE2-39BE395FE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76C89B7-26B7-90DB-A8EC-2CBFBADC03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E061C14-B24F-5520-82EB-2DF8394D75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00100-47E7-4A79-9DE3-D5126CA159BC}" type="datetimeFigureOut">
              <a:rPr lang="pt-BR" smtClean="0"/>
              <a:t>08/04/2024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3A98A0A-1BF1-9CEC-15C3-5B960EECB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8F00BE6-129F-26E7-85EB-7D0800E93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FF9E4-8094-4B74-A04A-E284B4ECED2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6544846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B85059-134D-FC34-62ED-D1A73F2A6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8949689-DD40-9A0F-C135-A1903F6D5F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48805A3-6A69-8471-A34A-E67D631DB7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00100-47E7-4A79-9DE3-D5126CA159BC}" type="datetimeFigureOut">
              <a:rPr lang="pt-BR" smtClean="0"/>
              <a:t>08/04/2024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AE1738C-D325-C568-D27B-18F59B4B1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79E7B4C-6D45-A592-632D-BCC3DBA4C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FF9E4-8094-4B74-A04A-E284B4ECED2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435531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4AB5A5-5A38-AD20-3601-16BCD55B7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901AA28-6B56-1E4D-B978-6E7D496374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4C62B01-95B8-E5FD-94EC-8811F6AF04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D61E0EC-EF14-C138-0432-79FB80CDC4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00100-47E7-4A79-9DE3-D5126CA159BC}" type="datetimeFigureOut">
              <a:rPr lang="pt-BR" smtClean="0"/>
              <a:t>08/04/2024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893E546-2F44-C912-FDB4-5BFBEE0E7F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DB9678D-5051-3035-9C95-994CA6A24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FF9E4-8094-4B74-A04A-E284B4ECED2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325807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C7D31B-2A1C-5099-15CB-402ADA96D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9EB436E-2857-D6CA-0662-8252B91352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CCBA02B-A8DB-D7D1-B02E-373DB6B7F7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E4AD4E68-AC6B-6F35-6D2F-5527F6C4E2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19857181-27FA-8A6A-9799-3CDBB6166E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DF5A4539-DC5B-AB99-E000-C931BEB0E0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00100-47E7-4A79-9DE3-D5126CA159BC}" type="datetimeFigureOut">
              <a:rPr lang="pt-BR" smtClean="0"/>
              <a:t>08/04/2024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4A5DC067-3231-C445-580C-BED2F36D1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90B5DE93-A441-3AC6-96B1-6C361B258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FF9E4-8094-4B74-A04A-E284B4ECED2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632213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52A23A-82A0-A05F-3DE2-C7BC49BB6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F36D427-2A7A-C484-9EC1-170B6530AD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00100-47E7-4A79-9DE3-D5126CA159BC}" type="datetimeFigureOut">
              <a:rPr lang="pt-BR" smtClean="0"/>
              <a:t>08/04/2024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9EA9947-FA63-3407-67C2-6108E2E88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D0A4D0F-C750-ED91-462A-7FF8853B0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FF9E4-8094-4B74-A04A-E284B4ECED2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8512051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6A42CD2C-ECED-E018-98A2-CB6C46E0E0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00100-47E7-4A79-9DE3-D5126CA159BC}" type="datetimeFigureOut">
              <a:rPr lang="pt-BR" smtClean="0"/>
              <a:t>08/04/2024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ABFAA003-0927-F538-70C0-F20F1809D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E78440F-F6C4-01A0-9598-66C4BDCF8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FF9E4-8094-4B74-A04A-E284B4ECED2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65117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E1FE3D-6EF5-7585-DD85-3BDA2F517A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B507CB5-F2BF-BB63-B722-3E9210BE83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E9944C8-A537-C535-B339-E5F99204B3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11AA03F-38C4-C04C-9AC8-40C85D73A1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00100-47E7-4A79-9DE3-D5126CA159BC}" type="datetimeFigureOut">
              <a:rPr lang="pt-BR" smtClean="0"/>
              <a:t>08/04/2024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002ECEC-0BD2-6026-0025-C1F913892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1FFDA87-3FE0-FA03-A6EC-CFD154823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FF9E4-8094-4B74-A04A-E284B4ECED2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038710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26F1FB-7C0E-6361-5C19-80B211440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3E405D19-D0A7-5EDF-05A1-9BC4F02C3A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2047054-0A0D-1FF4-BA80-996ACB2F8F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79143E8-BC70-CA8B-3440-FD4FFDAB81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00100-47E7-4A79-9DE3-D5126CA159BC}" type="datetimeFigureOut">
              <a:rPr lang="pt-BR" smtClean="0"/>
              <a:t>08/04/2024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37777F8-DBED-4447-4D14-C4333400D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731B490-5B55-145C-958B-A6A913941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FF9E4-8094-4B74-A04A-E284B4ECED2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916632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6CD8E1-F019-FFEA-F8AA-B58A1C860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D54F19D-7E35-62C0-3246-68A0A37118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23AE9A5-3A62-1D1C-AAF7-2FE27BF412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00100-47E7-4A79-9DE3-D5126CA159BC}" type="datetimeFigureOut">
              <a:rPr lang="pt-BR" smtClean="0"/>
              <a:t>08/04/2024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08CAF99-8A6E-DE2C-78E3-ED32DD0C9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3B73512-7D4E-284C-F3A3-1734D68D32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FF9E4-8094-4B74-A04A-E284B4ECED2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601771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ED8D3C5-5A8A-21EA-AB82-DE41155E73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CC9ECA3-645E-F5B0-6CF8-762BDFE35C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E2ED082-5EE0-F1D2-9BAB-2D76473E3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00100-47E7-4A79-9DE3-D5126CA159BC}" type="datetimeFigureOut">
              <a:rPr lang="pt-BR" smtClean="0"/>
              <a:t>08/04/2024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8B6CF19-727E-58AA-BEDE-9E39239FC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D1BFB82-4706-EAD8-16F8-BF6E7A472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FF9E4-8094-4B74-A04A-E284B4ECED2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178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Libre Baskerville"/>
              <a:buNone/>
              <a:defRPr sz="2900" b="1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Libre Baskerville"/>
              <a:buNone/>
              <a:defRPr sz="2900" b="1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Libre Baskerville"/>
              <a:buNone/>
              <a:defRPr sz="2900" b="1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Libre Baskerville"/>
              <a:buNone/>
              <a:defRPr sz="2900" b="1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Libre Baskerville"/>
              <a:buNone/>
              <a:defRPr sz="2900" b="1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Libre Baskerville"/>
              <a:buNone/>
              <a:defRPr sz="2900" b="1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Libre Baskerville"/>
              <a:buNone/>
              <a:defRPr sz="2900" b="1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Libre Baskerville"/>
              <a:buNone/>
              <a:defRPr sz="2900" b="1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Libre Baskerville"/>
              <a:buNone/>
              <a:defRPr sz="2900" b="1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61" r:id="rId9"/>
    <p:sldLayoutId id="2147483662" r:id="rId10"/>
    <p:sldLayoutId id="2147483663" r:id="rId11"/>
    <p:sldLayoutId id="2147483664" r:id="rId12"/>
    <p:sldLayoutId id="2147483667" r:id="rId13"/>
    <p:sldLayoutId id="2147483668" r:id="rId14"/>
    <p:sldLayoutId id="2147483670" r:id="rId15"/>
    <p:sldLayoutId id="2147483671" r:id="rId16"/>
    <p:sldLayoutId id="2147483672" r:id="rId17"/>
    <p:sldLayoutId id="2147483674" r:id="rId18"/>
    <p:sldLayoutId id="2147483677" r:id="rId19"/>
    <p:sldLayoutId id="2147483678" r:id="rId2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0E2A47"/>
        </a:solidFill>
        <a:effectLst/>
      </p:bgPr>
    </p:bg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33"/>
          <p:cNvSpPr txBox="1">
            <a:spLocks noGrp="1"/>
          </p:cNvSpPr>
          <p:nvPr>
            <p:ph type="title"/>
          </p:nvPr>
        </p:nvSpPr>
        <p:spPr>
          <a:xfrm>
            <a:off x="1068100" y="933450"/>
            <a:ext cx="7047300" cy="4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>
            <a:endParaRPr/>
          </a:p>
        </p:txBody>
      </p:sp>
      <p:sp>
        <p:nvSpPr>
          <p:cNvPr id="476" name="Google Shape;476;p33"/>
          <p:cNvSpPr txBox="1">
            <a:spLocks noGrp="1"/>
          </p:cNvSpPr>
          <p:nvPr>
            <p:ph type="body" idx="1"/>
          </p:nvPr>
        </p:nvSpPr>
        <p:spPr>
          <a:xfrm>
            <a:off x="1068100" y="1695450"/>
            <a:ext cx="7047300" cy="25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9" r:id="rId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BFA53B47-9FF2-CD12-7AD0-6B411ECF31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FB09D75-BB33-ABD3-4CB0-12B9CBDBA2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DB637BD-6CE3-342D-C1F3-DBAD371C7B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500100-47E7-4A79-9DE3-D5126CA159BC}" type="datetimeFigureOut">
              <a:rPr lang="pt-BR" smtClean="0"/>
              <a:t>08/04/2024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74BB6C1-7D4D-C85A-C438-1B83A448BB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110AE26-8906-5442-E88B-576D03C603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6FF9E4-8094-4B74-A04A-E284B4ECED2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2970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pt.wikipedia.org/wiki/Bento_Teixeira" TargetMode="External"/><Relationship Id="rId7" Type="http://schemas.openxmlformats.org/officeDocument/2006/relationships/hyperlink" Target="http://pt.wikipedia.org/wiki/Greg%C3%B3rio_de_Matos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://pt.wikipedia.org/wiki/Poeta" TargetMode="External"/><Relationship Id="rId5" Type="http://schemas.openxmlformats.org/officeDocument/2006/relationships/hyperlink" Target="http://pt.wikipedia.org/wiki/Manuel_de_Santa_Maria" TargetMode="External"/><Relationship Id="rId4" Type="http://schemas.openxmlformats.org/officeDocument/2006/relationships/hyperlink" Target="http://pt.wikipedia.org/wiki/Manuel_Botelho_de_Oliveira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3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3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69AC84-A9A4-0A3C-6862-209748B61E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77928" y="3028221"/>
            <a:ext cx="4726859" cy="898538"/>
          </a:xfrm>
        </p:spPr>
        <p:txBody>
          <a:bodyPr>
            <a:noAutofit/>
          </a:bodyPr>
          <a:lstStyle/>
          <a:p>
            <a:pPr algn="l"/>
            <a:r>
              <a:rPr lang="pt-BR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unito" pitchFamily="2" charset="0"/>
              </a:rPr>
              <a:t>BARROCO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EC7956F-B0FB-466B-A83F-3AC5FC90AB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36922" y="1729421"/>
            <a:ext cx="1092508" cy="385859"/>
          </a:xfrm>
        </p:spPr>
        <p:txBody>
          <a:bodyPr>
            <a:normAutofit fontScale="85000" lnSpcReduction="10000"/>
          </a:bodyPr>
          <a:lstStyle/>
          <a:p>
            <a:r>
              <a:rPr lang="pt-BR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AULA 010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EADAAFC1-9226-6B72-5A72-68922CB1CAD5}"/>
              </a:ext>
            </a:extLst>
          </p:cNvPr>
          <p:cNvSpPr txBox="1">
            <a:spLocks/>
          </p:cNvSpPr>
          <p:nvPr/>
        </p:nvSpPr>
        <p:spPr>
          <a:xfrm>
            <a:off x="4210664" y="3298839"/>
            <a:ext cx="4726859" cy="898538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685800">
              <a:buClrTx/>
            </a:pPr>
            <a:r>
              <a:rPr lang="pt-BR" sz="21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 </a:t>
            </a:r>
            <a:endParaRPr lang="pt-BR" sz="21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464214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36"/>
          <p:cNvSpPr txBox="1">
            <a:spLocks noGrp="1"/>
          </p:cNvSpPr>
          <p:nvPr>
            <p:ph type="ctrTitle"/>
          </p:nvPr>
        </p:nvSpPr>
        <p:spPr>
          <a:xfrm>
            <a:off x="911100" y="2844456"/>
            <a:ext cx="7321800" cy="1379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400" dirty="0"/>
              <a:t>BARROCO</a:t>
            </a:r>
            <a:endParaRPr sz="8800" dirty="0"/>
          </a:p>
        </p:txBody>
      </p:sp>
      <p:pic>
        <p:nvPicPr>
          <p:cNvPr id="486" name="Google Shape;486;p36"/>
          <p:cNvPicPr preferRelativeResize="0">
            <a:picLocks noGrp="1"/>
          </p:cNvPicPr>
          <p:nvPr>
            <p:ph type="pic" idx="3"/>
          </p:nvPr>
        </p:nvPicPr>
        <p:blipFill rotWithShape="1">
          <a:blip r:embed="rId3">
            <a:alphaModFix/>
          </a:blip>
          <a:srcRect t="3192" b="3183"/>
          <a:stretch/>
        </p:blipFill>
        <p:spPr>
          <a:xfrm>
            <a:off x="3033819" y="409375"/>
            <a:ext cx="1181700" cy="1805400"/>
          </a:xfrm>
          <a:prstGeom prst="round2SameRect">
            <a:avLst>
              <a:gd name="adj1" fmla="val 50000"/>
              <a:gd name="adj2" fmla="val 0"/>
            </a:avLst>
          </a:prstGeom>
        </p:spPr>
      </p:pic>
      <p:grpSp>
        <p:nvGrpSpPr>
          <p:cNvPr id="487" name="Google Shape;487;p36"/>
          <p:cNvGrpSpPr/>
          <p:nvPr/>
        </p:nvGrpSpPr>
        <p:grpSpPr>
          <a:xfrm>
            <a:off x="1113450" y="2622976"/>
            <a:ext cx="6904625" cy="0"/>
            <a:chOff x="1113450" y="2546776"/>
            <a:chExt cx="6904625" cy="0"/>
          </a:xfrm>
        </p:grpSpPr>
        <p:cxnSp>
          <p:nvCxnSpPr>
            <p:cNvPr id="488" name="Google Shape;488;p36"/>
            <p:cNvCxnSpPr/>
            <p:nvPr/>
          </p:nvCxnSpPr>
          <p:spPr>
            <a:xfrm>
              <a:off x="1113450" y="2546776"/>
              <a:ext cx="23127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89" name="Google Shape;489;p36"/>
            <p:cNvCxnSpPr/>
            <p:nvPr/>
          </p:nvCxnSpPr>
          <p:spPr>
            <a:xfrm>
              <a:off x="5705375" y="2546776"/>
              <a:ext cx="23127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490" name="Google Shape;490;p36"/>
          <p:cNvGrpSpPr/>
          <p:nvPr/>
        </p:nvGrpSpPr>
        <p:grpSpPr>
          <a:xfrm>
            <a:off x="3963175" y="2137125"/>
            <a:ext cx="1217650" cy="579000"/>
            <a:chOff x="3963175" y="2289525"/>
            <a:chExt cx="1217650" cy="579000"/>
          </a:xfrm>
        </p:grpSpPr>
        <p:sp>
          <p:nvSpPr>
            <p:cNvPr id="491" name="Google Shape;491;p36"/>
            <p:cNvSpPr/>
            <p:nvPr/>
          </p:nvSpPr>
          <p:spPr>
            <a:xfrm>
              <a:off x="4345725" y="2625525"/>
              <a:ext cx="228550" cy="240175"/>
            </a:xfrm>
            <a:custGeom>
              <a:avLst/>
              <a:gdLst/>
              <a:ahLst/>
              <a:cxnLst/>
              <a:rect l="l" t="t" r="r" b="b"/>
              <a:pathLst>
                <a:path w="9142" h="9607" extrusionOk="0">
                  <a:moveTo>
                    <a:pt x="8664" y="1"/>
                  </a:moveTo>
                  <a:cubicBezTo>
                    <a:pt x="7473" y="1"/>
                    <a:pt x="6276" y="248"/>
                    <a:pt x="5169" y="711"/>
                  </a:cubicBezTo>
                  <a:cubicBezTo>
                    <a:pt x="4560" y="982"/>
                    <a:pt x="3950" y="1298"/>
                    <a:pt x="3386" y="1659"/>
                  </a:cubicBezTo>
                  <a:cubicBezTo>
                    <a:pt x="2822" y="2043"/>
                    <a:pt x="2303" y="2472"/>
                    <a:pt x="1851" y="2968"/>
                  </a:cubicBezTo>
                  <a:cubicBezTo>
                    <a:pt x="949" y="3961"/>
                    <a:pt x="272" y="5203"/>
                    <a:pt x="91" y="6557"/>
                  </a:cubicBezTo>
                  <a:cubicBezTo>
                    <a:pt x="1" y="7211"/>
                    <a:pt x="23" y="7934"/>
                    <a:pt x="362" y="8566"/>
                  </a:cubicBezTo>
                  <a:cubicBezTo>
                    <a:pt x="520" y="8859"/>
                    <a:pt x="768" y="9130"/>
                    <a:pt x="1061" y="9310"/>
                  </a:cubicBezTo>
                  <a:cubicBezTo>
                    <a:pt x="1309" y="9496"/>
                    <a:pt x="1614" y="9607"/>
                    <a:pt x="1924" y="9607"/>
                  </a:cubicBezTo>
                  <a:cubicBezTo>
                    <a:pt x="1952" y="9607"/>
                    <a:pt x="1981" y="9606"/>
                    <a:pt x="2009" y="9604"/>
                  </a:cubicBezTo>
                  <a:cubicBezTo>
                    <a:pt x="1671" y="9581"/>
                    <a:pt x="1377" y="9423"/>
                    <a:pt x="1129" y="9220"/>
                  </a:cubicBezTo>
                  <a:cubicBezTo>
                    <a:pt x="881" y="9017"/>
                    <a:pt x="700" y="8746"/>
                    <a:pt x="565" y="8475"/>
                  </a:cubicBezTo>
                  <a:cubicBezTo>
                    <a:pt x="317" y="7888"/>
                    <a:pt x="339" y="7234"/>
                    <a:pt x="475" y="6625"/>
                  </a:cubicBezTo>
                  <a:cubicBezTo>
                    <a:pt x="610" y="6015"/>
                    <a:pt x="858" y="5428"/>
                    <a:pt x="1174" y="4887"/>
                  </a:cubicBezTo>
                  <a:cubicBezTo>
                    <a:pt x="1490" y="4345"/>
                    <a:pt x="1874" y="3849"/>
                    <a:pt x="2303" y="3420"/>
                  </a:cubicBezTo>
                  <a:cubicBezTo>
                    <a:pt x="3206" y="2540"/>
                    <a:pt x="4289" y="1885"/>
                    <a:pt x="5463" y="1411"/>
                  </a:cubicBezTo>
                  <a:cubicBezTo>
                    <a:pt x="6659" y="960"/>
                    <a:pt x="7877" y="666"/>
                    <a:pt x="9141" y="215"/>
                  </a:cubicBezTo>
                  <a:lnTo>
                    <a:pt x="9096" y="12"/>
                  </a:lnTo>
                  <a:cubicBezTo>
                    <a:pt x="8952" y="4"/>
                    <a:pt x="8808" y="1"/>
                    <a:pt x="86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36"/>
            <p:cNvSpPr/>
            <p:nvPr/>
          </p:nvSpPr>
          <p:spPr>
            <a:xfrm>
              <a:off x="4266750" y="2626025"/>
              <a:ext cx="171550" cy="98000"/>
            </a:xfrm>
            <a:custGeom>
              <a:avLst/>
              <a:gdLst/>
              <a:ahLst/>
              <a:cxnLst/>
              <a:rect l="l" t="t" r="r" b="b"/>
              <a:pathLst>
                <a:path w="6862" h="3920" extrusionOk="0">
                  <a:moveTo>
                    <a:pt x="1736" y="1"/>
                  </a:moveTo>
                  <a:cubicBezTo>
                    <a:pt x="1675" y="1"/>
                    <a:pt x="1615" y="6"/>
                    <a:pt x="1557" y="14"/>
                  </a:cubicBezTo>
                  <a:cubicBezTo>
                    <a:pt x="1241" y="59"/>
                    <a:pt x="948" y="195"/>
                    <a:pt x="700" y="353"/>
                  </a:cubicBezTo>
                  <a:cubicBezTo>
                    <a:pt x="429" y="533"/>
                    <a:pt x="203" y="759"/>
                    <a:pt x="90" y="1075"/>
                  </a:cubicBezTo>
                  <a:cubicBezTo>
                    <a:pt x="45" y="1233"/>
                    <a:pt x="23" y="1391"/>
                    <a:pt x="0" y="1549"/>
                  </a:cubicBezTo>
                  <a:cubicBezTo>
                    <a:pt x="0" y="1707"/>
                    <a:pt x="23" y="1865"/>
                    <a:pt x="68" y="2023"/>
                  </a:cubicBezTo>
                  <a:cubicBezTo>
                    <a:pt x="135" y="2339"/>
                    <a:pt x="293" y="2632"/>
                    <a:pt x="474" y="2881"/>
                  </a:cubicBezTo>
                  <a:cubicBezTo>
                    <a:pt x="880" y="3377"/>
                    <a:pt x="1467" y="3693"/>
                    <a:pt x="2076" y="3829"/>
                  </a:cubicBezTo>
                  <a:cubicBezTo>
                    <a:pt x="2356" y="3891"/>
                    <a:pt x="2635" y="3920"/>
                    <a:pt x="2915" y="3920"/>
                  </a:cubicBezTo>
                  <a:cubicBezTo>
                    <a:pt x="3245" y="3920"/>
                    <a:pt x="3575" y="3879"/>
                    <a:pt x="3905" y="3806"/>
                  </a:cubicBezTo>
                  <a:cubicBezTo>
                    <a:pt x="4491" y="3648"/>
                    <a:pt x="5033" y="3377"/>
                    <a:pt x="5530" y="3061"/>
                  </a:cubicBezTo>
                  <a:cubicBezTo>
                    <a:pt x="6003" y="2723"/>
                    <a:pt x="6455" y="2339"/>
                    <a:pt x="6861" y="1933"/>
                  </a:cubicBezTo>
                  <a:lnTo>
                    <a:pt x="6726" y="1752"/>
                  </a:lnTo>
                  <a:cubicBezTo>
                    <a:pt x="5778" y="2407"/>
                    <a:pt x="4830" y="3084"/>
                    <a:pt x="3769" y="3355"/>
                  </a:cubicBezTo>
                  <a:cubicBezTo>
                    <a:pt x="3460" y="3422"/>
                    <a:pt x="3134" y="3465"/>
                    <a:pt x="2812" y="3465"/>
                  </a:cubicBezTo>
                  <a:cubicBezTo>
                    <a:pt x="2593" y="3465"/>
                    <a:pt x="2376" y="3445"/>
                    <a:pt x="2167" y="3400"/>
                  </a:cubicBezTo>
                  <a:cubicBezTo>
                    <a:pt x="1625" y="3287"/>
                    <a:pt x="1128" y="3039"/>
                    <a:pt x="790" y="2632"/>
                  </a:cubicBezTo>
                  <a:cubicBezTo>
                    <a:pt x="451" y="2226"/>
                    <a:pt x="248" y="1662"/>
                    <a:pt x="406" y="1188"/>
                  </a:cubicBezTo>
                  <a:cubicBezTo>
                    <a:pt x="474" y="940"/>
                    <a:pt x="655" y="737"/>
                    <a:pt x="858" y="579"/>
                  </a:cubicBezTo>
                  <a:cubicBezTo>
                    <a:pt x="1083" y="421"/>
                    <a:pt x="1332" y="308"/>
                    <a:pt x="1580" y="263"/>
                  </a:cubicBezTo>
                  <a:cubicBezTo>
                    <a:pt x="1659" y="249"/>
                    <a:pt x="1738" y="242"/>
                    <a:pt x="1815" y="242"/>
                  </a:cubicBezTo>
                  <a:cubicBezTo>
                    <a:pt x="2005" y="242"/>
                    <a:pt x="2187" y="286"/>
                    <a:pt x="2347" y="398"/>
                  </a:cubicBezTo>
                  <a:cubicBezTo>
                    <a:pt x="2438" y="466"/>
                    <a:pt x="2528" y="579"/>
                    <a:pt x="2596" y="691"/>
                  </a:cubicBezTo>
                  <a:cubicBezTo>
                    <a:pt x="2641" y="804"/>
                    <a:pt x="2663" y="940"/>
                    <a:pt x="2641" y="1075"/>
                  </a:cubicBezTo>
                  <a:cubicBezTo>
                    <a:pt x="2618" y="1346"/>
                    <a:pt x="2483" y="1617"/>
                    <a:pt x="2280" y="1797"/>
                  </a:cubicBezTo>
                  <a:cubicBezTo>
                    <a:pt x="2189" y="1888"/>
                    <a:pt x="2054" y="1955"/>
                    <a:pt x="1918" y="1955"/>
                  </a:cubicBezTo>
                  <a:cubicBezTo>
                    <a:pt x="1783" y="1955"/>
                    <a:pt x="1625" y="1910"/>
                    <a:pt x="1535" y="1797"/>
                  </a:cubicBezTo>
                  <a:lnTo>
                    <a:pt x="1535" y="1797"/>
                  </a:lnTo>
                  <a:cubicBezTo>
                    <a:pt x="1625" y="1910"/>
                    <a:pt x="1760" y="1978"/>
                    <a:pt x="1918" y="2000"/>
                  </a:cubicBezTo>
                  <a:cubicBezTo>
                    <a:pt x="2076" y="2000"/>
                    <a:pt x="2212" y="1933"/>
                    <a:pt x="2325" y="1865"/>
                  </a:cubicBezTo>
                  <a:cubicBezTo>
                    <a:pt x="2573" y="1662"/>
                    <a:pt x="2731" y="1391"/>
                    <a:pt x="2776" y="1098"/>
                  </a:cubicBezTo>
                  <a:cubicBezTo>
                    <a:pt x="2799" y="940"/>
                    <a:pt x="2799" y="782"/>
                    <a:pt x="2753" y="624"/>
                  </a:cubicBezTo>
                  <a:cubicBezTo>
                    <a:pt x="2686" y="488"/>
                    <a:pt x="2573" y="353"/>
                    <a:pt x="2460" y="240"/>
                  </a:cubicBezTo>
                  <a:cubicBezTo>
                    <a:pt x="2261" y="77"/>
                    <a:pt x="1988" y="1"/>
                    <a:pt x="17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36"/>
            <p:cNvSpPr/>
            <p:nvPr/>
          </p:nvSpPr>
          <p:spPr>
            <a:xfrm>
              <a:off x="3963175" y="2701975"/>
              <a:ext cx="429400" cy="145600"/>
            </a:xfrm>
            <a:custGeom>
              <a:avLst/>
              <a:gdLst/>
              <a:ahLst/>
              <a:cxnLst/>
              <a:rect l="l" t="t" r="r" b="b"/>
              <a:pathLst>
                <a:path w="17176" h="5824" extrusionOk="0">
                  <a:moveTo>
                    <a:pt x="17018" y="1"/>
                  </a:moveTo>
                  <a:cubicBezTo>
                    <a:pt x="16657" y="204"/>
                    <a:pt x="16386" y="452"/>
                    <a:pt x="16115" y="723"/>
                  </a:cubicBezTo>
                  <a:cubicBezTo>
                    <a:pt x="15822" y="971"/>
                    <a:pt x="15551" y="1242"/>
                    <a:pt x="15258" y="1513"/>
                  </a:cubicBezTo>
                  <a:lnTo>
                    <a:pt x="14355" y="2212"/>
                  </a:lnTo>
                  <a:lnTo>
                    <a:pt x="13407" y="2867"/>
                  </a:lnTo>
                  <a:cubicBezTo>
                    <a:pt x="12120" y="3702"/>
                    <a:pt x="10699" y="4334"/>
                    <a:pt x="9232" y="4808"/>
                  </a:cubicBezTo>
                  <a:cubicBezTo>
                    <a:pt x="7765" y="5259"/>
                    <a:pt x="6207" y="5553"/>
                    <a:pt x="4650" y="5598"/>
                  </a:cubicBezTo>
                  <a:cubicBezTo>
                    <a:pt x="4362" y="5614"/>
                    <a:pt x="4074" y="5623"/>
                    <a:pt x="3786" y="5623"/>
                  </a:cubicBezTo>
                  <a:cubicBezTo>
                    <a:pt x="2518" y="5623"/>
                    <a:pt x="1252" y="5463"/>
                    <a:pt x="1" y="5169"/>
                  </a:cubicBezTo>
                  <a:lnTo>
                    <a:pt x="1" y="5169"/>
                  </a:lnTo>
                  <a:cubicBezTo>
                    <a:pt x="1513" y="5620"/>
                    <a:pt x="3093" y="5823"/>
                    <a:pt x="4673" y="5823"/>
                  </a:cubicBezTo>
                  <a:cubicBezTo>
                    <a:pt x="6252" y="5801"/>
                    <a:pt x="7810" y="5575"/>
                    <a:pt x="9344" y="5146"/>
                  </a:cubicBezTo>
                  <a:cubicBezTo>
                    <a:pt x="10857" y="4718"/>
                    <a:pt x="12301" y="4063"/>
                    <a:pt x="13655" y="3251"/>
                  </a:cubicBezTo>
                  <a:lnTo>
                    <a:pt x="14648" y="2596"/>
                  </a:lnTo>
                  <a:lnTo>
                    <a:pt x="15574" y="1874"/>
                  </a:lnTo>
                  <a:cubicBezTo>
                    <a:pt x="15867" y="1603"/>
                    <a:pt x="16183" y="1355"/>
                    <a:pt x="16454" y="1084"/>
                  </a:cubicBezTo>
                  <a:cubicBezTo>
                    <a:pt x="16725" y="791"/>
                    <a:pt x="16973" y="497"/>
                    <a:pt x="17176" y="136"/>
                  </a:cubicBezTo>
                  <a:lnTo>
                    <a:pt x="1701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36"/>
            <p:cNvSpPr/>
            <p:nvPr/>
          </p:nvSpPr>
          <p:spPr>
            <a:xfrm>
              <a:off x="4566900" y="2625675"/>
              <a:ext cx="231375" cy="242850"/>
            </a:xfrm>
            <a:custGeom>
              <a:avLst/>
              <a:gdLst/>
              <a:ahLst/>
              <a:cxnLst/>
              <a:rect l="l" t="t" r="r" b="b"/>
              <a:pathLst>
                <a:path w="9255" h="9714" extrusionOk="0">
                  <a:moveTo>
                    <a:pt x="314" y="1"/>
                  </a:moveTo>
                  <a:cubicBezTo>
                    <a:pt x="217" y="1"/>
                    <a:pt x="120" y="3"/>
                    <a:pt x="23" y="6"/>
                  </a:cubicBezTo>
                  <a:lnTo>
                    <a:pt x="1" y="209"/>
                  </a:lnTo>
                  <a:cubicBezTo>
                    <a:pt x="1265" y="683"/>
                    <a:pt x="2506" y="999"/>
                    <a:pt x="3680" y="1473"/>
                  </a:cubicBezTo>
                  <a:cubicBezTo>
                    <a:pt x="4876" y="1947"/>
                    <a:pt x="5982" y="2624"/>
                    <a:pt x="6862" y="3527"/>
                  </a:cubicBezTo>
                  <a:cubicBezTo>
                    <a:pt x="7313" y="3978"/>
                    <a:pt x="7720" y="4474"/>
                    <a:pt x="8036" y="5016"/>
                  </a:cubicBezTo>
                  <a:cubicBezTo>
                    <a:pt x="8352" y="5558"/>
                    <a:pt x="8600" y="6167"/>
                    <a:pt x="8758" y="6777"/>
                  </a:cubicBezTo>
                  <a:cubicBezTo>
                    <a:pt x="8893" y="7386"/>
                    <a:pt x="8916" y="8040"/>
                    <a:pt x="8690" y="8605"/>
                  </a:cubicBezTo>
                  <a:cubicBezTo>
                    <a:pt x="8555" y="8898"/>
                    <a:pt x="8374" y="9146"/>
                    <a:pt x="8148" y="9349"/>
                  </a:cubicBezTo>
                  <a:cubicBezTo>
                    <a:pt x="7900" y="9553"/>
                    <a:pt x="7584" y="9688"/>
                    <a:pt x="7268" y="9711"/>
                  </a:cubicBezTo>
                  <a:cubicBezTo>
                    <a:pt x="7302" y="9713"/>
                    <a:pt x="7336" y="9714"/>
                    <a:pt x="7369" y="9714"/>
                  </a:cubicBezTo>
                  <a:cubicBezTo>
                    <a:pt x="7670" y="9714"/>
                    <a:pt x="7952" y="9623"/>
                    <a:pt x="8216" y="9440"/>
                  </a:cubicBezTo>
                  <a:cubicBezTo>
                    <a:pt x="8487" y="9259"/>
                    <a:pt x="8735" y="9011"/>
                    <a:pt x="8893" y="8695"/>
                  </a:cubicBezTo>
                  <a:cubicBezTo>
                    <a:pt x="9209" y="8086"/>
                    <a:pt x="9254" y="7363"/>
                    <a:pt x="9141" y="6709"/>
                  </a:cubicBezTo>
                  <a:cubicBezTo>
                    <a:pt x="8938" y="5355"/>
                    <a:pt x="8261" y="4091"/>
                    <a:pt x="7313" y="3098"/>
                  </a:cubicBezTo>
                  <a:cubicBezTo>
                    <a:pt x="6862" y="2601"/>
                    <a:pt x="6343" y="2150"/>
                    <a:pt x="5756" y="1766"/>
                  </a:cubicBezTo>
                  <a:cubicBezTo>
                    <a:pt x="5192" y="1383"/>
                    <a:pt x="4582" y="1067"/>
                    <a:pt x="3973" y="796"/>
                  </a:cubicBezTo>
                  <a:cubicBezTo>
                    <a:pt x="2800" y="272"/>
                    <a:pt x="1568" y="1"/>
                    <a:pt x="3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36"/>
            <p:cNvSpPr/>
            <p:nvPr/>
          </p:nvSpPr>
          <p:spPr>
            <a:xfrm>
              <a:off x="4703450" y="2631050"/>
              <a:ext cx="171550" cy="96975"/>
            </a:xfrm>
            <a:custGeom>
              <a:avLst/>
              <a:gdLst/>
              <a:ahLst/>
              <a:cxnLst/>
              <a:rect l="l" t="t" r="r" b="b"/>
              <a:pathLst>
                <a:path w="6862" h="3879" extrusionOk="0">
                  <a:moveTo>
                    <a:pt x="5062" y="0"/>
                  </a:moveTo>
                  <a:cubicBezTo>
                    <a:pt x="4815" y="0"/>
                    <a:pt x="4570" y="63"/>
                    <a:pt x="4379" y="220"/>
                  </a:cubicBezTo>
                  <a:cubicBezTo>
                    <a:pt x="4244" y="310"/>
                    <a:pt x="4153" y="445"/>
                    <a:pt x="4086" y="603"/>
                  </a:cubicBezTo>
                  <a:cubicBezTo>
                    <a:pt x="4041" y="761"/>
                    <a:pt x="4041" y="919"/>
                    <a:pt x="4063" y="1077"/>
                  </a:cubicBezTo>
                  <a:cubicBezTo>
                    <a:pt x="4131" y="1371"/>
                    <a:pt x="4289" y="1641"/>
                    <a:pt x="4515" y="1822"/>
                  </a:cubicBezTo>
                  <a:cubicBezTo>
                    <a:pt x="4650" y="1935"/>
                    <a:pt x="4785" y="1980"/>
                    <a:pt x="4943" y="1980"/>
                  </a:cubicBezTo>
                  <a:cubicBezTo>
                    <a:pt x="5101" y="1980"/>
                    <a:pt x="5237" y="1912"/>
                    <a:pt x="5327" y="1777"/>
                  </a:cubicBezTo>
                  <a:lnTo>
                    <a:pt x="5327" y="1777"/>
                  </a:lnTo>
                  <a:cubicBezTo>
                    <a:pt x="5237" y="1890"/>
                    <a:pt x="5079" y="1935"/>
                    <a:pt x="4943" y="1935"/>
                  </a:cubicBezTo>
                  <a:cubicBezTo>
                    <a:pt x="4808" y="1935"/>
                    <a:pt x="4673" y="1867"/>
                    <a:pt x="4560" y="1777"/>
                  </a:cubicBezTo>
                  <a:cubicBezTo>
                    <a:pt x="4357" y="1596"/>
                    <a:pt x="4221" y="1325"/>
                    <a:pt x="4199" y="1055"/>
                  </a:cubicBezTo>
                  <a:cubicBezTo>
                    <a:pt x="4176" y="919"/>
                    <a:pt x="4199" y="784"/>
                    <a:pt x="4244" y="671"/>
                  </a:cubicBezTo>
                  <a:cubicBezTo>
                    <a:pt x="4311" y="558"/>
                    <a:pt x="4402" y="445"/>
                    <a:pt x="4492" y="378"/>
                  </a:cubicBezTo>
                  <a:cubicBezTo>
                    <a:pt x="4661" y="276"/>
                    <a:pt x="4856" y="225"/>
                    <a:pt x="5047" y="225"/>
                  </a:cubicBezTo>
                  <a:cubicBezTo>
                    <a:pt x="5111" y="225"/>
                    <a:pt x="5175" y="231"/>
                    <a:pt x="5237" y="242"/>
                  </a:cubicBezTo>
                  <a:cubicBezTo>
                    <a:pt x="5508" y="310"/>
                    <a:pt x="5756" y="445"/>
                    <a:pt x="5982" y="603"/>
                  </a:cubicBezTo>
                  <a:cubicBezTo>
                    <a:pt x="6185" y="761"/>
                    <a:pt x="6365" y="964"/>
                    <a:pt x="6433" y="1190"/>
                  </a:cubicBezTo>
                  <a:cubicBezTo>
                    <a:pt x="6591" y="1687"/>
                    <a:pt x="6410" y="2251"/>
                    <a:pt x="6072" y="2635"/>
                  </a:cubicBezTo>
                  <a:cubicBezTo>
                    <a:pt x="5756" y="3041"/>
                    <a:pt x="5237" y="3289"/>
                    <a:pt x="4718" y="3379"/>
                  </a:cubicBezTo>
                  <a:cubicBezTo>
                    <a:pt x="4513" y="3422"/>
                    <a:pt x="4309" y="3442"/>
                    <a:pt x="4104" y="3442"/>
                  </a:cubicBezTo>
                  <a:cubicBezTo>
                    <a:pt x="3767" y="3442"/>
                    <a:pt x="3430" y="3387"/>
                    <a:pt x="3093" y="3289"/>
                  </a:cubicBezTo>
                  <a:cubicBezTo>
                    <a:pt x="2032" y="2996"/>
                    <a:pt x="1084" y="2341"/>
                    <a:pt x="136" y="1664"/>
                  </a:cubicBezTo>
                  <a:lnTo>
                    <a:pt x="1" y="1822"/>
                  </a:lnTo>
                  <a:cubicBezTo>
                    <a:pt x="407" y="2251"/>
                    <a:pt x="858" y="2635"/>
                    <a:pt x="1355" y="2973"/>
                  </a:cubicBezTo>
                  <a:cubicBezTo>
                    <a:pt x="1851" y="3312"/>
                    <a:pt x="2393" y="3582"/>
                    <a:pt x="2980" y="3740"/>
                  </a:cubicBezTo>
                  <a:cubicBezTo>
                    <a:pt x="3335" y="3833"/>
                    <a:pt x="3691" y="3879"/>
                    <a:pt x="4046" y="3879"/>
                  </a:cubicBezTo>
                  <a:cubicBezTo>
                    <a:pt x="4300" y="3879"/>
                    <a:pt x="4554" y="3855"/>
                    <a:pt x="4808" y="3808"/>
                  </a:cubicBezTo>
                  <a:cubicBezTo>
                    <a:pt x="5417" y="3673"/>
                    <a:pt x="5982" y="3379"/>
                    <a:pt x="6388" y="2883"/>
                  </a:cubicBezTo>
                  <a:cubicBezTo>
                    <a:pt x="6591" y="2635"/>
                    <a:pt x="6726" y="2341"/>
                    <a:pt x="6794" y="2048"/>
                  </a:cubicBezTo>
                  <a:cubicBezTo>
                    <a:pt x="6839" y="1890"/>
                    <a:pt x="6862" y="1732"/>
                    <a:pt x="6839" y="1574"/>
                  </a:cubicBezTo>
                  <a:cubicBezTo>
                    <a:pt x="6839" y="1416"/>
                    <a:pt x="6817" y="1258"/>
                    <a:pt x="6749" y="1100"/>
                  </a:cubicBezTo>
                  <a:cubicBezTo>
                    <a:pt x="6636" y="784"/>
                    <a:pt x="6388" y="536"/>
                    <a:pt x="6140" y="355"/>
                  </a:cubicBezTo>
                  <a:cubicBezTo>
                    <a:pt x="5869" y="197"/>
                    <a:pt x="5598" y="62"/>
                    <a:pt x="5282" y="16"/>
                  </a:cubicBezTo>
                  <a:cubicBezTo>
                    <a:pt x="5209" y="6"/>
                    <a:pt x="5135" y="0"/>
                    <a:pt x="506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36"/>
            <p:cNvSpPr/>
            <p:nvPr/>
          </p:nvSpPr>
          <p:spPr>
            <a:xfrm>
              <a:off x="4749725" y="2705375"/>
              <a:ext cx="431100" cy="150825"/>
            </a:xfrm>
            <a:custGeom>
              <a:avLst/>
              <a:gdLst/>
              <a:ahLst/>
              <a:cxnLst/>
              <a:rect l="l" t="t" r="r" b="b"/>
              <a:pathLst>
                <a:path w="17244" h="6033" extrusionOk="0">
                  <a:moveTo>
                    <a:pt x="158" y="0"/>
                  </a:moveTo>
                  <a:lnTo>
                    <a:pt x="0" y="135"/>
                  </a:lnTo>
                  <a:cubicBezTo>
                    <a:pt x="203" y="474"/>
                    <a:pt x="452" y="790"/>
                    <a:pt x="723" y="1083"/>
                  </a:cubicBezTo>
                  <a:cubicBezTo>
                    <a:pt x="1016" y="1377"/>
                    <a:pt x="1309" y="1625"/>
                    <a:pt x="1625" y="1896"/>
                  </a:cubicBezTo>
                  <a:lnTo>
                    <a:pt x="2573" y="2641"/>
                  </a:lnTo>
                  <a:lnTo>
                    <a:pt x="3566" y="3295"/>
                  </a:lnTo>
                  <a:cubicBezTo>
                    <a:pt x="4920" y="4153"/>
                    <a:pt x="6387" y="4807"/>
                    <a:pt x="7900" y="5281"/>
                  </a:cubicBezTo>
                  <a:cubicBezTo>
                    <a:pt x="9434" y="5733"/>
                    <a:pt x="11014" y="5981"/>
                    <a:pt x="12594" y="6026"/>
                  </a:cubicBezTo>
                  <a:cubicBezTo>
                    <a:pt x="12749" y="6031"/>
                    <a:pt x="12904" y="6033"/>
                    <a:pt x="13059" y="6033"/>
                  </a:cubicBezTo>
                  <a:cubicBezTo>
                    <a:pt x="14465" y="6033"/>
                    <a:pt x="15882" y="5848"/>
                    <a:pt x="17243" y="5462"/>
                  </a:cubicBezTo>
                  <a:lnTo>
                    <a:pt x="17243" y="5462"/>
                  </a:lnTo>
                  <a:cubicBezTo>
                    <a:pt x="16046" y="5726"/>
                    <a:pt x="14834" y="5853"/>
                    <a:pt x="13619" y="5853"/>
                  </a:cubicBezTo>
                  <a:cubicBezTo>
                    <a:pt x="13278" y="5853"/>
                    <a:pt x="12936" y="5843"/>
                    <a:pt x="12594" y="5823"/>
                  </a:cubicBezTo>
                  <a:cubicBezTo>
                    <a:pt x="11037" y="5733"/>
                    <a:pt x="9479" y="5417"/>
                    <a:pt x="8012" y="4943"/>
                  </a:cubicBezTo>
                  <a:cubicBezTo>
                    <a:pt x="6523" y="4446"/>
                    <a:pt x="5101" y="3769"/>
                    <a:pt x="3792" y="2934"/>
                  </a:cubicBezTo>
                  <a:lnTo>
                    <a:pt x="2844" y="2257"/>
                  </a:lnTo>
                  <a:lnTo>
                    <a:pt x="1919" y="1535"/>
                  </a:lnTo>
                  <a:cubicBezTo>
                    <a:pt x="1648" y="1264"/>
                    <a:pt x="1355" y="993"/>
                    <a:pt x="1061" y="745"/>
                  </a:cubicBezTo>
                  <a:cubicBezTo>
                    <a:pt x="790" y="474"/>
                    <a:pt x="497" y="203"/>
                    <a:pt x="15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36"/>
            <p:cNvSpPr/>
            <p:nvPr/>
          </p:nvSpPr>
          <p:spPr>
            <a:xfrm>
              <a:off x="4542100" y="2607175"/>
              <a:ext cx="53050" cy="51950"/>
            </a:xfrm>
            <a:custGeom>
              <a:avLst/>
              <a:gdLst/>
              <a:ahLst/>
              <a:cxnLst/>
              <a:rect l="l" t="t" r="r" b="b"/>
              <a:pathLst>
                <a:path w="2122" h="2078" extrusionOk="0">
                  <a:moveTo>
                    <a:pt x="1020" y="0"/>
                  </a:moveTo>
                  <a:cubicBezTo>
                    <a:pt x="452" y="0"/>
                    <a:pt x="0" y="466"/>
                    <a:pt x="22" y="1039"/>
                  </a:cubicBezTo>
                  <a:cubicBezTo>
                    <a:pt x="22" y="1603"/>
                    <a:pt x="496" y="2077"/>
                    <a:pt x="1061" y="2077"/>
                  </a:cubicBezTo>
                  <a:cubicBezTo>
                    <a:pt x="1647" y="2077"/>
                    <a:pt x="2121" y="1626"/>
                    <a:pt x="2121" y="1039"/>
                  </a:cubicBezTo>
                  <a:cubicBezTo>
                    <a:pt x="2099" y="475"/>
                    <a:pt x="1625" y="1"/>
                    <a:pt x="1061" y="1"/>
                  </a:cubicBezTo>
                  <a:cubicBezTo>
                    <a:pt x="1047" y="0"/>
                    <a:pt x="1034" y="0"/>
                    <a:pt x="102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98" name="Google Shape;498;p36"/>
            <p:cNvGrpSpPr/>
            <p:nvPr/>
          </p:nvGrpSpPr>
          <p:grpSpPr>
            <a:xfrm>
              <a:off x="4371125" y="2289525"/>
              <a:ext cx="398375" cy="496550"/>
              <a:chOff x="4796275" y="1965400"/>
              <a:chExt cx="398375" cy="496550"/>
            </a:xfrm>
          </p:grpSpPr>
          <p:sp>
            <p:nvSpPr>
              <p:cNvPr id="499" name="Google Shape;499;p36"/>
              <p:cNvSpPr/>
              <p:nvPr/>
            </p:nvSpPr>
            <p:spPr>
              <a:xfrm>
                <a:off x="4924350" y="2302350"/>
                <a:ext cx="74500" cy="159025"/>
              </a:xfrm>
              <a:custGeom>
                <a:avLst/>
                <a:gdLst/>
                <a:ahLst/>
                <a:cxnLst/>
                <a:rect l="l" t="t" r="r" b="b"/>
                <a:pathLst>
                  <a:path w="2980" h="6361" extrusionOk="0">
                    <a:moveTo>
                      <a:pt x="1014" y="2695"/>
                    </a:moveTo>
                    <a:cubicBezTo>
                      <a:pt x="942" y="3161"/>
                      <a:pt x="930" y="3648"/>
                      <a:pt x="948" y="4104"/>
                    </a:cubicBezTo>
                    <a:cubicBezTo>
                      <a:pt x="971" y="4397"/>
                      <a:pt x="1016" y="4668"/>
                      <a:pt x="1061" y="4939"/>
                    </a:cubicBezTo>
                    <a:cubicBezTo>
                      <a:pt x="1106" y="5187"/>
                      <a:pt x="1129" y="5458"/>
                      <a:pt x="1061" y="5661"/>
                    </a:cubicBezTo>
                    <a:cubicBezTo>
                      <a:pt x="994" y="5842"/>
                      <a:pt x="836" y="6022"/>
                      <a:pt x="678" y="6022"/>
                    </a:cubicBezTo>
                    <a:cubicBezTo>
                      <a:pt x="520" y="6022"/>
                      <a:pt x="384" y="5842"/>
                      <a:pt x="339" y="5616"/>
                    </a:cubicBezTo>
                    <a:cubicBezTo>
                      <a:pt x="271" y="5390"/>
                      <a:pt x="271" y="5120"/>
                      <a:pt x="294" y="4871"/>
                    </a:cubicBezTo>
                    <a:cubicBezTo>
                      <a:pt x="339" y="4623"/>
                      <a:pt x="407" y="4375"/>
                      <a:pt x="497" y="4127"/>
                    </a:cubicBezTo>
                    <a:cubicBezTo>
                      <a:pt x="670" y="3650"/>
                      <a:pt x="823" y="3153"/>
                      <a:pt x="1014" y="2695"/>
                    </a:cubicBezTo>
                    <a:close/>
                    <a:moveTo>
                      <a:pt x="2822" y="1"/>
                    </a:moveTo>
                    <a:cubicBezTo>
                      <a:pt x="2725" y="1"/>
                      <a:pt x="2632" y="38"/>
                      <a:pt x="2551" y="87"/>
                    </a:cubicBezTo>
                    <a:cubicBezTo>
                      <a:pt x="2438" y="154"/>
                      <a:pt x="2325" y="222"/>
                      <a:pt x="2235" y="312"/>
                    </a:cubicBezTo>
                    <a:cubicBezTo>
                      <a:pt x="2032" y="470"/>
                      <a:pt x="1851" y="673"/>
                      <a:pt x="1693" y="899"/>
                    </a:cubicBezTo>
                    <a:cubicBezTo>
                      <a:pt x="1494" y="1183"/>
                      <a:pt x="1340" y="1494"/>
                      <a:pt x="1225" y="1826"/>
                    </a:cubicBezTo>
                    <a:lnTo>
                      <a:pt x="1225" y="1826"/>
                    </a:lnTo>
                    <a:cubicBezTo>
                      <a:pt x="1094" y="2053"/>
                      <a:pt x="970" y="2289"/>
                      <a:pt x="858" y="2524"/>
                    </a:cubicBezTo>
                    <a:cubicBezTo>
                      <a:pt x="633" y="3021"/>
                      <a:pt x="452" y="3517"/>
                      <a:pt x="271" y="4014"/>
                    </a:cubicBezTo>
                    <a:cubicBezTo>
                      <a:pt x="181" y="4262"/>
                      <a:pt x="91" y="4533"/>
                      <a:pt x="46" y="4826"/>
                    </a:cubicBezTo>
                    <a:cubicBezTo>
                      <a:pt x="1" y="5097"/>
                      <a:pt x="1" y="5390"/>
                      <a:pt x="68" y="5706"/>
                    </a:cubicBezTo>
                    <a:cubicBezTo>
                      <a:pt x="113" y="5842"/>
                      <a:pt x="159" y="6000"/>
                      <a:pt x="271" y="6113"/>
                    </a:cubicBezTo>
                    <a:cubicBezTo>
                      <a:pt x="362" y="6248"/>
                      <a:pt x="520" y="6338"/>
                      <a:pt x="678" y="6361"/>
                    </a:cubicBezTo>
                    <a:cubicBezTo>
                      <a:pt x="836" y="6361"/>
                      <a:pt x="994" y="6271"/>
                      <a:pt x="1106" y="6180"/>
                    </a:cubicBezTo>
                    <a:cubicBezTo>
                      <a:pt x="1219" y="6067"/>
                      <a:pt x="1287" y="5932"/>
                      <a:pt x="1355" y="5774"/>
                    </a:cubicBezTo>
                    <a:cubicBezTo>
                      <a:pt x="1445" y="5458"/>
                      <a:pt x="1422" y="5142"/>
                      <a:pt x="1377" y="4871"/>
                    </a:cubicBezTo>
                    <a:cubicBezTo>
                      <a:pt x="1332" y="4600"/>
                      <a:pt x="1310" y="4352"/>
                      <a:pt x="1287" y="4081"/>
                    </a:cubicBezTo>
                    <a:cubicBezTo>
                      <a:pt x="1242" y="3562"/>
                      <a:pt x="1264" y="3021"/>
                      <a:pt x="1377" y="2524"/>
                    </a:cubicBezTo>
                    <a:cubicBezTo>
                      <a:pt x="1490" y="2028"/>
                      <a:pt x="1693" y="1554"/>
                      <a:pt x="1964" y="1147"/>
                    </a:cubicBezTo>
                    <a:cubicBezTo>
                      <a:pt x="2100" y="944"/>
                      <a:pt x="2258" y="764"/>
                      <a:pt x="2438" y="628"/>
                    </a:cubicBezTo>
                    <a:cubicBezTo>
                      <a:pt x="2528" y="561"/>
                      <a:pt x="2619" y="493"/>
                      <a:pt x="2731" y="425"/>
                    </a:cubicBezTo>
                    <a:cubicBezTo>
                      <a:pt x="2822" y="357"/>
                      <a:pt x="2912" y="290"/>
                      <a:pt x="2980" y="154"/>
                    </a:cubicBezTo>
                    <a:lnTo>
                      <a:pt x="2935" y="19"/>
                    </a:lnTo>
                    <a:cubicBezTo>
                      <a:pt x="2897" y="6"/>
                      <a:pt x="2859" y="1"/>
                      <a:pt x="282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0" name="Google Shape;500;p36"/>
              <p:cNvSpPr/>
              <p:nvPr/>
            </p:nvSpPr>
            <p:spPr>
              <a:xfrm>
                <a:off x="4867925" y="2170775"/>
                <a:ext cx="132050" cy="141350"/>
              </a:xfrm>
              <a:custGeom>
                <a:avLst/>
                <a:gdLst/>
                <a:ahLst/>
                <a:cxnLst/>
                <a:rect l="l" t="t" r="r" b="b"/>
                <a:pathLst>
                  <a:path w="5282" h="5654" extrusionOk="0">
                    <a:moveTo>
                      <a:pt x="2393" y="1"/>
                    </a:moveTo>
                    <a:cubicBezTo>
                      <a:pt x="1648" y="1"/>
                      <a:pt x="971" y="407"/>
                      <a:pt x="542" y="971"/>
                    </a:cubicBezTo>
                    <a:cubicBezTo>
                      <a:pt x="317" y="1265"/>
                      <a:pt x="159" y="1603"/>
                      <a:pt x="91" y="1942"/>
                    </a:cubicBezTo>
                    <a:cubicBezTo>
                      <a:pt x="1" y="2303"/>
                      <a:pt x="1" y="2686"/>
                      <a:pt x="114" y="3048"/>
                    </a:cubicBezTo>
                    <a:cubicBezTo>
                      <a:pt x="317" y="3770"/>
                      <a:pt x="768" y="4357"/>
                      <a:pt x="1332" y="4808"/>
                    </a:cubicBezTo>
                    <a:cubicBezTo>
                      <a:pt x="1896" y="5259"/>
                      <a:pt x="2574" y="5530"/>
                      <a:pt x="3273" y="5620"/>
                    </a:cubicBezTo>
                    <a:cubicBezTo>
                      <a:pt x="3437" y="5642"/>
                      <a:pt x="3604" y="5654"/>
                      <a:pt x="3772" y="5654"/>
                    </a:cubicBezTo>
                    <a:cubicBezTo>
                      <a:pt x="4294" y="5654"/>
                      <a:pt x="4820" y="5544"/>
                      <a:pt x="5282" y="5304"/>
                    </a:cubicBezTo>
                    <a:lnTo>
                      <a:pt x="5214" y="5101"/>
                    </a:lnTo>
                    <a:cubicBezTo>
                      <a:pt x="4941" y="5150"/>
                      <a:pt x="4668" y="5174"/>
                      <a:pt x="4398" y="5174"/>
                    </a:cubicBezTo>
                    <a:cubicBezTo>
                      <a:pt x="4044" y="5174"/>
                      <a:pt x="3697" y="5133"/>
                      <a:pt x="3363" y="5056"/>
                    </a:cubicBezTo>
                    <a:cubicBezTo>
                      <a:pt x="2754" y="4921"/>
                      <a:pt x="2190" y="4673"/>
                      <a:pt x="1716" y="4311"/>
                    </a:cubicBezTo>
                    <a:cubicBezTo>
                      <a:pt x="1242" y="3950"/>
                      <a:pt x="836" y="3454"/>
                      <a:pt x="678" y="2912"/>
                    </a:cubicBezTo>
                    <a:cubicBezTo>
                      <a:pt x="497" y="2370"/>
                      <a:pt x="633" y="1761"/>
                      <a:pt x="971" y="1287"/>
                    </a:cubicBezTo>
                    <a:cubicBezTo>
                      <a:pt x="1287" y="813"/>
                      <a:pt x="1829" y="475"/>
                      <a:pt x="2416" y="430"/>
                    </a:cubicBezTo>
                    <a:cubicBezTo>
                      <a:pt x="2435" y="429"/>
                      <a:pt x="2453" y="428"/>
                      <a:pt x="2473" y="428"/>
                    </a:cubicBezTo>
                    <a:cubicBezTo>
                      <a:pt x="3020" y="428"/>
                      <a:pt x="3598" y="740"/>
                      <a:pt x="3860" y="1242"/>
                    </a:cubicBezTo>
                    <a:cubicBezTo>
                      <a:pt x="4153" y="1739"/>
                      <a:pt x="3973" y="2461"/>
                      <a:pt x="3499" y="2822"/>
                    </a:cubicBezTo>
                    <a:cubicBezTo>
                      <a:pt x="3333" y="2942"/>
                      <a:pt x="3128" y="3012"/>
                      <a:pt x="2922" y="3012"/>
                    </a:cubicBezTo>
                    <a:cubicBezTo>
                      <a:pt x="2819" y="3012"/>
                      <a:pt x="2716" y="2995"/>
                      <a:pt x="2619" y="2957"/>
                    </a:cubicBezTo>
                    <a:cubicBezTo>
                      <a:pt x="2483" y="2912"/>
                      <a:pt x="2370" y="2799"/>
                      <a:pt x="2303" y="2641"/>
                    </a:cubicBezTo>
                    <a:cubicBezTo>
                      <a:pt x="2258" y="2506"/>
                      <a:pt x="2258" y="2325"/>
                      <a:pt x="2370" y="2190"/>
                    </a:cubicBezTo>
                    <a:lnTo>
                      <a:pt x="2370" y="2190"/>
                    </a:lnTo>
                    <a:cubicBezTo>
                      <a:pt x="2122" y="2438"/>
                      <a:pt x="2258" y="2912"/>
                      <a:pt x="2574" y="3048"/>
                    </a:cubicBezTo>
                    <a:cubicBezTo>
                      <a:pt x="2715" y="3114"/>
                      <a:pt x="2864" y="3144"/>
                      <a:pt x="3012" y="3144"/>
                    </a:cubicBezTo>
                    <a:cubicBezTo>
                      <a:pt x="3217" y="3144"/>
                      <a:pt x="3418" y="3085"/>
                      <a:pt x="3589" y="2980"/>
                    </a:cubicBezTo>
                    <a:cubicBezTo>
                      <a:pt x="3883" y="2799"/>
                      <a:pt x="4108" y="2506"/>
                      <a:pt x="4221" y="2167"/>
                    </a:cubicBezTo>
                    <a:cubicBezTo>
                      <a:pt x="4334" y="1829"/>
                      <a:pt x="4311" y="1445"/>
                      <a:pt x="4153" y="1107"/>
                    </a:cubicBezTo>
                    <a:cubicBezTo>
                      <a:pt x="3860" y="430"/>
                      <a:pt x="3138" y="1"/>
                      <a:pt x="239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1" name="Google Shape;501;p36"/>
              <p:cNvSpPr/>
              <p:nvPr/>
            </p:nvSpPr>
            <p:spPr>
              <a:xfrm>
                <a:off x="4796275" y="2211475"/>
                <a:ext cx="177750" cy="107575"/>
              </a:xfrm>
              <a:custGeom>
                <a:avLst/>
                <a:gdLst/>
                <a:ahLst/>
                <a:cxnLst/>
                <a:rect l="l" t="t" r="r" b="b"/>
                <a:pathLst>
                  <a:path w="7110" h="4303" extrusionOk="0">
                    <a:moveTo>
                      <a:pt x="601" y="373"/>
                    </a:moveTo>
                    <a:cubicBezTo>
                      <a:pt x="682" y="373"/>
                      <a:pt x="781" y="393"/>
                      <a:pt x="881" y="427"/>
                    </a:cubicBezTo>
                    <a:cubicBezTo>
                      <a:pt x="1016" y="494"/>
                      <a:pt x="1129" y="585"/>
                      <a:pt x="1242" y="697"/>
                    </a:cubicBezTo>
                    <a:cubicBezTo>
                      <a:pt x="1355" y="810"/>
                      <a:pt x="1467" y="946"/>
                      <a:pt x="1580" y="1058"/>
                    </a:cubicBezTo>
                    <a:cubicBezTo>
                      <a:pt x="2032" y="1578"/>
                      <a:pt x="2415" y="2142"/>
                      <a:pt x="2934" y="2638"/>
                    </a:cubicBezTo>
                    <a:cubicBezTo>
                      <a:pt x="3252" y="2928"/>
                      <a:pt x="3603" y="3180"/>
                      <a:pt x="3978" y="3390"/>
                    </a:cubicBezTo>
                    <a:lnTo>
                      <a:pt x="3978" y="3390"/>
                    </a:lnTo>
                    <a:cubicBezTo>
                      <a:pt x="3710" y="3288"/>
                      <a:pt x="3444" y="3171"/>
                      <a:pt x="3183" y="3045"/>
                    </a:cubicBezTo>
                    <a:cubicBezTo>
                      <a:pt x="2889" y="2909"/>
                      <a:pt x="2596" y="2751"/>
                      <a:pt x="2302" y="2593"/>
                    </a:cubicBezTo>
                    <a:cubicBezTo>
                      <a:pt x="1986" y="2413"/>
                      <a:pt x="1693" y="2255"/>
                      <a:pt x="1422" y="2074"/>
                    </a:cubicBezTo>
                    <a:cubicBezTo>
                      <a:pt x="1151" y="1894"/>
                      <a:pt x="903" y="1668"/>
                      <a:pt x="700" y="1420"/>
                    </a:cubicBezTo>
                    <a:cubicBezTo>
                      <a:pt x="610" y="1307"/>
                      <a:pt x="542" y="1171"/>
                      <a:pt x="474" y="1036"/>
                    </a:cubicBezTo>
                    <a:cubicBezTo>
                      <a:pt x="429" y="900"/>
                      <a:pt x="384" y="742"/>
                      <a:pt x="384" y="630"/>
                    </a:cubicBezTo>
                    <a:cubicBezTo>
                      <a:pt x="384" y="494"/>
                      <a:pt x="429" y="427"/>
                      <a:pt x="519" y="381"/>
                    </a:cubicBezTo>
                    <a:cubicBezTo>
                      <a:pt x="544" y="375"/>
                      <a:pt x="571" y="373"/>
                      <a:pt x="601" y="373"/>
                    </a:cubicBezTo>
                    <a:close/>
                    <a:moveTo>
                      <a:pt x="6749" y="4128"/>
                    </a:moveTo>
                    <a:cubicBezTo>
                      <a:pt x="6756" y="4128"/>
                      <a:pt x="6764" y="4128"/>
                      <a:pt x="6771" y="4128"/>
                    </a:cubicBezTo>
                    <a:lnTo>
                      <a:pt x="6749" y="4128"/>
                    </a:lnTo>
                    <a:lnTo>
                      <a:pt x="6749" y="4128"/>
                    </a:lnTo>
                    <a:close/>
                    <a:moveTo>
                      <a:pt x="623" y="0"/>
                    </a:moveTo>
                    <a:cubicBezTo>
                      <a:pt x="547" y="0"/>
                      <a:pt x="467" y="13"/>
                      <a:pt x="384" y="43"/>
                    </a:cubicBezTo>
                    <a:cubicBezTo>
                      <a:pt x="271" y="88"/>
                      <a:pt x="158" y="156"/>
                      <a:pt x="113" y="269"/>
                    </a:cubicBezTo>
                    <a:cubicBezTo>
                      <a:pt x="45" y="381"/>
                      <a:pt x="23" y="494"/>
                      <a:pt x="0" y="585"/>
                    </a:cubicBezTo>
                    <a:cubicBezTo>
                      <a:pt x="0" y="810"/>
                      <a:pt x="45" y="991"/>
                      <a:pt x="113" y="1171"/>
                    </a:cubicBezTo>
                    <a:cubicBezTo>
                      <a:pt x="181" y="1352"/>
                      <a:pt x="294" y="1510"/>
                      <a:pt x="407" y="1668"/>
                    </a:cubicBezTo>
                    <a:cubicBezTo>
                      <a:pt x="632" y="1961"/>
                      <a:pt x="903" y="2209"/>
                      <a:pt x="1197" y="2413"/>
                    </a:cubicBezTo>
                    <a:cubicBezTo>
                      <a:pt x="1490" y="2616"/>
                      <a:pt x="1783" y="2796"/>
                      <a:pt x="2077" y="2954"/>
                    </a:cubicBezTo>
                    <a:cubicBezTo>
                      <a:pt x="2370" y="3135"/>
                      <a:pt x="2686" y="3315"/>
                      <a:pt x="3002" y="3473"/>
                    </a:cubicBezTo>
                    <a:cubicBezTo>
                      <a:pt x="3611" y="3767"/>
                      <a:pt x="4266" y="4038"/>
                      <a:pt x="4966" y="4196"/>
                    </a:cubicBezTo>
                    <a:cubicBezTo>
                      <a:pt x="5315" y="4263"/>
                      <a:pt x="5677" y="4303"/>
                      <a:pt x="6038" y="4303"/>
                    </a:cubicBezTo>
                    <a:cubicBezTo>
                      <a:pt x="6399" y="4303"/>
                      <a:pt x="6760" y="4263"/>
                      <a:pt x="7110" y="4173"/>
                    </a:cubicBezTo>
                    <a:lnTo>
                      <a:pt x="6974" y="3654"/>
                    </a:lnTo>
                    <a:cubicBezTo>
                      <a:pt x="6644" y="3740"/>
                      <a:pt x="6301" y="3779"/>
                      <a:pt x="5951" y="3779"/>
                    </a:cubicBezTo>
                    <a:cubicBezTo>
                      <a:pt x="5837" y="3779"/>
                      <a:pt x="5722" y="3775"/>
                      <a:pt x="5606" y="3766"/>
                    </a:cubicBezTo>
                    <a:lnTo>
                      <a:pt x="5606" y="3766"/>
                    </a:lnTo>
                    <a:cubicBezTo>
                      <a:pt x="4681" y="3547"/>
                      <a:pt x="3812" y="3071"/>
                      <a:pt x="3137" y="2413"/>
                    </a:cubicBezTo>
                    <a:cubicBezTo>
                      <a:pt x="2664" y="1961"/>
                      <a:pt x="2280" y="1374"/>
                      <a:pt x="1828" y="855"/>
                    </a:cubicBezTo>
                    <a:cubicBezTo>
                      <a:pt x="1716" y="720"/>
                      <a:pt x="1603" y="585"/>
                      <a:pt x="1490" y="449"/>
                    </a:cubicBezTo>
                    <a:cubicBezTo>
                      <a:pt x="1355" y="336"/>
                      <a:pt x="1197" y="201"/>
                      <a:pt x="1016" y="111"/>
                    </a:cubicBezTo>
                    <a:cubicBezTo>
                      <a:pt x="911" y="50"/>
                      <a:pt x="775" y="0"/>
                      <a:pt x="62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2" name="Google Shape;502;p36"/>
              <p:cNvSpPr/>
              <p:nvPr/>
            </p:nvSpPr>
            <p:spPr>
              <a:xfrm>
                <a:off x="4992050" y="2302350"/>
                <a:ext cx="76775" cy="159600"/>
              </a:xfrm>
              <a:custGeom>
                <a:avLst/>
                <a:gdLst/>
                <a:ahLst/>
                <a:cxnLst/>
                <a:rect l="l" t="t" r="r" b="b"/>
                <a:pathLst>
                  <a:path w="3071" h="6384" extrusionOk="0">
                    <a:moveTo>
                      <a:pt x="2029" y="2762"/>
                    </a:moveTo>
                    <a:cubicBezTo>
                      <a:pt x="2215" y="3224"/>
                      <a:pt x="2383" y="3688"/>
                      <a:pt x="2551" y="4172"/>
                    </a:cubicBezTo>
                    <a:cubicBezTo>
                      <a:pt x="2642" y="4420"/>
                      <a:pt x="2709" y="4668"/>
                      <a:pt x="2754" y="4916"/>
                    </a:cubicBezTo>
                    <a:cubicBezTo>
                      <a:pt x="2799" y="5165"/>
                      <a:pt x="2799" y="5413"/>
                      <a:pt x="2754" y="5639"/>
                    </a:cubicBezTo>
                    <a:cubicBezTo>
                      <a:pt x="2690" y="5853"/>
                      <a:pt x="2565" y="6047"/>
                      <a:pt x="2417" y="6047"/>
                    </a:cubicBezTo>
                    <a:cubicBezTo>
                      <a:pt x="2409" y="6047"/>
                      <a:pt x="2401" y="6046"/>
                      <a:pt x="2393" y="6045"/>
                    </a:cubicBezTo>
                    <a:cubicBezTo>
                      <a:pt x="2235" y="6045"/>
                      <a:pt x="2077" y="5864"/>
                      <a:pt x="2010" y="5684"/>
                    </a:cubicBezTo>
                    <a:cubicBezTo>
                      <a:pt x="1942" y="5481"/>
                      <a:pt x="1964" y="5210"/>
                      <a:pt x="2010" y="4962"/>
                    </a:cubicBezTo>
                    <a:cubicBezTo>
                      <a:pt x="2032" y="4691"/>
                      <a:pt x="2077" y="4420"/>
                      <a:pt x="2100" y="4127"/>
                    </a:cubicBezTo>
                    <a:cubicBezTo>
                      <a:pt x="2118" y="3685"/>
                      <a:pt x="2107" y="3214"/>
                      <a:pt x="2029" y="2762"/>
                    </a:cubicBezTo>
                    <a:close/>
                    <a:moveTo>
                      <a:pt x="164" y="0"/>
                    </a:moveTo>
                    <a:cubicBezTo>
                      <a:pt x="125" y="0"/>
                      <a:pt x="86" y="6"/>
                      <a:pt x="46" y="19"/>
                    </a:cubicBezTo>
                    <a:lnTo>
                      <a:pt x="1" y="154"/>
                    </a:lnTo>
                    <a:cubicBezTo>
                      <a:pt x="91" y="290"/>
                      <a:pt x="181" y="357"/>
                      <a:pt x="272" y="425"/>
                    </a:cubicBezTo>
                    <a:cubicBezTo>
                      <a:pt x="385" y="493"/>
                      <a:pt x="475" y="561"/>
                      <a:pt x="565" y="628"/>
                    </a:cubicBezTo>
                    <a:cubicBezTo>
                      <a:pt x="746" y="786"/>
                      <a:pt x="904" y="967"/>
                      <a:pt x="1039" y="1170"/>
                    </a:cubicBezTo>
                    <a:cubicBezTo>
                      <a:pt x="1332" y="1576"/>
                      <a:pt x="1536" y="2050"/>
                      <a:pt x="1648" y="2547"/>
                    </a:cubicBezTo>
                    <a:cubicBezTo>
                      <a:pt x="1761" y="3066"/>
                      <a:pt x="1784" y="3585"/>
                      <a:pt x="1761" y="4104"/>
                    </a:cubicBezTo>
                    <a:cubicBezTo>
                      <a:pt x="1761" y="4375"/>
                      <a:pt x="1716" y="4623"/>
                      <a:pt x="1694" y="4916"/>
                    </a:cubicBezTo>
                    <a:cubicBezTo>
                      <a:pt x="1648" y="5187"/>
                      <a:pt x="1626" y="5481"/>
                      <a:pt x="1716" y="5797"/>
                    </a:cubicBezTo>
                    <a:cubicBezTo>
                      <a:pt x="1784" y="5955"/>
                      <a:pt x="1874" y="6090"/>
                      <a:pt x="1987" y="6203"/>
                    </a:cubicBezTo>
                    <a:cubicBezTo>
                      <a:pt x="2100" y="6316"/>
                      <a:pt x="2235" y="6383"/>
                      <a:pt x="2416" y="6383"/>
                    </a:cubicBezTo>
                    <a:cubicBezTo>
                      <a:pt x="2574" y="6383"/>
                      <a:pt x="2732" y="6293"/>
                      <a:pt x="2822" y="6158"/>
                    </a:cubicBezTo>
                    <a:cubicBezTo>
                      <a:pt x="2912" y="6045"/>
                      <a:pt x="2980" y="5887"/>
                      <a:pt x="3003" y="5752"/>
                    </a:cubicBezTo>
                    <a:cubicBezTo>
                      <a:pt x="3070" y="5436"/>
                      <a:pt x="3070" y="5142"/>
                      <a:pt x="3025" y="4871"/>
                    </a:cubicBezTo>
                    <a:cubicBezTo>
                      <a:pt x="2957" y="4578"/>
                      <a:pt x="2890" y="4307"/>
                      <a:pt x="2777" y="4059"/>
                    </a:cubicBezTo>
                    <a:cubicBezTo>
                      <a:pt x="2574" y="3562"/>
                      <a:pt x="2393" y="3066"/>
                      <a:pt x="2168" y="2569"/>
                    </a:cubicBezTo>
                    <a:cubicBezTo>
                      <a:pt x="2053" y="2317"/>
                      <a:pt x="1927" y="2071"/>
                      <a:pt x="1789" y="1837"/>
                    </a:cubicBezTo>
                    <a:lnTo>
                      <a:pt x="1789" y="1837"/>
                    </a:lnTo>
                    <a:cubicBezTo>
                      <a:pt x="1668" y="1509"/>
                      <a:pt x="1506" y="1202"/>
                      <a:pt x="1310" y="922"/>
                    </a:cubicBezTo>
                    <a:cubicBezTo>
                      <a:pt x="1152" y="696"/>
                      <a:pt x="971" y="493"/>
                      <a:pt x="768" y="312"/>
                    </a:cubicBezTo>
                    <a:cubicBezTo>
                      <a:pt x="655" y="222"/>
                      <a:pt x="543" y="132"/>
                      <a:pt x="430" y="64"/>
                    </a:cubicBezTo>
                    <a:cubicBezTo>
                      <a:pt x="350" y="32"/>
                      <a:pt x="259" y="0"/>
                      <a:pt x="16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3" name="Google Shape;503;p36"/>
              <p:cNvSpPr/>
              <p:nvPr/>
            </p:nvSpPr>
            <p:spPr>
              <a:xfrm>
                <a:off x="4991500" y="2171900"/>
                <a:ext cx="130925" cy="141000"/>
              </a:xfrm>
              <a:custGeom>
                <a:avLst/>
                <a:gdLst/>
                <a:ahLst/>
                <a:cxnLst/>
                <a:rect l="l" t="t" r="r" b="b"/>
                <a:pathLst>
                  <a:path w="5237" h="5640" extrusionOk="0">
                    <a:moveTo>
                      <a:pt x="2743" y="0"/>
                    </a:moveTo>
                    <a:cubicBezTo>
                      <a:pt x="2019" y="0"/>
                      <a:pt x="1347" y="424"/>
                      <a:pt x="1039" y="1084"/>
                    </a:cubicBezTo>
                    <a:cubicBezTo>
                      <a:pt x="903" y="1400"/>
                      <a:pt x="881" y="1806"/>
                      <a:pt x="1016" y="2145"/>
                    </a:cubicBezTo>
                    <a:cubicBezTo>
                      <a:pt x="1129" y="2483"/>
                      <a:pt x="1354" y="2777"/>
                      <a:pt x="1648" y="2957"/>
                    </a:cubicBezTo>
                    <a:cubicBezTo>
                      <a:pt x="1828" y="3068"/>
                      <a:pt x="2050" y="3136"/>
                      <a:pt x="2267" y="3136"/>
                    </a:cubicBezTo>
                    <a:cubicBezTo>
                      <a:pt x="2405" y="3136"/>
                      <a:pt x="2541" y="3109"/>
                      <a:pt x="2664" y="3048"/>
                    </a:cubicBezTo>
                    <a:cubicBezTo>
                      <a:pt x="2979" y="2912"/>
                      <a:pt x="3115" y="2438"/>
                      <a:pt x="2844" y="2190"/>
                    </a:cubicBezTo>
                    <a:lnTo>
                      <a:pt x="2844" y="2190"/>
                    </a:lnTo>
                    <a:cubicBezTo>
                      <a:pt x="2957" y="2325"/>
                      <a:pt x="2979" y="2506"/>
                      <a:pt x="2934" y="2641"/>
                    </a:cubicBezTo>
                    <a:cubicBezTo>
                      <a:pt x="2867" y="2799"/>
                      <a:pt x="2754" y="2912"/>
                      <a:pt x="2618" y="2957"/>
                    </a:cubicBezTo>
                    <a:cubicBezTo>
                      <a:pt x="2529" y="2992"/>
                      <a:pt x="2436" y="3007"/>
                      <a:pt x="2343" y="3007"/>
                    </a:cubicBezTo>
                    <a:cubicBezTo>
                      <a:pt x="2128" y="3007"/>
                      <a:pt x="1911" y="2925"/>
                      <a:pt x="1738" y="2799"/>
                    </a:cubicBezTo>
                    <a:cubicBezTo>
                      <a:pt x="1242" y="2438"/>
                      <a:pt x="1061" y="1716"/>
                      <a:pt x="1332" y="1220"/>
                    </a:cubicBezTo>
                    <a:cubicBezTo>
                      <a:pt x="1586" y="733"/>
                      <a:pt x="2136" y="425"/>
                      <a:pt x="2669" y="425"/>
                    </a:cubicBezTo>
                    <a:cubicBezTo>
                      <a:pt x="2705" y="425"/>
                      <a:pt x="2741" y="427"/>
                      <a:pt x="2776" y="430"/>
                    </a:cubicBezTo>
                    <a:cubicBezTo>
                      <a:pt x="3363" y="475"/>
                      <a:pt x="3905" y="836"/>
                      <a:pt x="4243" y="1310"/>
                    </a:cubicBezTo>
                    <a:cubicBezTo>
                      <a:pt x="4604" y="1784"/>
                      <a:pt x="4717" y="2393"/>
                      <a:pt x="4559" y="2935"/>
                    </a:cubicBezTo>
                    <a:cubicBezTo>
                      <a:pt x="4424" y="3477"/>
                      <a:pt x="4018" y="3973"/>
                      <a:pt x="3544" y="4334"/>
                    </a:cubicBezTo>
                    <a:cubicBezTo>
                      <a:pt x="3070" y="4673"/>
                      <a:pt x="2506" y="4921"/>
                      <a:pt x="1919" y="5056"/>
                    </a:cubicBezTo>
                    <a:cubicBezTo>
                      <a:pt x="1614" y="5113"/>
                      <a:pt x="1309" y="5141"/>
                      <a:pt x="1002" y="5141"/>
                    </a:cubicBezTo>
                    <a:cubicBezTo>
                      <a:pt x="694" y="5141"/>
                      <a:pt x="384" y="5113"/>
                      <a:pt x="68" y="5056"/>
                    </a:cubicBezTo>
                    <a:lnTo>
                      <a:pt x="0" y="5237"/>
                    </a:lnTo>
                    <a:lnTo>
                      <a:pt x="0" y="5259"/>
                    </a:lnTo>
                    <a:cubicBezTo>
                      <a:pt x="478" y="5517"/>
                      <a:pt x="1046" y="5639"/>
                      <a:pt x="1619" y="5639"/>
                    </a:cubicBezTo>
                    <a:cubicBezTo>
                      <a:pt x="1749" y="5639"/>
                      <a:pt x="1879" y="5633"/>
                      <a:pt x="2009" y="5621"/>
                    </a:cubicBezTo>
                    <a:cubicBezTo>
                      <a:pt x="2709" y="5530"/>
                      <a:pt x="3386" y="5259"/>
                      <a:pt x="3927" y="4831"/>
                    </a:cubicBezTo>
                    <a:cubicBezTo>
                      <a:pt x="4492" y="4402"/>
                      <a:pt x="4943" y="3815"/>
                      <a:pt x="5124" y="3093"/>
                    </a:cubicBezTo>
                    <a:cubicBezTo>
                      <a:pt x="5214" y="2754"/>
                      <a:pt x="5236" y="2348"/>
                      <a:pt x="5146" y="1987"/>
                    </a:cubicBezTo>
                    <a:cubicBezTo>
                      <a:pt x="5056" y="1648"/>
                      <a:pt x="4898" y="1310"/>
                      <a:pt x="4672" y="1016"/>
                    </a:cubicBezTo>
                    <a:cubicBezTo>
                      <a:pt x="4221" y="430"/>
                      <a:pt x="3544" y="23"/>
                      <a:pt x="2799" y="1"/>
                    </a:cubicBezTo>
                    <a:cubicBezTo>
                      <a:pt x="2780" y="0"/>
                      <a:pt x="2762" y="0"/>
                      <a:pt x="274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4" name="Google Shape;504;p36"/>
              <p:cNvSpPr/>
              <p:nvPr/>
            </p:nvSpPr>
            <p:spPr>
              <a:xfrm>
                <a:off x="5017450" y="2214975"/>
                <a:ext cx="177200" cy="105275"/>
              </a:xfrm>
              <a:custGeom>
                <a:avLst/>
                <a:gdLst/>
                <a:ahLst/>
                <a:cxnLst/>
                <a:rect l="l" t="t" r="r" b="b"/>
                <a:pathLst>
                  <a:path w="7088" h="4211" extrusionOk="0">
                    <a:moveTo>
                      <a:pt x="6455" y="368"/>
                    </a:moveTo>
                    <a:cubicBezTo>
                      <a:pt x="6482" y="368"/>
                      <a:pt x="6505" y="371"/>
                      <a:pt x="6523" y="377"/>
                    </a:cubicBezTo>
                    <a:cubicBezTo>
                      <a:pt x="6613" y="422"/>
                      <a:pt x="6681" y="512"/>
                      <a:pt x="6681" y="625"/>
                    </a:cubicBezTo>
                    <a:cubicBezTo>
                      <a:pt x="6681" y="760"/>
                      <a:pt x="6636" y="896"/>
                      <a:pt x="6591" y="1031"/>
                    </a:cubicBezTo>
                    <a:cubicBezTo>
                      <a:pt x="6523" y="1167"/>
                      <a:pt x="6455" y="1302"/>
                      <a:pt x="6365" y="1438"/>
                    </a:cubicBezTo>
                    <a:cubicBezTo>
                      <a:pt x="6162" y="1663"/>
                      <a:pt x="5914" y="1866"/>
                      <a:pt x="5643" y="2047"/>
                    </a:cubicBezTo>
                    <a:cubicBezTo>
                      <a:pt x="5395" y="2227"/>
                      <a:pt x="5101" y="2385"/>
                      <a:pt x="4785" y="2543"/>
                    </a:cubicBezTo>
                    <a:cubicBezTo>
                      <a:pt x="4492" y="2724"/>
                      <a:pt x="4198" y="2859"/>
                      <a:pt x="3905" y="3017"/>
                    </a:cubicBezTo>
                    <a:cubicBezTo>
                      <a:pt x="3623" y="3143"/>
                      <a:pt x="3340" y="3259"/>
                      <a:pt x="3053" y="3358"/>
                    </a:cubicBezTo>
                    <a:lnTo>
                      <a:pt x="3053" y="3358"/>
                    </a:lnTo>
                    <a:cubicBezTo>
                      <a:pt x="3452" y="3148"/>
                      <a:pt x="3823" y="2890"/>
                      <a:pt x="4153" y="2589"/>
                    </a:cubicBezTo>
                    <a:cubicBezTo>
                      <a:pt x="4672" y="2115"/>
                      <a:pt x="5056" y="1550"/>
                      <a:pt x="5485" y="1054"/>
                    </a:cubicBezTo>
                    <a:cubicBezTo>
                      <a:pt x="5598" y="918"/>
                      <a:pt x="5711" y="806"/>
                      <a:pt x="5823" y="693"/>
                    </a:cubicBezTo>
                    <a:cubicBezTo>
                      <a:pt x="5936" y="580"/>
                      <a:pt x="6049" y="490"/>
                      <a:pt x="6185" y="422"/>
                    </a:cubicBezTo>
                    <a:cubicBezTo>
                      <a:pt x="6284" y="389"/>
                      <a:pt x="6383" y="368"/>
                      <a:pt x="6455" y="368"/>
                    </a:cubicBezTo>
                    <a:close/>
                    <a:moveTo>
                      <a:pt x="6464" y="0"/>
                    </a:moveTo>
                    <a:cubicBezTo>
                      <a:pt x="6301" y="0"/>
                      <a:pt x="6153" y="59"/>
                      <a:pt x="6027" y="106"/>
                    </a:cubicBezTo>
                    <a:cubicBezTo>
                      <a:pt x="5869" y="196"/>
                      <a:pt x="5711" y="309"/>
                      <a:pt x="5575" y="445"/>
                    </a:cubicBezTo>
                    <a:cubicBezTo>
                      <a:pt x="5462" y="580"/>
                      <a:pt x="5349" y="693"/>
                      <a:pt x="5237" y="828"/>
                    </a:cubicBezTo>
                    <a:cubicBezTo>
                      <a:pt x="4785" y="1347"/>
                      <a:pt x="4424" y="1912"/>
                      <a:pt x="3950" y="2363"/>
                    </a:cubicBezTo>
                    <a:cubicBezTo>
                      <a:pt x="3277" y="3020"/>
                      <a:pt x="2423" y="3472"/>
                      <a:pt x="1507" y="3679"/>
                    </a:cubicBezTo>
                    <a:lnTo>
                      <a:pt x="1507" y="3679"/>
                    </a:lnTo>
                    <a:cubicBezTo>
                      <a:pt x="1418" y="3684"/>
                      <a:pt x="1329" y="3686"/>
                      <a:pt x="1240" y="3686"/>
                    </a:cubicBezTo>
                    <a:cubicBezTo>
                      <a:pt x="865" y="3686"/>
                      <a:pt x="493" y="3642"/>
                      <a:pt x="136" y="3536"/>
                    </a:cubicBezTo>
                    <a:lnTo>
                      <a:pt x="1" y="4078"/>
                    </a:lnTo>
                    <a:cubicBezTo>
                      <a:pt x="364" y="4172"/>
                      <a:pt x="739" y="4211"/>
                      <a:pt x="1115" y="4211"/>
                    </a:cubicBezTo>
                    <a:cubicBezTo>
                      <a:pt x="1462" y="4211"/>
                      <a:pt x="1808" y="4178"/>
                      <a:pt x="2145" y="4123"/>
                    </a:cubicBezTo>
                    <a:cubicBezTo>
                      <a:pt x="2844" y="3988"/>
                      <a:pt x="3499" y="3717"/>
                      <a:pt x="4108" y="3424"/>
                    </a:cubicBezTo>
                    <a:cubicBezTo>
                      <a:pt x="4424" y="3266"/>
                      <a:pt x="4718" y="3108"/>
                      <a:pt x="5011" y="2950"/>
                    </a:cubicBezTo>
                    <a:cubicBezTo>
                      <a:pt x="5304" y="2769"/>
                      <a:pt x="5620" y="2611"/>
                      <a:pt x="5891" y="2408"/>
                    </a:cubicBezTo>
                    <a:cubicBezTo>
                      <a:pt x="6185" y="2205"/>
                      <a:pt x="6455" y="1957"/>
                      <a:pt x="6681" y="1663"/>
                    </a:cubicBezTo>
                    <a:cubicBezTo>
                      <a:pt x="6794" y="1528"/>
                      <a:pt x="6884" y="1370"/>
                      <a:pt x="6952" y="1189"/>
                    </a:cubicBezTo>
                    <a:cubicBezTo>
                      <a:pt x="7020" y="1009"/>
                      <a:pt x="7087" y="828"/>
                      <a:pt x="7065" y="602"/>
                    </a:cubicBezTo>
                    <a:cubicBezTo>
                      <a:pt x="7042" y="512"/>
                      <a:pt x="7020" y="377"/>
                      <a:pt x="6952" y="287"/>
                    </a:cubicBezTo>
                    <a:cubicBezTo>
                      <a:pt x="6884" y="174"/>
                      <a:pt x="6794" y="83"/>
                      <a:pt x="6681" y="38"/>
                    </a:cubicBezTo>
                    <a:cubicBezTo>
                      <a:pt x="6606" y="11"/>
                      <a:pt x="6534" y="0"/>
                      <a:pt x="646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5" name="Google Shape;505;p36"/>
              <p:cNvSpPr/>
              <p:nvPr/>
            </p:nvSpPr>
            <p:spPr>
              <a:xfrm>
                <a:off x="4957650" y="1965400"/>
                <a:ext cx="72800" cy="343650"/>
              </a:xfrm>
              <a:custGeom>
                <a:avLst/>
                <a:gdLst/>
                <a:ahLst/>
                <a:cxnLst/>
                <a:rect l="l" t="t" r="r" b="b"/>
                <a:pathLst>
                  <a:path w="2912" h="13746" extrusionOk="0">
                    <a:moveTo>
                      <a:pt x="1445" y="1"/>
                    </a:moveTo>
                    <a:cubicBezTo>
                      <a:pt x="1445" y="1"/>
                      <a:pt x="1171" y="3977"/>
                      <a:pt x="312" y="3977"/>
                    </a:cubicBezTo>
                    <a:cubicBezTo>
                      <a:pt x="216" y="3977"/>
                      <a:pt x="112" y="3926"/>
                      <a:pt x="0" y="3815"/>
                    </a:cubicBezTo>
                    <a:lnTo>
                      <a:pt x="0" y="3815"/>
                    </a:lnTo>
                    <a:cubicBezTo>
                      <a:pt x="339" y="4311"/>
                      <a:pt x="1377" y="6342"/>
                      <a:pt x="1377" y="13745"/>
                    </a:cubicBezTo>
                    <a:cubicBezTo>
                      <a:pt x="1490" y="6342"/>
                      <a:pt x="2551" y="4356"/>
                      <a:pt x="2912" y="3882"/>
                    </a:cubicBezTo>
                    <a:lnTo>
                      <a:pt x="2912" y="3882"/>
                    </a:lnTo>
                    <a:cubicBezTo>
                      <a:pt x="2802" y="3985"/>
                      <a:pt x="2700" y="4032"/>
                      <a:pt x="2605" y="4032"/>
                    </a:cubicBezTo>
                    <a:cubicBezTo>
                      <a:pt x="1721" y="4032"/>
                      <a:pt x="1445" y="1"/>
                      <a:pt x="144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06" name="Google Shape;506;p36"/>
          <p:cNvGrpSpPr/>
          <p:nvPr/>
        </p:nvGrpSpPr>
        <p:grpSpPr>
          <a:xfrm>
            <a:off x="4023407" y="138572"/>
            <a:ext cx="1097187" cy="562777"/>
            <a:chOff x="4023407" y="138572"/>
            <a:chExt cx="1097187" cy="562777"/>
          </a:xfrm>
        </p:grpSpPr>
        <p:sp>
          <p:nvSpPr>
            <p:cNvPr id="507" name="Google Shape;507;p36"/>
            <p:cNvSpPr/>
            <p:nvPr/>
          </p:nvSpPr>
          <p:spPr>
            <a:xfrm rot="-6265780">
              <a:off x="4119446" y="362272"/>
              <a:ext cx="515028" cy="87341"/>
            </a:xfrm>
            <a:custGeom>
              <a:avLst/>
              <a:gdLst/>
              <a:ahLst/>
              <a:cxnLst/>
              <a:rect l="l" t="t" r="r" b="b"/>
              <a:pathLst>
                <a:path w="12707" h="2687" extrusionOk="0">
                  <a:moveTo>
                    <a:pt x="9163" y="0"/>
                  </a:moveTo>
                  <a:lnTo>
                    <a:pt x="9163" y="0"/>
                  </a:lnTo>
                  <a:cubicBezTo>
                    <a:pt x="8712" y="316"/>
                    <a:pt x="6839" y="1287"/>
                    <a:pt x="0" y="1377"/>
                  </a:cubicBezTo>
                  <a:lnTo>
                    <a:pt x="0" y="1400"/>
                  </a:lnTo>
                  <a:cubicBezTo>
                    <a:pt x="6839" y="1422"/>
                    <a:pt x="8689" y="2370"/>
                    <a:pt x="9118" y="2686"/>
                  </a:cubicBezTo>
                  <a:cubicBezTo>
                    <a:pt x="8148" y="1671"/>
                    <a:pt x="12707" y="1287"/>
                    <a:pt x="12707" y="1287"/>
                  </a:cubicBezTo>
                  <a:cubicBezTo>
                    <a:pt x="12707" y="1287"/>
                    <a:pt x="8148" y="1016"/>
                    <a:pt x="91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36"/>
            <p:cNvSpPr/>
            <p:nvPr/>
          </p:nvSpPr>
          <p:spPr>
            <a:xfrm rot="-5352950">
              <a:off x="4295935" y="363909"/>
              <a:ext cx="526913" cy="84100"/>
            </a:xfrm>
            <a:custGeom>
              <a:avLst/>
              <a:gdLst/>
              <a:ahLst/>
              <a:cxnLst/>
              <a:rect l="l" t="t" r="r" b="b"/>
              <a:pathLst>
                <a:path w="12707" h="2687" extrusionOk="0">
                  <a:moveTo>
                    <a:pt x="9163" y="0"/>
                  </a:moveTo>
                  <a:lnTo>
                    <a:pt x="9163" y="0"/>
                  </a:lnTo>
                  <a:cubicBezTo>
                    <a:pt x="8712" y="316"/>
                    <a:pt x="6839" y="1287"/>
                    <a:pt x="0" y="1377"/>
                  </a:cubicBezTo>
                  <a:lnTo>
                    <a:pt x="0" y="1400"/>
                  </a:lnTo>
                  <a:cubicBezTo>
                    <a:pt x="6839" y="1422"/>
                    <a:pt x="8689" y="2370"/>
                    <a:pt x="9118" y="2686"/>
                  </a:cubicBezTo>
                  <a:cubicBezTo>
                    <a:pt x="8148" y="1671"/>
                    <a:pt x="12707" y="1287"/>
                    <a:pt x="12707" y="1287"/>
                  </a:cubicBezTo>
                  <a:cubicBezTo>
                    <a:pt x="12707" y="1287"/>
                    <a:pt x="8148" y="1016"/>
                    <a:pt x="91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36"/>
            <p:cNvSpPr/>
            <p:nvPr/>
          </p:nvSpPr>
          <p:spPr>
            <a:xfrm rot="-4412785">
              <a:off x="4521243" y="361838"/>
              <a:ext cx="511666" cy="88209"/>
            </a:xfrm>
            <a:custGeom>
              <a:avLst/>
              <a:gdLst/>
              <a:ahLst/>
              <a:cxnLst/>
              <a:rect l="l" t="t" r="r" b="b"/>
              <a:pathLst>
                <a:path w="12707" h="2687" extrusionOk="0">
                  <a:moveTo>
                    <a:pt x="9163" y="0"/>
                  </a:moveTo>
                  <a:lnTo>
                    <a:pt x="9163" y="0"/>
                  </a:lnTo>
                  <a:cubicBezTo>
                    <a:pt x="8712" y="316"/>
                    <a:pt x="6839" y="1287"/>
                    <a:pt x="0" y="1377"/>
                  </a:cubicBezTo>
                  <a:lnTo>
                    <a:pt x="0" y="1400"/>
                  </a:lnTo>
                  <a:cubicBezTo>
                    <a:pt x="6839" y="1422"/>
                    <a:pt x="8689" y="2370"/>
                    <a:pt x="9118" y="2686"/>
                  </a:cubicBezTo>
                  <a:cubicBezTo>
                    <a:pt x="8148" y="1671"/>
                    <a:pt x="12707" y="1287"/>
                    <a:pt x="12707" y="1287"/>
                  </a:cubicBezTo>
                  <a:cubicBezTo>
                    <a:pt x="12707" y="1287"/>
                    <a:pt x="8148" y="1016"/>
                    <a:pt x="91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36"/>
            <p:cNvSpPr/>
            <p:nvPr/>
          </p:nvSpPr>
          <p:spPr>
            <a:xfrm rot="-7507043">
              <a:off x="3944912" y="416163"/>
              <a:ext cx="515014" cy="87343"/>
            </a:xfrm>
            <a:custGeom>
              <a:avLst/>
              <a:gdLst/>
              <a:ahLst/>
              <a:cxnLst/>
              <a:rect l="l" t="t" r="r" b="b"/>
              <a:pathLst>
                <a:path w="12707" h="2687" extrusionOk="0">
                  <a:moveTo>
                    <a:pt x="9163" y="0"/>
                  </a:moveTo>
                  <a:lnTo>
                    <a:pt x="9163" y="0"/>
                  </a:lnTo>
                  <a:cubicBezTo>
                    <a:pt x="8712" y="316"/>
                    <a:pt x="6839" y="1287"/>
                    <a:pt x="0" y="1377"/>
                  </a:cubicBezTo>
                  <a:lnTo>
                    <a:pt x="0" y="1400"/>
                  </a:lnTo>
                  <a:cubicBezTo>
                    <a:pt x="6839" y="1422"/>
                    <a:pt x="8689" y="2370"/>
                    <a:pt x="9118" y="2686"/>
                  </a:cubicBezTo>
                  <a:cubicBezTo>
                    <a:pt x="8148" y="1671"/>
                    <a:pt x="12707" y="1287"/>
                    <a:pt x="12707" y="1287"/>
                  </a:cubicBezTo>
                  <a:cubicBezTo>
                    <a:pt x="12707" y="1287"/>
                    <a:pt x="8148" y="1016"/>
                    <a:pt x="91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36"/>
            <p:cNvSpPr/>
            <p:nvPr/>
          </p:nvSpPr>
          <p:spPr>
            <a:xfrm rot="7507043" flipH="1">
              <a:off x="4684074" y="416163"/>
              <a:ext cx="515014" cy="87343"/>
            </a:xfrm>
            <a:custGeom>
              <a:avLst/>
              <a:gdLst/>
              <a:ahLst/>
              <a:cxnLst/>
              <a:rect l="l" t="t" r="r" b="b"/>
              <a:pathLst>
                <a:path w="12707" h="2687" extrusionOk="0">
                  <a:moveTo>
                    <a:pt x="9163" y="0"/>
                  </a:moveTo>
                  <a:lnTo>
                    <a:pt x="9163" y="0"/>
                  </a:lnTo>
                  <a:cubicBezTo>
                    <a:pt x="8712" y="316"/>
                    <a:pt x="6839" y="1287"/>
                    <a:pt x="0" y="1377"/>
                  </a:cubicBezTo>
                  <a:lnTo>
                    <a:pt x="0" y="1400"/>
                  </a:lnTo>
                  <a:cubicBezTo>
                    <a:pt x="6839" y="1422"/>
                    <a:pt x="8689" y="2370"/>
                    <a:pt x="9118" y="2686"/>
                  </a:cubicBezTo>
                  <a:cubicBezTo>
                    <a:pt x="8148" y="1671"/>
                    <a:pt x="12707" y="1287"/>
                    <a:pt x="12707" y="1287"/>
                  </a:cubicBezTo>
                  <a:cubicBezTo>
                    <a:pt x="12707" y="1287"/>
                    <a:pt x="8148" y="1016"/>
                    <a:pt x="91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512" name="Google Shape;512;p36"/>
          <p:cNvPicPr preferRelativeResize="0">
            <a:picLocks noGrp="1"/>
          </p:cNvPicPr>
          <p:nvPr>
            <p:ph type="pic" idx="2"/>
          </p:nvPr>
        </p:nvPicPr>
        <p:blipFill rotWithShape="1">
          <a:blip r:embed="rId4">
            <a:alphaModFix/>
          </a:blip>
          <a:srcRect b="41065"/>
          <a:stretch/>
        </p:blipFill>
        <p:spPr>
          <a:xfrm>
            <a:off x="1139158" y="409375"/>
            <a:ext cx="1181700" cy="1805400"/>
          </a:xfrm>
          <a:prstGeom prst="round2SameRect">
            <a:avLst>
              <a:gd name="adj1" fmla="val 50000"/>
              <a:gd name="adj2" fmla="val 0"/>
            </a:avLst>
          </a:prstGeom>
        </p:spPr>
      </p:pic>
      <p:pic>
        <p:nvPicPr>
          <p:cNvPr id="513" name="Google Shape;513;p36"/>
          <p:cNvPicPr preferRelativeResize="0">
            <a:picLocks noGrp="1"/>
          </p:cNvPicPr>
          <p:nvPr>
            <p:ph type="pic" idx="4"/>
          </p:nvPr>
        </p:nvPicPr>
        <p:blipFill rotWithShape="1">
          <a:blip r:embed="rId5">
            <a:alphaModFix/>
          </a:blip>
          <a:srcRect t="-49" b="29253"/>
          <a:stretch/>
        </p:blipFill>
        <p:spPr>
          <a:xfrm>
            <a:off x="4928481" y="409375"/>
            <a:ext cx="1181700" cy="1805400"/>
          </a:xfrm>
          <a:prstGeom prst="round2SameRect">
            <a:avLst>
              <a:gd name="adj1" fmla="val 50000"/>
              <a:gd name="adj2" fmla="val 0"/>
            </a:avLst>
          </a:prstGeom>
        </p:spPr>
      </p:pic>
      <p:pic>
        <p:nvPicPr>
          <p:cNvPr id="514" name="Google Shape;514;p36"/>
          <p:cNvPicPr preferRelativeResize="0">
            <a:picLocks noGrp="1"/>
          </p:cNvPicPr>
          <p:nvPr>
            <p:ph type="pic" idx="5"/>
          </p:nvPr>
        </p:nvPicPr>
        <p:blipFill rotWithShape="1">
          <a:blip r:embed="rId6">
            <a:alphaModFix/>
          </a:blip>
          <a:srcRect t="-181" b="41547"/>
          <a:stretch/>
        </p:blipFill>
        <p:spPr>
          <a:xfrm>
            <a:off x="6823142" y="409375"/>
            <a:ext cx="1181700" cy="1805400"/>
          </a:xfrm>
          <a:prstGeom prst="round2SameRect">
            <a:avLst>
              <a:gd name="adj1" fmla="val 50000"/>
              <a:gd name="adj2" fmla="val 0"/>
            </a:avLst>
          </a:prstGeom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1C2FC494-A3EC-4B06-A55C-92D41FF3CD1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40"/>
          <p:cNvSpPr txBox="1">
            <a:spLocks noGrp="1"/>
          </p:cNvSpPr>
          <p:nvPr>
            <p:ph type="title"/>
          </p:nvPr>
        </p:nvSpPr>
        <p:spPr>
          <a:xfrm>
            <a:off x="3266550" y="1768175"/>
            <a:ext cx="5067600" cy="166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O BARROCO</a:t>
            </a:r>
          </a:p>
        </p:txBody>
      </p:sp>
      <p:sp>
        <p:nvSpPr>
          <p:cNvPr id="567" name="Google Shape;567;p40"/>
          <p:cNvSpPr txBox="1">
            <a:spLocks noGrp="1"/>
          </p:cNvSpPr>
          <p:nvPr>
            <p:ph type="title" idx="2"/>
          </p:nvPr>
        </p:nvSpPr>
        <p:spPr>
          <a:xfrm>
            <a:off x="3266550" y="1538075"/>
            <a:ext cx="1652100" cy="915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01</a:t>
            </a:r>
          </a:p>
        </p:txBody>
      </p:sp>
      <p:grpSp>
        <p:nvGrpSpPr>
          <p:cNvPr id="569" name="Google Shape;569;p40"/>
          <p:cNvGrpSpPr/>
          <p:nvPr/>
        </p:nvGrpSpPr>
        <p:grpSpPr>
          <a:xfrm>
            <a:off x="1209207" y="313885"/>
            <a:ext cx="1097187" cy="562777"/>
            <a:chOff x="4023407" y="138572"/>
            <a:chExt cx="1097187" cy="562777"/>
          </a:xfrm>
        </p:grpSpPr>
        <p:sp>
          <p:nvSpPr>
            <p:cNvPr id="570" name="Google Shape;570;p40"/>
            <p:cNvSpPr/>
            <p:nvPr/>
          </p:nvSpPr>
          <p:spPr>
            <a:xfrm rot="-6265780">
              <a:off x="4119446" y="362272"/>
              <a:ext cx="515028" cy="87341"/>
            </a:xfrm>
            <a:custGeom>
              <a:avLst/>
              <a:gdLst/>
              <a:ahLst/>
              <a:cxnLst/>
              <a:rect l="l" t="t" r="r" b="b"/>
              <a:pathLst>
                <a:path w="12707" h="2687" extrusionOk="0">
                  <a:moveTo>
                    <a:pt x="9163" y="0"/>
                  </a:moveTo>
                  <a:lnTo>
                    <a:pt x="9163" y="0"/>
                  </a:lnTo>
                  <a:cubicBezTo>
                    <a:pt x="8712" y="316"/>
                    <a:pt x="6839" y="1287"/>
                    <a:pt x="0" y="1377"/>
                  </a:cubicBezTo>
                  <a:lnTo>
                    <a:pt x="0" y="1400"/>
                  </a:lnTo>
                  <a:cubicBezTo>
                    <a:pt x="6839" y="1422"/>
                    <a:pt x="8689" y="2370"/>
                    <a:pt x="9118" y="2686"/>
                  </a:cubicBezTo>
                  <a:cubicBezTo>
                    <a:pt x="8148" y="1671"/>
                    <a:pt x="12707" y="1287"/>
                    <a:pt x="12707" y="1287"/>
                  </a:cubicBezTo>
                  <a:cubicBezTo>
                    <a:pt x="12707" y="1287"/>
                    <a:pt x="8148" y="1016"/>
                    <a:pt x="9163" y="0"/>
                  </a:cubicBezTo>
                  <a:close/>
                </a:path>
              </a:pathLst>
            </a:custGeom>
            <a:solidFill>
              <a:srgbClr val="3616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40"/>
            <p:cNvSpPr/>
            <p:nvPr/>
          </p:nvSpPr>
          <p:spPr>
            <a:xfrm rot="-5352950">
              <a:off x="4295935" y="363909"/>
              <a:ext cx="526913" cy="84100"/>
            </a:xfrm>
            <a:custGeom>
              <a:avLst/>
              <a:gdLst/>
              <a:ahLst/>
              <a:cxnLst/>
              <a:rect l="l" t="t" r="r" b="b"/>
              <a:pathLst>
                <a:path w="12707" h="2687" extrusionOk="0">
                  <a:moveTo>
                    <a:pt x="9163" y="0"/>
                  </a:moveTo>
                  <a:lnTo>
                    <a:pt x="9163" y="0"/>
                  </a:lnTo>
                  <a:cubicBezTo>
                    <a:pt x="8712" y="316"/>
                    <a:pt x="6839" y="1287"/>
                    <a:pt x="0" y="1377"/>
                  </a:cubicBezTo>
                  <a:lnTo>
                    <a:pt x="0" y="1400"/>
                  </a:lnTo>
                  <a:cubicBezTo>
                    <a:pt x="6839" y="1422"/>
                    <a:pt x="8689" y="2370"/>
                    <a:pt x="9118" y="2686"/>
                  </a:cubicBezTo>
                  <a:cubicBezTo>
                    <a:pt x="8148" y="1671"/>
                    <a:pt x="12707" y="1287"/>
                    <a:pt x="12707" y="1287"/>
                  </a:cubicBezTo>
                  <a:cubicBezTo>
                    <a:pt x="12707" y="1287"/>
                    <a:pt x="8148" y="1016"/>
                    <a:pt x="9163" y="0"/>
                  </a:cubicBezTo>
                  <a:close/>
                </a:path>
              </a:pathLst>
            </a:custGeom>
            <a:solidFill>
              <a:srgbClr val="3616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40"/>
            <p:cNvSpPr/>
            <p:nvPr/>
          </p:nvSpPr>
          <p:spPr>
            <a:xfrm rot="-4412785">
              <a:off x="4521243" y="361838"/>
              <a:ext cx="511666" cy="88209"/>
            </a:xfrm>
            <a:custGeom>
              <a:avLst/>
              <a:gdLst/>
              <a:ahLst/>
              <a:cxnLst/>
              <a:rect l="l" t="t" r="r" b="b"/>
              <a:pathLst>
                <a:path w="12707" h="2687" extrusionOk="0">
                  <a:moveTo>
                    <a:pt x="9163" y="0"/>
                  </a:moveTo>
                  <a:lnTo>
                    <a:pt x="9163" y="0"/>
                  </a:lnTo>
                  <a:cubicBezTo>
                    <a:pt x="8712" y="316"/>
                    <a:pt x="6839" y="1287"/>
                    <a:pt x="0" y="1377"/>
                  </a:cubicBezTo>
                  <a:lnTo>
                    <a:pt x="0" y="1400"/>
                  </a:lnTo>
                  <a:cubicBezTo>
                    <a:pt x="6839" y="1422"/>
                    <a:pt x="8689" y="2370"/>
                    <a:pt x="9118" y="2686"/>
                  </a:cubicBezTo>
                  <a:cubicBezTo>
                    <a:pt x="8148" y="1671"/>
                    <a:pt x="12707" y="1287"/>
                    <a:pt x="12707" y="1287"/>
                  </a:cubicBezTo>
                  <a:cubicBezTo>
                    <a:pt x="12707" y="1287"/>
                    <a:pt x="8148" y="1016"/>
                    <a:pt x="9163" y="0"/>
                  </a:cubicBezTo>
                  <a:close/>
                </a:path>
              </a:pathLst>
            </a:custGeom>
            <a:solidFill>
              <a:srgbClr val="3616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40"/>
            <p:cNvSpPr/>
            <p:nvPr/>
          </p:nvSpPr>
          <p:spPr>
            <a:xfrm rot="-7507043">
              <a:off x="3944912" y="416163"/>
              <a:ext cx="515014" cy="87343"/>
            </a:xfrm>
            <a:custGeom>
              <a:avLst/>
              <a:gdLst/>
              <a:ahLst/>
              <a:cxnLst/>
              <a:rect l="l" t="t" r="r" b="b"/>
              <a:pathLst>
                <a:path w="12707" h="2687" extrusionOk="0">
                  <a:moveTo>
                    <a:pt x="9163" y="0"/>
                  </a:moveTo>
                  <a:lnTo>
                    <a:pt x="9163" y="0"/>
                  </a:lnTo>
                  <a:cubicBezTo>
                    <a:pt x="8712" y="316"/>
                    <a:pt x="6839" y="1287"/>
                    <a:pt x="0" y="1377"/>
                  </a:cubicBezTo>
                  <a:lnTo>
                    <a:pt x="0" y="1400"/>
                  </a:lnTo>
                  <a:cubicBezTo>
                    <a:pt x="6839" y="1422"/>
                    <a:pt x="8689" y="2370"/>
                    <a:pt x="9118" y="2686"/>
                  </a:cubicBezTo>
                  <a:cubicBezTo>
                    <a:pt x="8148" y="1671"/>
                    <a:pt x="12707" y="1287"/>
                    <a:pt x="12707" y="1287"/>
                  </a:cubicBezTo>
                  <a:cubicBezTo>
                    <a:pt x="12707" y="1287"/>
                    <a:pt x="8148" y="1016"/>
                    <a:pt x="9163" y="0"/>
                  </a:cubicBezTo>
                  <a:close/>
                </a:path>
              </a:pathLst>
            </a:custGeom>
            <a:solidFill>
              <a:srgbClr val="3616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40"/>
            <p:cNvSpPr/>
            <p:nvPr/>
          </p:nvSpPr>
          <p:spPr>
            <a:xfrm rot="7507043" flipH="1">
              <a:off x="4684074" y="416163"/>
              <a:ext cx="515014" cy="87343"/>
            </a:xfrm>
            <a:custGeom>
              <a:avLst/>
              <a:gdLst/>
              <a:ahLst/>
              <a:cxnLst/>
              <a:rect l="l" t="t" r="r" b="b"/>
              <a:pathLst>
                <a:path w="12707" h="2687" extrusionOk="0">
                  <a:moveTo>
                    <a:pt x="9163" y="0"/>
                  </a:moveTo>
                  <a:lnTo>
                    <a:pt x="9163" y="0"/>
                  </a:lnTo>
                  <a:cubicBezTo>
                    <a:pt x="8712" y="316"/>
                    <a:pt x="6839" y="1287"/>
                    <a:pt x="0" y="1377"/>
                  </a:cubicBezTo>
                  <a:lnTo>
                    <a:pt x="0" y="1400"/>
                  </a:lnTo>
                  <a:cubicBezTo>
                    <a:pt x="6839" y="1422"/>
                    <a:pt x="8689" y="2370"/>
                    <a:pt x="9118" y="2686"/>
                  </a:cubicBezTo>
                  <a:cubicBezTo>
                    <a:pt x="8148" y="1671"/>
                    <a:pt x="12707" y="1287"/>
                    <a:pt x="12707" y="1287"/>
                  </a:cubicBezTo>
                  <a:cubicBezTo>
                    <a:pt x="12707" y="1287"/>
                    <a:pt x="8148" y="1016"/>
                    <a:pt x="9163" y="0"/>
                  </a:cubicBezTo>
                  <a:close/>
                </a:path>
              </a:pathLst>
            </a:custGeom>
            <a:solidFill>
              <a:srgbClr val="3616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575" name="Google Shape;575;p40"/>
          <p:cNvCxnSpPr/>
          <p:nvPr/>
        </p:nvCxnSpPr>
        <p:spPr>
          <a:xfrm>
            <a:off x="3382126" y="3470225"/>
            <a:ext cx="4306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576" name="Google Shape;576;p40"/>
          <p:cNvPicPr preferRelativeResize="0">
            <a:picLocks noGrp="1"/>
          </p:cNvPicPr>
          <p:nvPr>
            <p:ph type="pic" idx="3"/>
          </p:nvPr>
        </p:nvPicPr>
        <p:blipFill rotWithShape="1">
          <a:blip r:embed="rId3">
            <a:alphaModFix/>
          </a:blip>
          <a:srcRect l="5293" t="7947" r="5293" b="7955"/>
          <a:stretch/>
        </p:blipFill>
        <p:spPr>
          <a:xfrm>
            <a:off x="602800" y="988875"/>
            <a:ext cx="2310000" cy="3468000"/>
          </a:xfrm>
          <a:prstGeom prst="round2SameRect">
            <a:avLst>
              <a:gd name="adj1" fmla="val 50000"/>
              <a:gd name="adj2" fmla="val 0"/>
            </a:avLst>
          </a:prstGeom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97CDF542-8ED7-46BB-BFD3-6F5222D1B64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p41"/>
          <p:cNvSpPr txBox="1">
            <a:spLocks noGrp="1"/>
          </p:cNvSpPr>
          <p:nvPr>
            <p:ph type="subTitle" idx="2"/>
          </p:nvPr>
        </p:nvSpPr>
        <p:spPr>
          <a:xfrm>
            <a:off x="512412" y="1710297"/>
            <a:ext cx="8119175" cy="201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/>
            <a:r>
              <a:rPr lang="pt-BR" sz="2000" dirty="0"/>
              <a:t>Barroco é o nome dado ao estilo artístico que nasceu na Itália </a:t>
            </a:r>
          </a:p>
          <a:p>
            <a:pPr algn="just"/>
            <a:r>
              <a:rPr lang="pt-BR" sz="2000" dirty="0"/>
              <a:t>(séc. XVII). A origem da palavra Barroco é incerta, mas </a:t>
            </a:r>
          </a:p>
          <a:p>
            <a:pPr algn="just"/>
            <a:r>
              <a:rPr lang="pt-BR" sz="2000" dirty="0"/>
              <a:t>acredita-se que se originou da palavra espanhola “</a:t>
            </a:r>
            <a:r>
              <a:rPr lang="pt-BR" sz="2000" i="1" dirty="0" err="1"/>
              <a:t>barrueco</a:t>
            </a:r>
            <a:r>
              <a:rPr lang="pt-BR" sz="2000" i="1" dirty="0"/>
              <a:t>”</a:t>
            </a:r>
            <a:r>
              <a:rPr lang="pt-BR" sz="2000" dirty="0"/>
              <a:t>, </a:t>
            </a:r>
          </a:p>
          <a:p>
            <a:pPr algn="just"/>
            <a:r>
              <a:rPr lang="pt-BR" sz="2000" dirty="0"/>
              <a:t>usado pelos joalheiros desde o século XVI, para designar um </a:t>
            </a:r>
          </a:p>
          <a:p>
            <a:pPr algn="just"/>
            <a:r>
              <a:rPr lang="pt-BR" sz="2000" dirty="0"/>
              <a:t>tipo de pérola irregular e de formação defeituosa.</a:t>
            </a:r>
          </a:p>
          <a:p>
            <a:pPr algn="just"/>
            <a:br>
              <a:rPr lang="pt-BR" sz="2000" dirty="0"/>
            </a:br>
            <a:endParaRPr sz="2000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p42"/>
          <p:cNvSpPr txBox="1">
            <a:spLocks noGrp="1"/>
          </p:cNvSpPr>
          <p:nvPr>
            <p:ph type="title"/>
          </p:nvPr>
        </p:nvSpPr>
        <p:spPr>
          <a:xfrm>
            <a:off x="3393762" y="947363"/>
            <a:ext cx="4386000" cy="12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AS OBRAS BARROCAS</a:t>
            </a:r>
            <a:endParaRPr dirty="0"/>
          </a:p>
        </p:txBody>
      </p:sp>
      <p:sp>
        <p:nvSpPr>
          <p:cNvPr id="589" name="Google Shape;589;p42"/>
          <p:cNvSpPr txBox="1">
            <a:spLocks noGrp="1"/>
          </p:cNvSpPr>
          <p:nvPr>
            <p:ph type="subTitle" idx="1"/>
          </p:nvPr>
        </p:nvSpPr>
        <p:spPr>
          <a:xfrm>
            <a:off x="3393762" y="2278838"/>
            <a:ext cx="4386000" cy="229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SzPts val="1100"/>
              <a:buNone/>
            </a:pPr>
            <a:r>
              <a:rPr lang="pt-BR" dirty="0"/>
              <a:t>romperam o equilíbrio entre o sentimento e a razão. Na arte Barroca predominam as emoções e não o racionalismo, é uma época de conflitos espirituais e religiosos. O estilo Barroco traduz a tentativa angustiante de conciliar forças: bem e mal; céu e terra; pureza e pecado; alegria e tristeza; paganismo e cristianismo; espírito e matéria.    </a:t>
            </a:r>
            <a:endParaRPr dirty="0"/>
          </a:p>
        </p:txBody>
      </p:sp>
      <p:grpSp>
        <p:nvGrpSpPr>
          <p:cNvPr id="590" name="Google Shape;590;p42"/>
          <p:cNvGrpSpPr/>
          <p:nvPr/>
        </p:nvGrpSpPr>
        <p:grpSpPr>
          <a:xfrm>
            <a:off x="1192882" y="313885"/>
            <a:ext cx="1097187" cy="562777"/>
            <a:chOff x="4023407" y="138572"/>
            <a:chExt cx="1097187" cy="562777"/>
          </a:xfrm>
        </p:grpSpPr>
        <p:sp>
          <p:nvSpPr>
            <p:cNvPr id="591" name="Google Shape;591;p42"/>
            <p:cNvSpPr/>
            <p:nvPr/>
          </p:nvSpPr>
          <p:spPr>
            <a:xfrm rot="-6265780">
              <a:off x="4119446" y="362272"/>
              <a:ext cx="515028" cy="87341"/>
            </a:xfrm>
            <a:custGeom>
              <a:avLst/>
              <a:gdLst/>
              <a:ahLst/>
              <a:cxnLst/>
              <a:rect l="l" t="t" r="r" b="b"/>
              <a:pathLst>
                <a:path w="12707" h="2687" extrusionOk="0">
                  <a:moveTo>
                    <a:pt x="9163" y="0"/>
                  </a:moveTo>
                  <a:lnTo>
                    <a:pt x="9163" y="0"/>
                  </a:lnTo>
                  <a:cubicBezTo>
                    <a:pt x="8712" y="316"/>
                    <a:pt x="6839" y="1287"/>
                    <a:pt x="0" y="1377"/>
                  </a:cubicBezTo>
                  <a:lnTo>
                    <a:pt x="0" y="1400"/>
                  </a:lnTo>
                  <a:cubicBezTo>
                    <a:pt x="6839" y="1422"/>
                    <a:pt x="8689" y="2370"/>
                    <a:pt x="9118" y="2686"/>
                  </a:cubicBezTo>
                  <a:cubicBezTo>
                    <a:pt x="8148" y="1671"/>
                    <a:pt x="12707" y="1287"/>
                    <a:pt x="12707" y="1287"/>
                  </a:cubicBezTo>
                  <a:cubicBezTo>
                    <a:pt x="12707" y="1287"/>
                    <a:pt x="8148" y="1016"/>
                    <a:pt x="9163" y="0"/>
                  </a:cubicBezTo>
                  <a:close/>
                </a:path>
              </a:pathLst>
            </a:custGeom>
            <a:solidFill>
              <a:srgbClr val="3616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42"/>
            <p:cNvSpPr/>
            <p:nvPr/>
          </p:nvSpPr>
          <p:spPr>
            <a:xfrm rot="-5352950">
              <a:off x="4295935" y="363909"/>
              <a:ext cx="526913" cy="84100"/>
            </a:xfrm>
            <a:custGeom>
              <a:avLst/>
              <a:gdLst/>
              <a:ahLst/>
              <a:cxnLst/>
              <a:rect l="l" t="t" r="r" b="b"/>
              <a:pathLst>
                <a:path w="12707" h="2687" extrusionOk="0">
                  <a:moveTo>
                    <a:pt x="9163" y="0"/>
                  </a:moveTo>
                  <a:lnTo>
                    <a:pt x="9163" y="0"/>
                  </a:lnTo>
                  <a:cubicBezTo>
                    <a:pt x="8712" y="316"/>
                    <a:pt x="6839" y="1287"/>
                    <a:pt x="0" y="1377"/>
                  </a:cubicBezTo>
                  <a:lnTo>
                    <a:pt x="0" y="1400"/>
                  </a:lnTo>
                  <a:cubicBezTo>
                    <a:pt x="6839" y="1422"/>
                    <a:pt x="8689" y="2370"/>
                    <a:pt x="9118" y="2686"/>
                  </a:cubicBezTo>
                  <a:cubicBezTo>
                    <a:pt x="8148" y="1671"/>
                    <a:pt x="12707" y="1287"/>
                    <a:pt x="12707" y="1287"/>
                  </a:cubicBezTo>
                  <a:cubicBezTo>
                    <a:pt x="12707" y="1287"/>
                    <a:pt x="8148" y="1016"/>
                    <a:pt x="9163" y="0"/>
                  </a:cubicBezTo>
                  <a:close/>
                </a:path>
              </a:pathLst>
            </a:custGeom>
            <a:solidFill>
              <a:srgbClr val="3616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42"/>
            <p:cNvSpPr/>
            <p:nvPr/>
          </p:nvSpPr>
          <p:spPr>
            <a:xfrm rot="-4412785">
              <a:off x="4521243" y="361838"/>
              <a:ext cx="511666" cy="88209"/>
            </a:xfrm>
            <a:custGeom>
              <a:avLst/>
              <a:gdLst/>
              <a:ahLst/>
              <a:cxnLst/>
              <a:rect l="l" t="t" r="r" b="b"/>
              <a:pathLst>
                <a:path w="12707" h="2687" extrusionOk="0">
                  <a:moveTo>
                    <a:pt x="9163" y="0"/>
                  </a:moveTo>
                  <a:lnTo>
                    <a:pt x="9163" y="0"/>
                  </a:lnTo>
                  <a:cubicBezTo>
                    <a:pt x="8712" y="316"/>
                    <a:pt x="6839" y="1287"/>
                    <a:pt x="0" y="1377"/>
                  </a:cubicBezTo>
                  <a:lnTo>
                    <a:pt x="0" y="1400"/>
                  </a:lnTo>
                  <a:cubicBezTo>
                    <a:pt x="6839" y="1422"/>
                    <a:pt x="8689" y="2370"/>
                    <a:pt x="9118" y="2686"/>
                  </a:cubicBezTo>
                  <a:cubicBezTo>
                    <a:pt x="8148" y="1671"/>
                    <a:pt x="12707" y="1287"/>
                    <a:pt x="12707" y="1287"/>
                  </a:cubicBezTo>
                  <a:cubicBezTo>
                    <a:pt x="12707" y="1287"/>
                    <a:pt x="8148" y="1016"/>
                    <a:pt x="9163" y="0"/>
                  </a:cubicBezTo>
                  <a:close/>
                </a:path>
              </a:pathLst>
            </a:custGeom>
            <a:solidFill>
              <a:srgbClr val="3616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42"/>
            <p:cNvSpPr/>
            <p:nvPr/>
          </p:nvSpPr>
          <p:spPr>
            <a:xfrm rot="-7507043">
              <a:off x="3944912" y="416163"/>
              <a:ext cx="515014" cy="87343"/>
            </a:xfrm>
            <a:custGeom>
              <a:avLst/>
              <a:gdLst/>
              <a:ahLst/>
              <a:cxnLst/>
              <a:rect l="l" t="t" r="r" b="b"/>
              <a:pathLst>
                <a:path w="12707" h="2687" extrusionOk="0">
                  <a:moveTo>
                    <a:pt x="9163" y="0"/>
                  </a:moveTo>
                  <a:lnTo>
                    <a:pt x="9163" y="0"/>
                  </a:lnTo>
                  <a:cubicBezTo>
                    <a:pt x="8712" y="316"/>
                    <a:pt x="6839" y="1287"/>
                    <a:pt x="0" y="1377"/>
                  </a:cubicBezTo>
                  <a:lnTo>
                    <a:pt x="0" y="1400"/>
                  </a:lnTo>
                  <a:cubicBezTo>
                    <a:pt x="6839" y="1422"/>
                    <a:pt x="8689" y="2370"/>
                    <a:pt x="9118" y="2686"/>
                  </a:cubicBezTo>
                  <a:cubicBezTo>
                    <a:pt x="8148" y="1671"/>
                    <a:pt x="12707" y="1287"/>
                    <a:pt x="12707" y="1287"/>
                  </a:cubicBezTo>
                  <a:cubicBezTo>
                    <a:pt x="12707" y="1287"/>
                    <a:pt x="8148" y="1016"/>
                    <a:pt x="9163" y="0"/>
                  </a:cubicBezTo>
                  <a:close/>
                </a:path>
              </a:pathLst>
            </a:custGeom>
            <a:solidFill>
              <a:srgbClr val="3616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42"/>
            <p:cNvSpPr/>
            <p:nvPr/>
          </p:nvSpPr>
          <p:spPr>
            <a:xfrm rot="7507043" flipH="1">
              <a:off x="4684074" y="416163"/>
              <a:ext cx="515014" cy="87343"/>
            </a:xfrm>
            <a:custGeom>
              <a:avLst/>
              <a:gdLst/>
              <a:ahLst/>
              <a:cxnLst/>
              <a:rect l="l" t="t" r="r" b="b"/>
              <a:pathLst>
                <a:path w="12707" h="2687" extrusionOk="0">
                  <a:moveTo>
                    <a:pt x="9163" y="0"/>
                  </a:moveTo>
                  <a:lnTo>
                    <a:pt x="9163" y="0"/>
                  </a:lnTo>
                  <a:cubicBezTo>
                    <a:pt x="8712" y="316"/>
                    <a:pt x="6839" y="1287"/>
                    <a:pt x="0" y="1377"/>
                  </a:cubicBezTo>
                  <a:lnTo>
                    <a:pt x="0" y="1400"/>
                  </a:lnTo>
                  <a:cubicBezTo>
                    <a:pt x="6839" y="1422"/>
                    <a:pt x="8689" y="2370"/>
                    <a:pt x="9118" y="2686"/>
                  </a:cubicBezTo>
                  <a:cubicBezTo>
                    <a:pt x="8148" y="1671"/>
                    <a:pt x="12707" y="1287"/>
                    <a:pt x="12707" y="1287"/>
                  </a:cubicBezTo>
                  <a:cubicBezTo>
                    <a:pt x="12707" y="1287"/>
                    <a:pt x="8148" y="1016"/>
                    <a:pt x="9163" y="0"/>
                  </a:cubicBezTo>
                  <a:close/>
                </a:path>
              </a:pathLst>
            </a:custGeom>
            <a:solidFill>
              <a:srgbClr val="3616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596" name="Google Shape;596;p42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4987" t="12764" r="4987" b="12764"/>
          <a:stretch/>
        </p:blipFill>
        <p:spPr>
          <a:xfrm>
            <a:off x="569975" y="1002600"/>
            <a:ext cx="2343000" cy="3481800"/>
          </a:xfrm>
          <a:prstGeom prst="round2SameRect">
            <a:avLst>
              <a:gd name="adj1" fmla="val 50000"/>
              <a:gd name="adj2" fmla="val 0"/>
            </a:avLst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4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CARACTERISTICAS BARROCO</a:t>
            </a:r>
            <a:endParaRPr dirty="0"/>
          </a:p>
        </p:txBody>
      </p:sp>
      <p:sp>
        <p:nvSpPr>
          <p:cNvPr id="616" name="Google Shape;616;p44"/>
          <p:cNvSpPr txBox="1">
            <a:spLocks noGrp="1"/>
          </p:cNvSpPr>
          <p:nvPr>
            <p:ph type="subTitle" idx="6"/>
          </p:nvPr>
        </p:nvSpPr>
        <p:spPr>
          <a:xfrm>
            <a:off x="359849" y="87289"/>
            <a:ext cx="5505170" cy="461118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pt-BR" sz="1350" dirty="0"/>
              <a:t>Emocional sobre o racional. A fé deveria ser atingida através dos sentidos e da emoção e não apenas pelo raciocínio.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1350" dirty="0"/>
              <a:t>Busca de efeitos decorativos e visuais, através de curvas, contracurvas, colunas retorcidas; 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1350" dirty="0"/>
              <a:t>Entrelaçamento entre a arquitetura e escultura;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1350" dirty="0"/>
              <a:t>Violentos contrastes de luz e sombra;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1350" dirty="0"/>
              <a:t>Pintura com efeitos ilusionistas, dando-nos às vezes a impressão de ver uma paisagem real numa pintura</a:t>
            </a:r>
          </a:p>
          <a:p>
            <a:pPr lvl="1" algn="l">
              <a:buFont typeface="Arial" panose="020B0604020202020204" pitchFamily="34" charset="0"/>
              <a:buChar char="•"/>
            </a:pPr>
            <a:endParaRPr lang="pt-BR" sz="1350" dirty="0"/>
          </a:p>
          <a:p>
            <a:pPr lvl="1" algn="l">
              <a:buFont typeface="Arial" panose="020B0604020202020204" pitchFamily="34" charset="0"/>
              <a:buChar char="•"/>
            </a:pPr>
            <a:r>
              <a:rPr lang="pt-BR" sz="1350" dirty="0"/>
              <a:t>Veremos como essas características eram aplicadas nas formas de Arte Barroca...</a:t>
            </a:r>
          </a:p>
          <a:p>
            <a:pPr marL="596900" lvl="1" indent="0" algn="l"/>
            <a:br>
              <a:rPr lang="pt-BR" sz="1350" dirty="0"/>
            </a:br>
            <a:endParaRPr sz="1350" dirty="0"/>
          </a:p>
        </p:txBody>
      </p:sp>
      <p:pic>
        <p:nvPicPr>
          <p:cNvPr id="617" name="Google Shape;617;p44"/>
          <p:cNvPicPr preferRelativeResize="0">
            <a:picLocks noGrp="1"/>
          </p:cNvPicPr>
          <p:nvPr>
            <p:ph type="pic" idx="7"/>
          </p:nvPr>
        </p:nvPicPr>
        <p:blipFill rotWithShape="1">
          <a:blip r:embed="rId3">
            <a:alphaModFix/>
          </a:blip>
          <a:srcRect r="13733"/>
          <a:stretch/>
        </p:blipFill>
        <p:spPr>
          <a:xfrm>
            <a:off x="6422125" y="1160550"/>
            <a:ext cx="2281500" cy="3443400"/>
          </a:xfrm>
          <a:prstGeom prst="round2SameRect">
            <a:avLst>
              <a:gd name="adj1" fmla="val 50000"/>
              <a:gd name="adj2" fmla="val 0"/>
            </a:avLst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p45"/>
          <p:cNvSpPr txBox="1">
            <a:spLocks noGrp="1"/>
          </p:cNvSpPr>
          <p:nvPr>
            <p:ph type="title"/>
          </p:nvPr>
        </p:nvSpPr>
        <p:spPr>
          <a:xfrm>
            <a:off x="710537" y="1840422"/>
            <a:ext cx="5164200" cy="316242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algn="just"/>
            <a:r>
              <a:rPr lang="pt-BR" sz="3600" b="0" dirty="0"/>
              <a:t>A Literatura Barroca</a:t>
            </a:r>
            <a:r>
              <a:rPr lang="pt-BR" dirty="0"/>
              <a:t> </a:t>
            </a:r>
            <a:br>
              <a:rPr lang="pt-BR" b="0" dirty="0"/>
            </a:br>
            <a:br>
              <a:rPr lang="pt-BR" dirty="0"/>
            </a:br>
            <a:endParaRPr dirty="0"/>
          </a:p>
        </p:txBody>
      </p:sp>
      <p:sp>
        <p:nvSpPr>
          <p:cNvPr id="623" name="Google Shape;623;p45"/>
          <p:cNvSpPr txBox="1">
            <a:spLocks noGrp="1"/>
          </p:cNvSpPr>
          <p:nvPr>
            <p:ph type="title" idx="2"/>
          </p:nvPr>
        </p:nvSpPr>
        <p:spPr>
          <a:xfrm>
            <a:off x="4222637" y="1489484"/>
            <a:ext cx="1652100" cy="915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grpSp>
        <p:nvGrpSpPr>
          <p:cNvPr id="625" name="Google Shape;625;p45"/>
          <p:cNvGrpSpPr/>
          <p:nvPr/>
        </p:nvGrpSpPr>
        <p:grpSpPr>
          <a:xfrm>
            <a:off x="6875532" y="313885"/>
            <a:ext cx="1097187" cy="562777"/>
            <a:chOff x="4023407" y="138572"/>
            <a:chExt cx="1097187" cy="562777"/>
          </a:xfrm>
        </p:grpSpPr>
        <p:sp>
          <p:nvSpPr>
            <p:cNvPr id="626" name="Google Shape;626;p45"/>
            <p:cNvSpPr/>
            <p:nvPr/>
          </p:nvSpPr>
          <p:spPr>
            <a:xfrm rot="-6265780">
              <a:off x="4119446" y="362272"/>
              <a:ext cx="515028" cy="87341"/>
            </a:xfrm>
            <a:custGeom>
              <a:avLst/>
              <a:gdLst/>
              <a:ahLst/>
              <a:cxnLst/>
              <a:rect l="l" t="t" r="r" b="b"/>
              <a:pathLst>
                <a:path w="12707" h="2687" extrusionOk="0">
                  <a:moveTo>
                    <a:pt x="9163" y="0"/>
                  </a:moveTo>
                  <a:lnTo>
                    <a:pt x="9163" y="0"/>
                  </a:lnTo>
                  <a:cubicBezTo>
                    <a:pt x="8712" y="316"/>
                    <a:pt x="6839" y="1287"/>
                    <a:pt x="0" y="1377"/>
                  </a:cubicBezTo>
                  <a:lnTo>
                    <a:pt x="0" y="1400"/>
                  </a:lnTo>
                  <a:cubicBezTo>
                    <a:pt x="6839" y="1422"/>
                    <a:pt x="8689" y="2370"/>
                    <a:pt x="9118" y="2686"/>
                  </a:cubicBezTo>
                  <a:cubicBezTo>
                    <a:pt x="8148" y="1671"/>
                    <a:pt x="12707" y="1287"/>
                    <a:pt x="12707" y="1287"/>
                  </a:cubicBezTo>
                  <a:cubicBezTo>
                    <a:pt x="12707" y="1287"/>
                    <a:pt x="8148" y="1016"/>
                    <a:pt x="9163" y="0"/>
                  </a:cubicBezTo>
                  <a:close/>
                </a:path>
              </a:pathLst>
            </a:custGeom>
            <a:solidFill>
              <a:srgbClr val="3616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45"/>
            <p:cNvSpPr/>
            <p:nvPr/>
          </p:nvSpPr>
          <p:spPr>
            <a:xfrm rot="-5352950">
              <a:off x="4295935" y="363909"/>
              <a:ext cx="526913" cy="84100"/>
            </a:xfrm>
            <a:custGeom>
              <a:avLst/>
              <a:gdLst/>
              <a:ahLst/>
              <a:cxnLst/>
              <a:rect l="l" t="t" r="r" b="b"/>
              <a:pathLst>
                <a:path w="12707" h="2687" extrusionOk="0">
                  <a:moveTo>
                    <a:pt x="9163" y="0"/>
                  </a:moveTo>
                  <a:lnTo>
                    <a:pt x="9163" y="0"/>
                  </a:lnTo>
                  <a:cubicBezTo>
                    <a:pt x="8712" y="316"/>
                    <a:pt x="6839" y="1287"/>
                    <a:pt x="0" y="1377"/>
                  </a:cubicBezTo>
                  <a:lnTo>
                    <a:pt x="0" y="1400"/>
                  </a:lnTo>
                  <a:cubicBezTo>
                    <a:pt x="6839" y="1422"/>
                    <a:pt x="8689" y="2370"/>
                    <a:pt x="9118" y="2686"/>
                  </a:cubicBezTo>
                  <a:cubicBezTo>
                    <a:pt x="8148" y="1671"/>
                    <a:pt x="12707" y="1287"/>
                    <a:pt x="12707" y="1287"/>
                  </a:cubicBezTo>
                  <a:cubicBezTo>
                    <a:pt x="12707" y="1287"/>
                    <a:pt x="8148" y="1016"/>
                    <a:pt x="9163" y="0"/>
                  </a:cubicBezTo>
                  <a:close/>
                </a:path>
              </a:pathLst>
            </a:custGeom>
            <a:solidFill>
              <a:srgbClr val="3616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45"/>
            <p:cNvSpPr/>
            <p:nvPr/>
          </p:nvSpPr>
          <p:spPr>
            <a:xfrm rot="-4412785">
              <a:off x="4521243" y="361838"/>
              <a:ext cx="511666" cy="88209"/>
            </a:xfrm>
            <a:custGeom>
              <a:avLst/>
              <a:gdLst/>
              <a:ahLst/>
              <a:cxnLst/>
              <a:rect l="l" t="t" r="r" b="b"/>
              <a:pathLst>
                <a:path w="12707" h="2687" extrusionOk="0">
                  <a:moveTo>
                    <a:pt x="9163" y="0"/>
                  </a:moveTo>
                  <a:lnTo>
                    <a:pt x="9163" y="0"/>
                  </a:lnTo>
                  <a:cubicBezTo>
                    <a:pt x="8712" y="316"/>
                    <a:pt x="6839" y="1287"/>
                    <a:pt x="0" y="1377"/>
                  </a:cubicBezTo>
                  <a:lnTo>
                    <a:pt x="0" y="1400"/>
                  </a:lnTo>
                  <a:cubicBezTo>
                    <a:pt x="6839" y="1422"/>
                    <a:pt x="8689" y="2370"/>
                    <a:pt x="9118" y="2686"/>
                  </a:cubicBezTo>
                  <a:cubicBezTo>
                    <a:pt x="8148" y="1671"/>
                    <a:pt x="12707" y="1287"/>
                    <a:pt x="12707" y="1287"/>
                  </a:cubicBezTo>
                  <a:cubicBezTo>
                    <a:pt x="12707" y="1287"/>
                    <a:pt x="8148" y="1016"/>
                    <a:pt x="9163" y="0"/>
                  </a:cubicBezTo>
                  <a:close/>
                </a:path>
              </a:pathLst>
            </a:custGeom>
            <a:solidFill>
              <a:srgbClr val="3616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45"/>
            <p:cNvSpPr/>
            <p:nvPr/>
          </p:nvSpPr>
          <p:spPr>
            <a:xfrm rot="-7507043">
              <a:off x="3944912" y="416163"/>
              <a:ext cx="515014" cy="87343"/>
            </a:xfrm>
            <a:custGeom>
              <a:avLst/>
              <a:gdLst/>
              <a:ahLst/>
              <a:cxnLst/>
              <a:rect l="l" t="t" r="r" b="b"/>
              <a:pathLst>
                <a:path w="12707" h="2687" extrusionOk="0">
                  <a:moveTo>
                    <a:pt x="9163" y="0"/>
                  </a:moveTo>
                  <a:lnTo>
                    <a:pt x="9163" y="0"/>
                  </a:lnTo>
                  <a:cubicBezTo>
                    <a:pt x="8712" y="316"/>
                    <a:pt x="6839" y="1287"/>
                    <a:pt x="0" y="1377"/>
                  </a:cubicBezTo>
                  <a:lnTo>
                    <a:pt x="0" y="1400"/>
                  </a:lnTo>
                  <a:cubicBezTo>
                    <a:pt x="6839" y="1422"/>
                    <a:pt x="8689" y="2370"/>
                    <a:pt x="9118" y="2686"/>
                  </a:cubicBezTo>
                  <a:cubicBezTo>
                    <a:pt x="8148" y="1671"/>
                    <a:pt x="12707" y="1287"/>
                    <a:pt x="12707" y="1287"/>
                  </a:cubicBezTo>
                  <a:cubicBezTo>
                    <a:pt x="12707" y="1287"/>
                    <a:pt x="8148" y="1016"/>
                    <a:pt x="9163" y="0"/>
                  </a:cubicBezTo>
                  <a:close/>
                </a:path>
              </a:pathLst>
            </a:custGeom>
            <a:solidFill>
              <a:srgbClr val="3616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45"/>
            <p:cNvSpPr/>
            <p:nvPr/>
          </p:nvSpPr>
          <p:spPr>
            <a:xfrm rot="7507043" flipH="1">
              <a:off x="4684074" y="416163"/>
              <a:ext cx="515014" cy="87343"/>
            </a:xfrm>
            <a:custGeom>
              <a:avLst/>
              <a:gdLst/>
              <a:ahLst/>
              <a:cxnLst/>
              <a:rect l="l" t="t" r="r" b="b"/>
              <a:pathLst>
                <a:path w="12707" h="2687" extrusionOk="0">
                  <a:moveTo>
                    <a:pt x="9163" y="0"/>
                  </a:moveTo>
                  <a:lnTo>
                    <a:pt x="9163" y="0"/>
                  </a:lnTo>
                  <a:cubicBezTo>
                    <a:pt x="8712" y="316"/>
                    <a:pt x="6839" y="1287"/>
                    <a:pt x="0" y="1377"/>
                  </a:cubicBezTo>
                  <a:lnTo>
                    <a:pt x="0" y="1400"/>
                  </a:lnTo>
                  <a:cubicBezTo>
                    <a:pt x="6839" y="1422"/>
                    <a:pt x="8689" y="2370"/>
                    <a:pt x="9118" y="2686"/>
                  </a:cubicBezTo>
                  <a:cubicBezTo>
                    <a:pt x="8148" y="1671"/>
                    <a:pt x="12707" y="1287"/>
                    <a:pt x="12707" y="1287"/>
                  </a:cubicBezTo>
                  <a:cubicBezTo>
                    <a:pt x="12707" y="1287"/>
                    <a:pt x="8148" y="1016"/>
                    <a:pt x="9163" y="0"/>
                  </a:cubicBezTo>
                  <a:close/>
                </a:path>
              </a:pathLst>
            </a:custGeom>
            <a:solidFill>
              <a:srgbClr val="3616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631" name="Google Shape;631;p45"/>
          <p:cNvCxnSpPr/>
          <p:nvPr/>
        </p:nvCxnSpPr>
        <p:spPr>
          <a:xfrm>
            <a:off x="2135317" y="3421634"/>
            <a:ext cx="35892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32" name="Google Shape;632;p45"/>
          <p:cNvPicPr preferRelativeResize="0">
            <a:picLocks noGrp="1"/>
          </p:cNvPicPr>
          <p:nvPr>
            <p:ph type="pic" idx="3"/>
          </p:nvPr>
        </p:nvPicPr>
        <p:blipFill rotWithShape="1">
          <a:blip r:embed="rId3">
            <a:alphaModFix/>
          </a:blip>
          <a:srcRect l="3279" r="3279"/>
          <a:stretch/>
        </p:blipFill>
        <p:spPr>
          <a:xfrm flipH="1">
            <a:off x="6269125" y="995750"/>
            <a:ext cx="2310000" cy="3451200"/>
          </a:xfrm>
          <a:prstGeom prst="round2SameRect">
            <a:avLst>
              <a:gd name="adj1" fmla="val 50000"/>
              <a:gd name="adj2" fmla="val 0"/>
            </a:avLst>
          </a:prstGeom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86D90752-D7E3-4220-8DAE-78FD3BFD6F4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p4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pt-BR" b="0" dirty="0"/>
              <a:t>A Literatura Barroca</a:t>
            </a:r>
            <a:r>
              <a:rPr lang="pt-BR" dirty="0"/>
              <a:t> </a:t>
            </a:r>
            <a:br>
              <a:rPr lang="pt-BR" b="0" dirty="0"/>
            </a:br>
            <a:br>
              <a:rPr lang="pt-BR" dirty="0"/>
            </a:br>
            <a:endParaRPr dirty="0"/>
          </a:p>
        </p:txBody>
      </p:sp>
      <p:sp>
        <p:nvSpPr>
          <p:cNvPr id="640" name="Google Shape;640;p46"/>
          <p:cNvSpPr txBox="1">
            <a:spLocks noGrp="1"/>
          </p:cNvSpPr>
          <p:nvPr>
            <p:ph type="subTitle" idx="3"/>
          </p:nvPr>
        </p:nvSpPr>
        <p:spPr>
          <a:xfrm>
            <a:off x="1153258" y="1468830"/>
            <a:ext cx="2945261" cy="133533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/>
            <a:r>
              <a:rPr lang="pt-BR" dirty="0"/>
              <a:t>Destaca-se basicamente por sua poesia e seu teatro, sobretudo na Inglaterra, na França e na Espanha.</a:t>
            </a:r>
            <a:endParaRPr dirty="0"/>
          </a:p>
        </p:txBody>
      </p:sp>
      <p:pic>
        <p:nvPicPr>
          <p:cNvPr id="1026" name="Picture 2" descr="Arte barroca no Brasil - História - InfoEscola">
            <a:extLst>
              <a:ext uri="{FF2B5EF4-FFF2-40B4-BE49-F238E27FC236}">
                <a16:creationId xmlns:a16="http://schemas.microsoft.com/office/drawing/2014/main" id="{F9C17BE0-2420-45BF-AD25-3A2CCDCF6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5482" y="1746485"/>
            <a:ext cx="3307398" cy="2205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Google Shape;640;p46">
            <a:extLst>
              <a:ext uri="{FF2B5EF4-FFF2-40B4-BE49-F238E27FC236}">
                <a16:creationId xmlns:a16="http://schemas.microsoft.com/office/drawing/2014/main" id="{D6FCEA9F-00A5-4044-995F-5579D40A0F85}"/>
              </a:ext>
            </a:extLst>
          </p:cNvPr>
          <p:cNvSpPr txBox="1">
            <a:spLocks/>
          </p:cNvSpPr>
          <p:nvPr/>
        </p:nvSpPr>
        <p:spPr>
          <a:xfrm>
            <a:off x="1153258" y="2783840"/>
            <a:ext cx="2863981" cy="1335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algn="just"/>
            <a:r>
              <a:rPr lang="pt-BR" dirty="0"/>
              <a:t>O Barroco estende-se pelo mundo artístico de toda a Europa. No mapa, vemos os principais </a:t>
            </a:r>
            <a:r>
              <a:rPr lang="pt-BR" dirty="0" err="1"/>
              <a:t>pólos</a:t>
            </a:r>
            <a:r>
              <a:rPr lang="pt-BR" dirty="0"/>
              <a:t> representativos desse movimento e as zonas por onde se expandiu.</a:t>
            </a:r>
          </a:p>
          <a:p>
            <a:pPr algn="just"/>
            <a:br>
              <a:rPr lang="pt-BR" dirty="0"/>
            </a:br>
            <a:endParaRPr lang="pt-BR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p48"/>
          <p:cNvSpPr txBox="1">
            <a:spLocks noGrp="1"/>
          </p:cNvSpPr>
          <p:nvPr>
            <p:ph type="title"/>
          </p:nvPr>
        </p:nvSpPr>
        <p:spPr>
          <a:xfrm>
            <a:off x="2208300" y="920500"/>
            <a:ext cx="4727400" cy="209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A POESIA BARROCA</a:t>
            </a:r>
            <a:endParaRPr dirty="0"/>
          </a:p>
        </p:txBody>
      </p:sp>
      <p:grpSp>
        <p:nvGrpSpPr>
          <p:cNvPr id="668" name="Google Shape;668;p48"/>
          <p:cNvGrpSpPr/>
          <p:nvPr/>
        </p:nvGrpSpPr>
        <p:grpSpPr>
          <a:xfrm>
            <a:off x="7275407" y="2091135"/>
            <a:ext cx="1097187" cy="562777"/>
            <a:chOff x="4023407" y="138572"/>
            <a:chExt cx="1097187" cy="562777"/>
          </a:xfrm>
        </p:grpSpPr>
        <p:sp>
          <p:nvSpPr>
            <p:cNvPr id="669" name="Google Shape;669;p48"/>
            <p:cNvSpPr/>
            <p:nvPr/>
          </p:nvSpPr>
          <p:spPr>
            <a:xfrm rot="-6265780">
              <a:off x="4119446" y="362272"/>
              <a:ext cx="515028" cy="87341"/>
            </a:xfrm>
            <a:custGeom>
              <a:avLst/>
              <a:gdLst/>
              <a:ahLst/>
              <a:cxnLst/>
              <a:rect l="l" t="t" r="r" b="b"/>
              <a:pathLst>
                <a:path w="12707" h="2687" extrusionOk="0">
                  <a:moveTo>
                    <a:pt x="9163" y="0"/>
                  </a:moveTo>
                  <a:lnTo>
                    <a:pt x="9163" y="0"/>
                  </a:lnTo>
                  <a:cubicBezTo>
                    <a:pt x="8712" y="316"/>
                    <a:pt x="6839" y="1287"/>
                    <a:pt x="0" y="1377"/>
                  </a:cubicBezTo>
                  <a:lnTo>
                    <a:pt x="0" y="1400"/>
                  </a:lnTo>
                  <a:cubicBezTo>
                    <a:pt x="6839" y="1422"/>
                    <a:pt x="8689" y="2370"/>
                    <a:pt x="9118" y="2686"/>
                  </a:cubicBezTo>
                  <a:cubicBezTo>
                    <a:pt x="8148" y="1671"/>
                    <a:pt x="12707" y="1287"/>
                    <a:pt x="12707" y="1287"/>
                  </a:cubicBezTo>
                  <a:cubicBezTo>
                    <a:pt x="12707" y="1287"/>
                    <a:pt x="8148" y="1016"/>
                    <a:pt x="9163" y="0"/>
                  </a:cubicBezTo>
                  <a:close/>
                </a:path>
              </a:pathLst>
            </a:custGeom>
            <a:solidFill>
              <a:srgbClr val="3616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48"/>
            <p:cNvSpPr/>
            <p:nvPr/>
          </p:nvSpPr>
          <p:spPr>
            <a:xfrm rot="-5352950">
              <a:off x="4295935" y="363909"/>
              <a:ext cx="526913" cy="84100"/>
            </a:xfrm>
            <a:custGeom>
              <a:avLst/>
              <a:gdLst/>
              <a:ahLst/>
              <a:cxnLst/>
              <a:rect l="l" t="t" r="r" b="b"/>
              <a:pathLst>
                <a:path w="12707" h="2687" extrusionOk="0">
                  <a:moveTo>
                    <a:pt x="9163" y="0"/>
                  </a:moveTo>
                  <a:lnTo>
                    <a:pt x="9163" y="0"/>
                  </a:lnTo>
                  <a:cubicBezTo>
                    <a:pt x="8712" y="316"/>
                    <a:pt x="6839" y="1287"/>
                    <a:pt x="0" y="1377"/>
                  </a:cubicBezTo>
                  <a:lnTo>
                    <a:pt x="0" y="1400"/>
                  </a:lnTo>
                  <a:cubicBezTo>
                    <a:pt x="6839" y="1422"/>
                    <a:pt x="8689" y="2370"/>
                    <a:pt x="9118" y="2686"/>
                  </a:cubicBezTo>
                  <a:cubicBezTo>
                    <a:pt x="8148" y="1671"/>
                    <a:pt x="12707" y="1287"/>
                    <a:pt x="12707" y="1287"/>
                  </a:cubicBezTo>
                  <a:cubicBezTo>
                    <a:pt x="12707" y="1287"/>
                    <a:pt x="8148" y="1016"/>
                    <a:pt x="9163" y="0"/>
                  </a:cubicBezTo>
                  <a:close/>
                </a:path>
              </a:pathLst>
            </a:custGeom>
            <a:solidFill>
              <a:srgbClr val="3616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48"/>
            <p:cNvSpPr/>
            <p:nvPr/>
          </p:nvSpPr>
          <p:spPr>
            <a:xfrm rot="-4412785">
              <a:off x="4521243" y="361838"/>
              <a:ext cx="511666" cy="88209"/>
            </a:xfrm>
            <a:custGeom>
              <a:avLst/>
              <a:gdLst/>
              <a:ahLst/>
              <a:cxnLst/>
              <a:rect l="l" t="t" r="r" b="b"/>
              <a:pathLst>
                <a:path w="12707" h="2687" extrusionOk="0">
                  <a:moveTo>
                    <a:pt x="9163" y="0"/>
                  </a:moveTo>
                  <a:lnTo>
                    <a:pt x="9163" y="0"/>
                  </a:lnTo>
                  <a:cubicBezTo>
                    <a:pt x="8712" y="316"/>
                    <a:pt x="6839" y="1287"/>
                    <a:pt x="0" y="1377"/>
                  </a:cubicBezTo>
                  <a:lnTo>
                    <a:pt x="0" y="1400"/>
                  </a:lnTo>
                  <a:cubicBezTo>
                    <a:pt x="6839" y="1422"/>
                    <a:pt x="8689" y="2370"/>
                    <a:pt x="9118" y="2686"/>
                  </a:cubicBezTo>
                  <a:cubicBezTo>
                    <a:pt x="8148" y="1671"/>
                    <a:pt x="12707" y="1287"/>
                    <a:pt x="12707" y="1287"/>
                  </a:cubicBezTo>
                  <a:cubicBezTo>
                    <a:pt x="12707" y="1287"/>
                    <a:pt x="8148" y="1016"/>
                    <a:pt x="9163" y="0"/>
                  </a:cubicBezTo>
                  <a:close/>
                </a:path>
              </a:pathLst>
            </a:custGeom>
            <a:solidFill>
              <a:srgbClr val="3616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48"/>
            <p:cNvSpPr/>
            <p:nvPr/>
          </p:nvSpPr>
          <p:spPr>
            <a:xfrm rot="-7507043">
              <a:off x="3944912" y="416163"/>
              <a:ext cx="515014" cy="87343"/>
            </a:xfrm>
            <a:custGeom>
              <a:avLst/>
              <a:gdLst/>
              <a:ahLst/>
              <a:cxnLst/>
              <a:rect l="l" t="t" r="r" b="b"/>
              <a:pathLst>
                <a:path w="12707" h="2687" extrusionOk="0">
                  <a:moveTo>
                    <a:pt x="9163" y="0"/>
                  </a:moveTo>
                  <a:lnTo>
                    <a:pt x="9163" y="0"/>
                  </a:lnTo>
                  <a:cubicBezTo>
                    <a:pt x="8712" y="316"/>
                    <a:pt x="6839" y="1287"/>
                    <a:pt x="0" y="1377"/>
                  </a:cubicBezTo>
                  <a:lnTo>
                    <a:pt x="0" y="1400"/>
                  </a:lnTo>
                  <a:cubicBezTo>
                    <a:pt x="6839" y="1422"/>
                    <a:pt x="8689" y="2370"/>
                    <a:pt x="9118" y="2686"/>
                  </a:cubicBezTo>
                  <a:cubicBezTo>
                    <a:pt x="8148" y="1671"/>
                    <a:pt x="12707" y="1287"/>
                    <a:pt x="12707" y="1287"/>
                  </a:cubicBezTo>
                  <a:cubicBezTo>
                    <a:pt x="12707" y="1287"/>
                    <a:pt x="8148" y="1016"/>
                    <a:pt x="9163" y="0"/>
                  </a:cubicBezTo>
                  <a:close/>
                </a:path>
              </a:pathLst>
            </a:custGeom>
            <a:solidFill>
              <a:srgbClr val="3616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48"/>
            <p:cNvSpPr/>
            <p:nvPr/>
          </p:nvSpPr>
          <p:spPr>
            <a:xfrm rot="7507043" flipH="1">
              <a:off x="4684074" y="416163"/>
              <a:ext cx="515014" cy="87343"/>
            </a:xfrm>
            <a:custGeom>
              <a:avLst/>
              <a:gdLst/>
              <a:ahLst/>
              <a:cxnLst/>
              <a:rect l="l" t="t" r="r" b="b"/>
              <a:pathLst>
                <a:path w="12707" h="2687" extrusionOk="0">
                  <a:moveTo>
                    <a:pt x="9163" y="0"/>
                  </a:moveTo>
                  <a:lnTo>
                    <a:pt x="9163" y="0"/>
                  </a:lnTo>
                  <a:cubicBezTo>
                    <a:pt x="8712" y="316"/>
                    <a:pt x="6839" y="1287"/>
                    <a:pt x="0" y="1377"/>
                  </a:cubicBezTo>
                  <a:lnTo>
                    <a:pt x="0" y="1400"/>
                  </a:lnTo>
                  <a:cubicBezTo>
                    <a:pt x="6839" y="1422"/>
                    <a:pt x="8689" y="2370"/>
                    <a:pt x="9118" y="2686"/>
                  </a:cubicBezTo>
                  <a:cubicBezTo>
                    <a:pt x="8148" y="1671"/>
                    <a:pt x="12707" y="1287"/>
                    <a:pt x="12707" y="1287"/>
                  </a:cubicBezTo>
                  <a:cubicBezTo>
                    <a:pt x="12707" y="1287"/>
                    <a:pt x="8148" y="1016"/>
                    <a:pt x="9163" y="0"/>
                  </a:cubicBezTo>
                  <a:close/>
                </a:path>
              </a:pathLst>
            </a:custGeom>
            <a:solidFill>
              <a:srgbClr val="3616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74" name="Google Shape;674;p48"/>
          <p:cNvGrpSpPr/>
          <p:nvPr/>
        </p:nvGrpSpPr>
        <p:grpSpPr>
          <a:xfrm>
            <a:off x="771357" y="2091135"/>
            <a:ext cx="1097187" cy="562777"/>
            <a:chOff x="4023407" y="138572"/>
            <a:chExt cx="1097187" cy="562777"/>
          </a:xfrm>
        </p:grpSpPr>
        <p:sp>
          <p:nvSpPr>
            <p:cNvPr id="675" name="Google Shape;675;p48"/>
            <p:cNvSpPr/>
            <p:nvPr/>
          </p:nvSpPr>
          <p:spPr>
            <a:xfrm rot="-6265780">
              <a:off x="4119446" y="362272"/>
              <a:ext cx="515028" cy="87341"/>
            </a:xfrm>
            <a:custGeom>
              <a:avLst/>
              <a:gdLst/>
              <a:ahLst/>
              <a:cxnLst/>
              <a:rect l="l" t="t" r="r" b="b"/>
              <a:pathLst>
                <a:path w="12707" h="2687" extrusionOk="0">
                  <a:moveTo>
                    <a:pt x="9163" y="0"/>
                  </a:moveTo>
                  <a:lnTo>
                    <a:pt x="9163" y="0"/>
                  </a:lnTo>
                  <a:cubicBezTo>
                    <a:pt x="8712" y="316"/>
                    <a:pt x="6839" y="1287"/>
                    <a:pt x="0" y="1377"/>
                  </a:cubicBezTo>
                  <a:lnTo>
                    <a:pt x="0" y="1400"/>
                  </a:lnTo>
                  <a:cubicBezTo>
                    <a:pt x="6839" y="1422"/>
                    <a:pt x="8689" y="2370"/>
                    <a:pt x="9118" y="2686"/>
                  </a:cubicBezTo>
                  <a:cubicBezTo>
                    <a:pt x="8148" y="1671"/>
                    <a:pt x="12707" y="1287"/>
                    <a:pt x="12707" y="1287"/>
                  </a:cubicBezTo>
                  <a:cubicBezTo>
                    <a:pt x="12707" y="1287"/>
                    <a:pt x="8148" y="1016"/>
                    <a:pt x="9163" y="0"/>
                  </a:cubicBezTo>
                  <a:close/>
                </a:path>
              </a:pathLst>
            </a:custGeom>
            <a:solidFill>
              <a:srgbClr val="3616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48"/>
            <p:cNvSpPr/>
            <p:nvPr/>
          </p:nvSpPr>
          <p:spPr>
            <a:xfrm rot="-5352950">
              <a:off x="4295935" y="363909"/>
              <a:ext cx="526913" cy="84100"/>
            </a:xfrm>
            <a:custGeom>
              <a:avLst/>
              <a:gdLst/>
              <a:ahLst/>
              <a:cxnLst/>
              <a:rect l="l" t="t" r="r" b="b"/>
              <a:pathLst>
                <a:path w="12707" h="2687" extrusionOk="0">
                  <a:moveTo>
                    <a:pt x="9163" y="0"/>
                  </a:moveTo>
                  <a:lnTo>
                    <a:pt x="9163" y="0"/>
                  </a:lnTo>
                  <a:cubicBezTo>
                    <a:pt x="8712" y="316"/>
                    <a:pt x="6839" y="1287"/>
                    <a:pt x="0" y="1377"/>
                  </a:cubicBezTo>
                  <a:lnTo>
                    <a:pt x="0" y="1400"/>
                  </a:lnTo>
                  <a:cubicBezTo>
                    <a:pt x="6839" y="1422"/>
                    <a:pt x="8689" y="2370"/>
                    <a:pt x="9118" y="2686"/>
                  </a:cubicBezTo>
                  <a:cubicBezTo>
                    <a:pt x="8148" y="1671"/>
                    <a:pt x="12707" y="1287"/>
                    <a:pt x="12707" y="1287"/>
                  </a:cubicBezTo>
                  <a:cubicBezTo>
                    <a:pt x="12707" y="1287"/>
                    <a:pt x="8148" y="1016"/>
                    <a:pt x="9163" y="0"/>
                  </a:cubicBezTo>
                  <a:close/>
                </a:path>
              </a:pathLst>
            </a:custGeom>
            <a:solidFill>
              <a:srgbClr val="3616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48"/>
            <p:cNvSpPr/>
            <p:nvPr/>
          </p:nvSpPr>
          <p:spPr>
            <a:xfrm rot="-4412785">
              <a:off x="4521243" y="361838"/>
              <a:ext cx="511666" cy="88209"/>
            </a:xfrm>
            <a:custGeom>
              <a:avLst/>
              <a:gdLst/>
              <a:ahLst/>
              <a:cxnLst/>
              <a:rect l="l" t="t" r="r" b="b"/>
              <a:pathLst>
                <a:path w="12707" h="2687" extrusionOk="0">
                  <a:moveTo>
                    <a:pt x="9163" y="0"/>
                  </a:moveTo>
                  <a:lnTo>
                    <a:pt x="9163" y="0"/>
                  </a:lnTo>
                  <a:cubicBezTo>
                    <a:pt x="8712" y="316"/>
                    <a:pt x="6839" y="1287"/>
                    <a:pt x="0" y="1377"/>
                  </a:cubicBezTo>
                  <a:lnTo>
                    <a:pt x="0" y="1400"/>
                  </a:lnTo>
                  <a:cubicBezTo>
                    <a:pt x="6839" y="1422"/>
                    <a:pt x="8689" y="2370"/>
                    <a:pt x="9118" y="2686"/>
                  </a:cubicBezTo>
                  <a:cubicBezTo>
                    <a:pt x="8148" y="1671"/>
                    <a:pt x="12707" y="1287"/>
                    <a:pt x="12707" y="1287"/>
                  </a:cubicBezTo>
                  <a:cubicBezTo>
                    <a:pt x="12707" y="1287"/>
                    <a:pt x="8148" y="1016"/>
                    <a:pt x="9163" y="0"/>
                  </a:cubicBezTo>
                  <a:close/>
                </a:path>
              </a:pathLst>
            </a:custGeom>
            <a:solidFill>
              <a:srgbClr val="3616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48"/>
            <p:cNvSpPr/>
            <p:nvPr/>
          </p:nvSpPr>
          <p:spPr>
            <a:xfrm rot="-7507043">
              <a:off x="3944912" y="416163"/>
              <a:ext cx="515014" cy="87343"/>
            </a:xfrm>
            <a:custGeom>
              <a:avLst/>
              <a:gdLst/>
              <a:ahLst/>
              <a:cxnLst/>
              <a:rect l="l" t="t" r="r" b="b"/>
              <a:pathLst>
                <a:path w="12707" h="2687" extrusionOk="0">
                  <a:moveTo>
                    <a:pt x="9163" y="0"/>
                  </a:moveTo>
                  <a:lnTo>
                    <a:pt x="9163" y="0"/>
                  </a:lnTo>
                  <a:cubicBezTo>
                    <a:pt x="8712" y="316"/>
                    <a:pt x="6839" y="1287"/>
                    <a:pt x="0" y="1377"/>
                  </a:cubicBezTo>
                  <a:lnTo>
                    <a:pt x="0" y="1400"/>
                  </a:lnTo>
                  <a:cubicBezTo>
                    <a:pt x="6839" y="1422"/>
                    <a:pt x="8689" y="2370"/>
                    <a:pt x="9118" y="2686"/>
                  </a:cubicBezTo>
                  <a:cubicBezTo>
                    <a:pt x="8148" y="1671"/>
                    <a:pt x="12707" y="1287"/>
                    <a:pt x="12707" y="1287"/>
                  </a:cubicBezTo>
                  <a:cubicBezTo>
                    <a:pt x="12707" y="1287"/>
                    <a:pt x="8148" y="1016"/>
                    <a:pt x="9163" y="0"/>
                  </a:cubicBezTo>
                  <a:close/>
                </a:path>
              </a:pathLst>
            </a:custGeom>
            <a:solidFill>
              <a:srgbClr val="3616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48"/>
            <p:cNvSpPr/>
            <p:nvPr/>
          </p:nvSpPr>
          <p:spPr>
            <a:xfrm rot="7507043" flipH="1">
              <a:off x="4684074" y="416163"/>
              <a:ext cx="515014" cy="87343"/>
            </a:xfrm>
            <a:custGeom>
              <a:avLst/>
              <a:gdLst/>
              <a:ahLst/>
              <a:cxnLst/>
              <a:rect l="l" t="t" r="r" b="b"/>
              <a:pathLst>
                <a:path w="12707" h="2687" extrusionOk="0">
                  <a:moveTo>
                    <a:pt x="9163" y="0"/>
                  </a:moveTo>
                  <a:lnTo>
                    <a:pt x="9163" y="0"/>
                  </a:lnTo>
                  <a:cubicBezTo>
                    <a:pt x="8712" y="316"/>
                    <a:pt x="6839" y="1287"/>
                    <a:pt x="0" y="1377"/>
                  </a:cubicBezTo>
                  <a:lnTo>
                    <a:pt x="0" y="1400"/>
                  </a:lnTo>
                  <a:cubicBezTo>
                    <a:pt x="6839" y="1422"/>
                    <a:pt x="8689" y="2370"/>
                    <a:pt x="9118" y="2686"/>
                  </a:cubicBezTo>
                  <a:cubicBezTo>
                    <a:pt x="8148" y="1671"/>
                    <a:pt x="12707" y="1287"/>
                    <a:pt x="12707" y="1287"/>
                  </a:cubicBezTo>
                  <a:cubicBezTo>
                    <a:pt x="12707" y="1287"/>
                    <a:pt x="8148" y="1016"/>
                    <a:pt x="9163" y="0"/>
                  </a:cubicBezTo>
                  <a:close/>
                </a:path>
              </a:pathLst>
            </a:custGeom>
            <a:solidFill>
              <a:srgbClr val="3616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680" name="Google Shape;680;p48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3771" t="14398" r="3781" b="14391"/>
          <a:stretch/>
        </p:blipFill>
        <p:spPr>
          <a:xfrm>
            <a:off x="7219800" y="2817450"/>
            <a:ext cx="1208400" cy="1789800"/>
          </a:xfrm>
          <a:prstGeom prst="round2SameRect">
            <a:avLst>
              <a:gd name="adj1" fmla="val 50000"/>
              <a:gd name="adj2" fmla="val 0"/>
            </a:avLst>
          </a:prstGeom>
        </p:spPr>
      </p:pic>
      <p:pic>
        <p:nvPicPr>
          <p:cNvPr id="681" name="Google Shape;681;p48"/>
          <p:cNvPicPr preferRelativeResize="0">
            <a:picLocks noGrp="1"/>
          </p:cNvPicPr>
          <p:nvPr>
            <p:ph type="pic" idx="3"/>
          </p:nvPr>
        </p:nvPicPr>
        <p:blipFill rotWithShape="1">
          <a:blip r:embed="rId4">
            <a:alphaModFix/>
          </a:blip>
          <a:srcRect l="2678" t="14249" r="2687" b="14249"/>
          <a:stretch/>
        </p:blipFill>
        <p:spPr>
          <a:xfrm>
            <a:off x="715750" y="2833400"/>
            <a:ext cx="1208400" cy="1770600"/>
          </a:xfrm>
          <a:prstGeom prst="round2SameRect">
            <a:avLst>
              <a:gd name="adj1" fmla="val 50000"/>
              <a:gd name="adj2" fmla="val 0"/>
            </a:avLst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p49"/>
          <p:cNvSpPr txBox="1">
            <a:spLocks noGrp="1"/>
          </p:cNvSpPr>
          <p:nvPr>
            <p:ph type="subTitle" idx="1"/>
          </p:nvPr>
        </p:nvSpPr>
        <p:spPr>
          <a:xfrm>
            <a:off x="851998" y="2571750"/>
            <a:ext cx="7440000" cy="1863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pt-BR" sz="2400" b="1" dirty="0"/>
              <a:t>A Poesia Barroca </a:t>
            </a:r>
          </a:p>
          <a:p>
            <a:pPr fontAlgn="base"/>
            <a:r>
              <a:rPr lang="pt-BR" sz="2400" dirty="0"/>
              <a:t>É o gênero que melhor refletiu o espírito barroco: contrastes bruscos, expressividade e formas luxuosas, que complicam a sua interpretação. Os autores Brasileiros que mais se destacaram foram  Bento Teixeira, Manuel Botelho de Oliveira e frei Manuel de Santa Maria. Mas o maior poeta do barroco brasileiro foi Gregório de Matos.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p49"/>
          <p:cNvSpPr txBox="1">
            <a:spLocks noGrp="1"/>
          </p:cNvSpPr>
          <p:nvPr>
            <p:ph type="subTitle" idx="1"/>
          </p:nvPr>
        </p:nvSpPr>
        <p:spPr>
          <a:xfrm>
            <a:off x="851998" y="2571750"/>
            <a:ext cx="7440000" cy="1863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pt-BR" sz="2400" b="1" dirty="0"/>
              <a:t>A Poesia Barroca </a:t>
            </a:r>
          </a:p>
          <a:p>
            <a:r>
              <a:rPr lang="pt-BR" sz="2000" dirty="0"/>
              <a:t>É o gênero que melhor refletiu o espírito barroco: contrastes bruscos, expressividade e formas luxuosas, que complicam a sua interpretação. Os autores Brasileiros que mais se destacaram foram  </a:t>
            </a:r>
            <a:r>
              <a:rPr lang="pt-BR" sz="2000" u="sng" dirty="0">
                <a:hlinkClick r:id="rId3"/>
              </a:rPr>
              <a:t>Bento Teixeira</a:t>
            </a:r>
            <a:r>
              <a:rPr lang="pt-BR" sz="2000" dirty="0"/>
              <a:t>, seguido de </a:t>
            </a:r>
            <a:r>
              <a:rPr lang="pt-BR" sz="2000" u="sng" dirty="0">
                <a:hlinkClick r:id="rId4"/>
              </a:rPr>
              <a:t>Manuel Botelho de Oliveira</a:t>
            </a:r>
            <a:r>
              <a:rPr lang="pt-BR" sz="2000" dirty="0"/>
              <a:t>, mais tarde o frei </a:t>
            </a:r>
            <a:r>
              <a:rPr lang="pt-BR" sz="2000" u="sng" dirty="0">
                <a:hlinkClick r:id="rId5"/>
              </a:rPr>
              <a:t>Manuel de Santa Maria</a:t>
            </a:r>
            <a:r>
              <a:rPr lang="pt-BR" sz="2000" dirty="0"/>
              <a:t>. Mas o maior </a:t>
            </a:r>
            <a:r>
              <a:rPr lang="pt-BR" sz="2000" u="sng" dirty="0">
                <a:hlinkClick r:id="rId6"/>
              </a:rPr>
              <a:t>poeta</a:t>
            </a:r>
            <a:r>
              <a:rPr lang="pt-BR" sz="2000" dirty="0"/>
              <a:t> do barroco brasileiro é </a:t>
            </a:r>
            <a:r>
              <a:rPr lang="pt-BR" sz="2000" u="sng" dirty="0">
                <a:hlinkClick r:id="rId7"/>
              </a:rPr>
              <a:t>Gregório de Matos</a:t>
            </a:r>
            <a:r>
              <a:rPr lang="pt-BR" sz="2000" dirty="0"/>
              <a:t>, </a:t>
            </a:r>
            <a:endParaRPr lang="pt-BR" sz="1600" dirty="0"/>
          </a:p>
          <a:p>
            <a:br>
              <a:rPr lang="pt-BR" sz="1600" dirty="0"/>
            </a:br>
            <a:endParaRPr lang="pt-BR" sz="1600" dirty="0"/>
          </a:p>
        </p:txBody>
      </p:sp>
    </p:spTree>
    <p:extLst>
      <p:ext uri="{BB962C8B-B14F-4D97-AF65-F5344CB8AC3E}">
        <p14:creationId xmlns:p14="http://schemas.microsoft.com/office/powerpoint/2010/main" val="21224566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AD593EB4-2446-46D5-8BCA-4BCAB199F54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E87AB3CD-423D-4F80-A6D1-CFA8583754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1975" y="475183"/>
            <a:ext cx="7801768" cy="4193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6883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39"/>
          <p:cNvSpPr txBox="1">
            <a:spLocks noGrp="1"/>
          </p:cNvSpPr>
          <p:nvPr>
            <p:ph type="title"/>
          </p:nvPr>
        </p:nvSpPr>
        <p:spPr>
          <a:xfrm>
            <a:off x="2073150" y="2742575"/>
            <a:ext cx="4997700" cy="116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PROSA</a:t>
            </a:r>
            <a:endParaRPr dirty="0"/>
          </a:p>
        </p:txBody>
      </p:sp>
      <p:grpSp>
        <p:nvGrpSpPr>
          <p:cNvPr id="553" name="Google Shape;553;p39"/>
          <p:cNvGrpSpPr/>
          <p:nvPr/>
        </p:nvGrpSpPr>
        <p:grpSpPr>
          <a:xfrm>
            <a:off x="4023407" y="91918"/>
            <a:ext cx="1097187" cy="562777"/>
            <a:chOff x="4023407" y="138572"/>
            <a:chExt cx="1097187" cy="562777"/>
          </a:xfrm>
        </p:grpSpPr>
        <p:sp>
          <p:nvSpPr>
            <p:cNvPr id="554" name="Google Shape;554;p39"/>
            <p:cNvSpPr/>
            <p:nvPr/>
          </p:nvSpPr>
          <p:spPr>
            <a:xfrm rot="-6265780">
              <a:off x="4119446" y="362272"/>
              <a:ext cx="515028" cy="87341"/>
            </a:xfrm>
            <a:custGeom>
              <a:avLst/>
              <a:gdLst/>
              <a:ahLst/>
              <a:cxnLst/>
              <a:rect l="l" t="t" r="r" b="b"/>
              <a:pathLst>
                <a:path w="12707" h="2687" extrusionOk="0">
                  <a:moveTo>
                    <a:pt x="9163" y="0"/>
                  </a:moveTo>
                  <a:lnTo>
                    <a:pt x="9163" y="0"/>
                  </a:lnTo>
                  <a:cubicBezTo>
                    <a:pt x="8712" y="316"/>
                    <a:pt x="6839" y="1287"/>
                    <a:pt x="0" y="1377"/>
                  </a:cubicBezTo>
                  <a:lnTo>
                    <a:pt x="0" y="1400"/>
                  </a:lnTo>
                  <a:cubicBezTo>
                    <a:pt x="6839" y="1422"/>
                    <a:pt x="8689" y="2370"/>
                    <a:pt x="9118" y="2686"/>
                  </a:cubicBezTo>
                  <a:cubicBezTo>
                    <a:pt x="8148" y="1671"/>
                    <a:pt x="12707" y="1287"/>
                    <a:pt x="12707" y="1287"/>
                  </a:cubicBezTo>
                  <a:cubicBezTo>
                    <a:pt x="12707" y="1287"/>
                    <a:pt x="8148" y="1016"/>
                    <a:pt x="91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39"/>
            <p:cNvSpPr/>
            <p:nvPr/>
          </p:nvSpPr>
          <p:spPr>
            <a:xfrm rot="-5352950">
              <a:off x="4295935" y="363909"/>
              <a:ext cx="526913" cy="84100"/>
            </a:xfrm>
            <a:custGeom>
              <a:avLst/>
              <a:gdLst/>
              <a:ahLst/>
              <a:cxnLst/>
              <a:rect l="l" t="t" r="r" b="b"/>
              <a:pathLst>
                <a:path w="12707" h="2687" extrusionOk="0">
                  <a:moveTo>
                    <a:pt x="9163" y="0"/>
                  </a:moveTo>
                  <a:lnTo>
                    <a:pt x="9163" y="0"/>
                  </a:lnTo>
                  <a:cubicBezTo>
                    <a:pt x="8712" y="316"/>
                    <a:pt x="6839" y="1287"/>
                    <a:pt x="0" y="1377"/>
                  </a:cubicBezTo>
                  <a:lnTo>
                    <a:pt x="0" y="1400"/>
                  </a:lnTo>
                  <a:cubicBezTo>
                    <a:pt x="6839" y="1422"/>
                    <a:pt x="8689" y="2370"/>
                    <a:pt x="9118" y="2686"/>
                  </a:cubicBezTo>
                  <a:cubicBezTo>
                    <a:pt x="8148" y="1671"/>
                    <a:pt x="12707" y="1287"/>
                    <a:pt x="12707" y="1287"/>
                  </a:cubicBezTo>
                  <a:cubicBezTo>
                    <a:pt x="12707" y="1287"/>
                    <a:pt x="8148" y="1016"/>
                    <a:pt x="91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39"/>
            <p:cNvSpPr/>
            <p:nvPr/>
          </p:nvSpPr>
          <p:spPr>
            <a:xfrm rot="-4412785">
              <a:off x="4521243" y="361838"/>
              <a:ext cx="511666" cy="88209"/>
            </a:xfrm>
            <a:custGeom>
              <a:avLst/>
              <a:gdLst/>
              <a:ahLst/>
              <a:cxnLst/>
              <a:rect l="l" t="t" r="r" b="b"/>
              <a:pathLst>
                <a:path w="12707" h="2687" extrusionOk="0">
                  <a:moveTo>
                    <a:pt x="9163" y="0"/>
                  </a:moveTo>
                  <a:lnTo>
                    <a:pt x="9163" y="0"/>
                  </a:lnTo>
                  <a:cubicBezTo>
                    <a:pt x="8712" y="316"/>
                    <a:pt x="6839" y="1287"/>
                    <a:pt x="0" y="1377"/>
                  </a:cubicBezTo>
                  <a:lnTo>
                    <a:pt x="0" y="1400"/>
                  </a:lnTo>
                  <a:cubicBezTo>
                    <a:pt x="6839" y="1422"/>
                    <a:pt x="8689" y="2370"/>
                    <a:pt x="9118" y="2686"/>
                  </a:cubicBezTo>
                  <a:cubicBezTo>
                    <a:pt x="8148" y="1671"/>
                    <a:pt x="12707" y="1287"/>
                    <a:pt x="12707" y="1287"/>
                  </a:cubicBezTo>
                  <a:cubicBezTo>
                    <a:pt x="12707" y="1287"/>
                    <a:pt x="8148" y="1016"/>
                    <a:pt x="91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39"/>
            <p:cNvSpPr/>
            <p:nvPr/>
          </p:nvSpPr>
          <p:spPr>
            <a:xfrm rot="-7507043">
              <a:off x="3944912" y="416163"/>
              <a:ext cx="515014" cy="87343"/>
            </a:xfrm>
            <a:custGeom>
              <a:avLst/>
              <a:gdLst/>
              <a:ahLst/>
              <a:cxnLst/>
              <a:rect l="l" t="t" r="r" b="b"/>
              <a:pathLst>
                <a:path w="12707" h="2687" extrusionOk="0">
                  <a:moveTo>
                    <a:pt x="9163" y="0"/>
                  </a:moveTo>
                  <a:lnTo>
                    <a:pt x="9163" y="0"/>
                  </a:lnTo>
                  <a:cubicBezTo>
                    <a:pt x="8712" y="316"/>
                    <a:pt x="6839" y="1287"/>
                    <a:pt x="0" y="1377"/>
                  </a:cubicBezTo>
                  <a:lnTo>
                    <a:pt x="0" y="1400"/>
                  </a:lnTo>
                  <a:cubicBezTo>
                    <a:pt x="6839" y="1422"/>
                    <a:pt x="8689" y="2370"/>
                    <a:pt x="9118" y="2686"/>
                  </a:cubicBezTo>
                  <a:cubicBezTo>
                    <a:pt x="8148" y="1671"/>
                    <a:pt x="12707" y="1287"/>
                    <a:pt x="12707" y="1287"/>
                  </a:cubicBezTo>
                  <a:cubicBezTo>
                    <a:pt x="12707" y="1287"/>
                    <a:pt x="8148" y="1016"/>
                    <a:pt x="91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39"/>
            <p:cNvSpPr/>
            <p:nvPr/>
          </p:nvSpPr>
          <p:spPr>
            <a:xfrm rot="7507043" flipH="1">
              <a:off x="4684074" y="416163"/>
              <a:ext cx="515014" cy="87343"/>
            </a:xfrm>
            <a:custGeom>
              <a:avLst/>
              <a:gdLst/>
              <a:ahLst/>
              <a:cxnLst/>
              <a:rect l="l" t="t" r="r" b="b"/>
              <a:pathLst>
                <a:path w="12707" h="2687" extrusionOk="0">
                  <a:moveTo>
                    <a:pt x="9163" y="0"/>
                  </a:moveTo>
                  <a:lnTo>
                    <a:pt x="9163" y="0"/>
                  </a:lnTo>
                  <a:cubicBezTo>
                    <a:pt x="8712" y="316"/>
                    <a:pt x="6839" y="1287"/>
                    <a:pt x="0" y="1377"/>
                  </a:cubicBezTo>
                  <a:lnTo>
                    <a:pt x="0" y="1400"/>
                  </a:lnTo>
                  <a:cubicBezTo>
                    <a:pt x="6839" y="1422"/>
                    <a:pt x="8689" y="2370"/>
                    <a:pt x="9118" y="2686"/>
                  </a:cubicBezTo>
                  <a:cubicBezTo>
                    <a:pt x="8148" y="1671"/>
                    <a:pt x="12707" y="1287"/>
                    <a:pt x="12707" y="1287"/>
                  </a:cubicBezTo>
                  <a:cubicBezTo>
                    <a:pt x="12707" y="1287"/>
                    <a:pt x="8148" y="1016"/>
                    <a:pt x="91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559" name="Google Shape;559;p39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6799" t="3453" r="6807" b="3462"/>
          <a:stretch/>
        </p:blipFill>
        <p:spPr>
          <a:xfrm>
            <a:off x="3967800" y="765125"/>
            <a:ext cx="1208400" cy="1805400"/>
          </a:xfrm>
          <a:prstGeom prst="round2SameRect">
            <a:avLst>
              <a:gd name="adj1" fmla="val 50000"/>
              <a:gd name="adj2" fmla="val 0"/>
            </a:avLst>
          </a:prstGeom>
        </p:spPr>
      </p:pic>
      <p:pic>
        <p:nvPicPr>
          <p:cNvPr id="560" name="Google Shape;560;p39"/>
          <p:cNvPicPr preferRelativeResize="0">
            <a:picLocks noGrp="1"/>
          </p:cNvPicPr>
          <p:nvPr>
            <p:ph type="pic" idx="3"/>
          </p:nvPr>
        </p:nvPicPr>
        <p:blipFill rotWithShape="1">
          <a:blip r:embed="rId4">
            <a:alphaModFix/>
          </a:blip>
          <a:srcRect t="8745" b="8745"/>
          <a:stretch/>
        </p:blipFill>
        <p:spPr>
          <a:xfrm>
            <a:off x="5949425" y="765125"/>
            <a:ext cx="1208400" cy="1805400"/>
          </a:xfrm>
          <a:prstGeom prst="round2SameRect">
            <a:avLst>
              <a:gd name="adj1" fmla="val 50000"/>
              <a:gd name="adj2" fmla="val 0"/>
            </a:avLst>
          </a:prstGeom>
        </p:spPr>
      </p:pic>
      <p:pic>
        <p:nvPicPr>
          <p:cNvPr id="561" name="Google Shape;561;p39"/>
          <p:cNvPicPr preferRelativeResize="0">
            <a:picLocks noGrp="1"/>
          </p:cNvPicPr>
          <p:nvPr>
            <p:ph type="pic" idx="4"/>
          </p:nvPr>
        </p:nvPicPr>
        <p:blipFill rotWithShape="1">
          <a:blip r:embed="rId5">
            <a:alphaModFix/>
          </a:blip>
          <a:srcRect l="10836" t="7990" r="10005" b="7982"/>
          <a:stretch/>
        </p:blipFill>
        <p:spPr>
          <a:xfrm>
            <a:off x="2053450" y="765125"/>
            <a:ext cx="1208400" cy="1805400"/>
          </a:xfrm>
          <a:prstGeom prst="round2SameRect">
            <a:avLst>
              <a:gd name="adj1" fmla="val 50000"/>
              <a:gd name="adj2" fmla="val 0"/>
            </a:avLst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39"/>
          <p:cNvSpPr txBox="1">
            <a:spLocks noGrp="1"/>
          </p:cNvSpPr>
          <p:nvPr>
            <p:ph type="title"/>
          </p:nvPr>
        </p:nvSpPr>
        <p:spPr>
          <a:xfrm>
            <a:off x="2060541" y="724922"/>
            <a:ext cx="4997700" cy="116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PROSA</a:t>
            </a:r>
            <a:endParaRPr dirty="0"/>
          </a:p>
        </p:txBody>
      </p:sp>
      <p:sp>
        <p:nvSpPr>
          <p:cNvPr id="552" name="Google Shape;552;p39"/>
          <p:cNvSpPr txBox="1">
            <a:spLocks noGrp="1"/>
          </p:cNvSpPr>
          <p:nvPr>
            <p:ph type="subTitle" idx="1"/>
          </p:nvPr>
        </p:nvSpPr>
        <p:spPr>
          <a:xfrm>
            <a:off x="983115" y="1841657"/>
            <a:ext cx="4066129" cy="51964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/>
            <a:r>
              <a:rPr lang="pt-BR" dirty="0"/>
              <a:t>A novela picaresca espanhola é o gênero que mais se preocupou em revelar a verdadeira sociedade. Esse gênero não teve seguidores importantes em outros países, mas gerou dois subgêneros: a prosa didática e a novela curta, que revelam o desejo de certas classes sociais mais altas de melhorar a situação do homem.        </a:t>
            </a:r>
            <a:endParaRPr dirty="0"/>
          </a:p>
        </p:txBody>
      </p:sp>
      <p:grpSp>
        <p:nvGrpSpPr>
          <p:cNvPr id="553" name="Google Shape;553;p39"/>
          <p:cNvGrpSpPr/>
          <p:nvPr/>
        </p:nvGrpSpPr>
        <p:grpSpPr>
          <a:xfrm>
            <a:off x="4023407" y="91918"/>
            <a:ext cx="1097187" cy="562777"/>
            <a:chOff x="4023407" y="138572"/>
            <a:chExt cx="1097187" cy="562777"/>
          </a:xfrm>
        </p:grpSpPr>
        <p:sp>
          <p:nvSpPr>
            <p:cNvPr id="554" name="Google Shape;554;p39"/>
            <p:cNvSpPr/>
            <p:nvPr/>
          </p:nvSpPr>
          <p:spPr>
            <a:xfrm rot="-6265780">
              <a:off x="4119446" y="362272"/>
              <a:ext cx="515028" cy="87341"/>
            </a:xfrm>
            <a:custGeom>
              <a:avLst/>
              <a:gdLst/>
              <a:ahLst/>
              <a:cxnLst/>
              <a:rect l="l" t="t" r="r" b="b"/>
              <a:pathLst>
                <a:path w="12707" h="2687" extrusionOk="0">
                  <a:moveTo>
                    <a:pt x="9163" y="0"/>
                  </a:moveTo>
                  <a:lnTo>
                    <a:pt x="9163" y="0"/>
                  </a:lnTo>
                  <a:cubicBezTo>
                    <a:pt x="8712" y="316"/>
                    <a:pt x="6839" y="1287"/>
                    <a:pt x="0" y="1377"/>
                  </a:cubicBezTo>
                  <a:lnTo>
                    <a:pt x="0" y="1400"/>
                  </a:lnTo>
                  <a:cubicBezTo>
                    <a:pt x="6839" y="1422"/>
                    <a:pt x="8689" y="2370"/>
                    <a:pt x="9118" y="2686"/>
                  </a:cubicBezTo>
                  <a:cubicBezTo>
                    <a:pt x="8148" y="1671"/>
                    <a:pt x="12707" y="1287"/>
                    <a:pt x="12707" y="1287"/>
                  </a:cubicBezTo>
                  <a:cubicBezTo>
                    <a:pt x="12707" y="1287"/>
                    <a:pt x="8148" y="1016"/>
                    <a:pt x="91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39"/>
            <p:cNvSpPr/>
            <p:nvPr/>
          </p:nvSpPr>
          <p:spPr>
            <a:xfrm rot="-5352950">
              <a:off x="4295935" y="363909"/>
              <a:ext cx="526913" cy="84100"/>
            </a:xfrm>
            <a:custGeom>
              <a:avLst/>
              <a:gdLst/>
              <a:ahLst/>
              <a:cxnLst/>
              <a:rect l="l" t="t" r="r" b="b"/>
              <a:pathLst>
                <a:path w="12707" h="2687" extrusionOk="0">
                  <a:moveTo>
                    <a:pt x="9163" y="0"/>
                  </a:moveTo>
                  <a:lnTo>
                    <a:pt x="9163" y="0"/>
                  </a:lnTo>
                  <a:cubicBezTo>
                    <a:pt x="8712" y="316"/>
                    <a:pt x="6839" y="1287"/>
                    <a:pt x="0" y="1377"/>
                  </a:cubicBezTo>
                  <a:lnTo>
                    <a:pt x="0" y="1400"/>
                  </a:lnTo>
                  <a:cubicBezTo>
                    <a:pt x="6839" y="1422"/>
                    <a:pt x="8689" y="2370"/>
                    <a:pt x="9118" y="2686"/>
                  </a:cubicBezTo>
                  <a:cubicBezTo>
                    <a:pt x="8148" y="1671"/>
                    <a:pt x="12707" y="1287"/>
                    <a:pt x="12707" y="1287"/>
                  </a:cubicBezTo>
                  <a:cubicBezTo>
                    <a:pt x="12707" y="1287"/>
                    <a:pt x="8148" y="1016"/>
                    <a:pt x="91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39"/>
            <p:cNvSpPr/>
            <p:nvPr/>
          </p:nvSpPr>
          <p:spPr>
            <a:xfrm rot="-4412785">
              <a:off x="4521243" y="361838"/>
              <a:ext cx="511666" cy="88209"/>
            </a:xfrm>
            <a:custGeom>
              <a:avLst/>
              <a:gdLst/>
              <a:ahLst/>
              <a:cxnLst/>
              <a:rect l="l" t="t" r="r" b="b"/>
              <a:pathLst>
                <a:path w="12707" h="2687" extrusionOk="0">
                  <a:moveTo>
                    <a:pt x="9163" y="0"/>
                  </a:moveTo>
                  <a:lnTo>
                    <a:pt x="9163" y="0"/>
                  </a:lnTo>
                  <a:cubicBezTo>
                    <a:pt x="8712" y="316"/>
                    <a:pt x="6839" y="1287"/>
                    <a:pt x="0" y="1377"/>
                  </a:cubicBezTo>
                  <a:lnTo>
                    <a:pt x="0" y="1400"/>
                  </a:lnTo>
                  <a:cubicBezTo>
                    <a:pt x="6839" y="1422"/>
                    <a:pt x="8689" y="2370"/>
                    <a:pt x="9118" y="2686"/>
                  </a:cubicBezTo>
                  <a:cubicBezTo>
                    <a:pt x="8148" y="1671"/>
                    <a:pt x="12707" y="1287"/>
                    <a:pt x="12707" y="1287"/>
                  </a:cubicBezTo>
                  <a:cubicBezTo>
                    <a:pt x="12707" y="1287"/>
                    <a:pt x="8148" y="1016"/>
                    <a:pt x="91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39"/>
            <p:cNvSpPr/>
            <p:nvPr/>
          </p:nvSpPr>
          <p:spPr>
            <a:xfrm rot="-7507043">
              <a:off x="3944912" y="416163"/>
              <a:ext cx="515014" cy="87343"/>
            </a:xfrm>
            <a:custGeom>
              <a:avLst/>
              <a:gdLst/>
              <a:ahLst/>
              <a:cxnLst/>
              <a:rect l="l" t="t" r="r" b="b"/>
              <a:pathLst>
                <a:path w="12707" h="2687" extrusionOk="0">
                  <a:moveTo>
                    <a:pt x="9163" y="0"/>
                  </a:moveTo>
                  <a:lnTo>
                    <a:pt x="9163" y="0"/>
                  </a:lnTo>
                  <a:cubicBezTo>
                    <a:pt x="8712" y="316"/>
                    <a:pt x="6839" y="1287"/>
                    <a:pt x="0" y="1377"/>
                  </a:cubicBezTo>
                  <a:lnTo>
                    <a:pt x="0" y="1400"/>
                  </a:lnTo>
                  <a:cubicBezTo>
                    <a:pt x="6839" y="1422"/>
                    <a:pt x="8689" y="2370"/>
                    <a:pt x="9118" y="2686"/>
                  </a:cubicBezTo>
                  <a:cubicBezTo>
                    <a:pt x="8148" y="1671"/>
                    <a:pt x="12707" y="1287"/>
                    <a:pt x="12707" y="1287"/>
                  </a:cubicBezTo>
                  <a:cubicBezTo>
                    <a:pt x="12707" y="1287"/>
                    <a:pt x="8148" y="1016"/>
                    <a:pt x="91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39"/>
            <p:cNvSpPr/>
            <p:nvPr/>
          </p:nvSpPr>
          <p:spPr>
            <a:xfrm rot="7507043" flipH="1">
              <a:off x="4684074" y="416163"/>
              <a:ext cx="515014" cy="87343"/>
            </a:xfrm>
            <a:custGeom>
              <a:avLst/>
              <a:gdLst/>
              <a:ahLst/>
              <a:cxnLst/>
              <a:rect l="l" t="t" r="r" b="b"/>
              <a:pathLst>
                <a:path w="12707" h="2687" extrusionOk="0">
                  <a:moveTo>
                    <a:pt x="9163" y="0"/>
                  </a:moveTo>
                  <a:lnTo>
                    <a:pt x="9163" y="0"/>
                  </a:lnTo>
                  <a:cubicBezTo>
                    <a:pt x="8712" y="316"/>
                    <a:pt x="6839" y="1287"/>
                    <a:pt x="0" y="1377"/>
                  </a:cubicBezTo>
                  <a:lnTo>
                    <a:pt x="0" y="1400"/>
                  </a:lnTo>
                  <a:cubicBezTo>
                    <a:pt x="6839" y="1422"/>
                    <a:pt x="8689" y="2370"/>
                    <a:pt x="9118" y="2686"/>
                  </a:cubicBezTo>
                  <a:cubicBezTo>
                    <a:pt x="8148" y="1671"/>
                    <a:pt x="12707" y="1287"/>
                    <a:pt x="12707" y="1287"/>
                  </a:cubicBezTo>
                  <a:cubicBezTo>
                    <a:pt x="12707" y="1287"/>
                    <a:pt x="8148" y="1016"/>
                    <a:pt x="91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050" name="Picture 2" descr="https://lh7-us.googleusercontent.com/slidesz/AGV_vUeIiOTp-_y7xBj12HBQ74L6GgX3kU6Tegss3JrXMD_FGWjiXzxXySFsEbOt9BVO9-pkdZo0jLta-wRw4hS_Hvt-f2OOO8ckWufbO0KrUIQroPNWFhGPRBSh4wVC8OZxUijdQ89ugJIOhmIvVw39ew1D8JUopfjIbMgrpp0=s2048?key=KyNPBf9bmnvZ6azUsg32_w">
            <a:extLst>
              <a:ext uri="{FF2B5EF4-FFF2-40B4-BE49-F238E27FC236}">
                <a16:creationId xmlns:a16="http://schemas.microsoft.com/office/drawing/2014/main" id="{973DE2B6-C029-462A-B766-ECAEA74342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2133" y="1958588"/>
            <a:ext cx="3492216" cy="2578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86533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3" name="Google Shape;693;p50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17755" b="17749"/>
          <a:stretch/>
        </p:blipFill>
        <p:spPr>
          <a:xfrm>
            <a:off x="-25" y="-13725"/>
            <a:ext cx="9143997" cy="5157301"/>
          </a:xfrm>
          <a:prstGeom prst="rect">
            <a:avLst/>
          </a:prstGeom>
        </p:spPr>
      </p:pic>
      <p:sp>
        <p:nvSpPr>
          <p:cNvPr id="694" name="Google Shape;694;p50"/>
          <p:cNvSpPr txBox="1">
            <a:spLocks noGrp="1"/>
          </p:cNvSpPr>
          <p:nvPr>
            <p:ph type="title"/>
          </p:nvPr>
        </p:nvSpPr>
        <p:spPr>
          <a:xfrm>
            <a:off x="720000" y="401445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TEATRO BARROCO</a:t>
            </a:r>
            <a:endParaRPr dirty="0"/>
          </a:p>
        </p:txBody>
      </p:sp>
      <p:sp>
        <p:nvSpPr>
          <p:cNvPr id="695" name="Google Shape;695;p50"/>
          <p:cNvSpPr/>
          <p:nvPr/>
        </p:nvSpPr>
        <p:spPr>
          <a:xfrm>
            <a:off x="-4211" y="-14000"/>
            <a:ext cx="9165000" cy="2403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0" name="Google Shape;700;p51"/>
          <p:cNvGrpSpPr/>
          <p:nvPr/>
        </p:nvGrpSpPr>
        <p:grpSpPr>
          <a:xfrm>
            <a:off x="1209232" y="313885"/>
            <a:ext cx="1097187" cy="562777"/>
            <a:chOff x="4023407" y="138572"/>
            <a:chExt cx="1097187" cy="562777"/>
          </a:xfrm>
        </p:grpSpPr>
        <p:sp>
          <p:nvSpPr>
            <p:cNvPr id="701" name="Google Shape;701;p51"/>
            <p:cNvSpPr/>
            <p:nvPr/>
          </p:nvSpPr>
          <p:spPr>
            <a:xfrm rot="-6265780">
              <a:off x="4119446" y="362272"/>
              <a:ext cx="515028" cy="87341"/>
            </a:xfrm>
            <a:custGeom>
              <a:avLst/>
              <a:gdLst/>
              <a:ahLst/>
              <a:cxnLst/>
              <a:rect l="l" t="t" r="r" b="b"/>
              <a:pathLst>
                <a:path w="12707" h="2687" extrusionOk="0">
                  <a:moveTo>
                    <a:pt x="9163" y="0"/>
                  </a:moveTo>
                  <a:lnTo>
                    <a:pt x="9163" y="0"/>
                  </a:lnTo>
                  <a:cubicBezTo>
                    <a:pt x="8712" y="316"/>
                    <a:pt x="6839" y="1287"/>
                    <a:pt x="0" y="1377"/>
                  </a:cubicBezTo>
                  <a:lnTo>
                    <a:pt x="0" y="1400"/>
                  </a:lnTo>
                  <a:cubicBezTo>
                    <a:pt x="6839" y="1422"/>
                    <a:pt x="8689" y="2370"/>
                    <a:pt x="9118" y="2686"/>
                  </a:cubicBezTo>
                  <a:cubicBezTo>
                    <a:pt x="8148" y="1671"/>
                    <a:pt x="12707" y="1287"/>
                    <a:pt x="12707" y="1287"/>
                  </a:cubicBezTo>
                  <a:cubicBezTo>
                    <a:pt x="12707" y="1287"/>
                    <a:pt x="8148" y="1016"/>
                    <a:pt x="9163" y="0"/>
                  </a:cubicBezTo>
                  <a:close/>
                </a:path>
              </a:pathLst>
            </a:custGeom>
            <a:solidFill>
              <a:srgbClr val="3616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702;p51"/>
            <p:cNvSpPr/>
            <p:nvPr/>
          </p:nvSpPr>
          <p:spPr>
            <a:xfrm rot="-5352950">
              <a:off x="4295935" y="363909"/>
              <a:ext cx="526913" cy="84100"/>
            </a:xfrm>
            <a:custGeom>
              <a:avLst/>
              <a:gdLst/>
              <a:ahLst/>
              <a:cxnLst/>
              <a:rect l="l" t="t" r="r" b="b"/>
              <a:pathLst>
                <a:path w="12707" h="2687" extrusionOk="0">
                  <a:moveTo>
                    <a:pt x="9163" y="0"/>
                  </a:moveTo>
                  <a:lnTo>
                    <a:pt x="9163" y="0"/>
                  </a:lnTo>
                  <a:cubicBezTo>
                    <a:pt x="8712" y="316"/>
                    <a:pt x="6839" y="1287"/>
                    <a:pt x="0" y="1377"/>
                  </a:cubicBezTo>
                  <a:lnTo>
                    <a:pt x="0" y="1400"/>
                  </a:lnTo>
                  <a:cubicBezTo>
                    <a:pt x="6839" y="1422"/>
                    <a:pt x="8689" y="2370"/>
                    <a:pt x="9118" y="2686"/>
                  </a:cubicBezTo>
                  <a:cubicBezTo>
                    <a:pt x="8148" y="1671"/>
                    <a:pt x="12707" y="1287"/>
                    <a:pt x="12707" y="1287"/>
                  </a:cubicBezTo>
                  <a:cubicBezTo>
                    <a:pt x="12707" y="1287"/>
                    <a:pt x="8148" y="1016"/>
                    <a:pt x="9163" y="0"/>
                  </a:cubicBezTo>
                  <a:close/>
                </a:path>
              </a:pathLst>
            </a:custGeom>
            <a:solidFill>
              <a:srgbClr val="3616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51"/>
            <p:cNvSpPr/>
            <p:nvPr/>
          </p:nvSpPr>
          <p:spPr>
            <a:xfrm rot="-4412785">
              <a:off x="4521243" y="361838"/>
              <a:ext cx="511666" cy="88209"/>
            </a:xfrm>
            <a:custGeom>
              <a:avLst/>
              <a:gdLst/>
              <a:ahLst/>
              <a:cxnLst/>
              <a:rect l="l" t="t" r="r" b="b"/>
              <a:pathLst>
                <a:path w="12707" h="2687" extrusionOk="0">
                  <a:moveTo>
                    <a:pt x="9163" y="0"/>
                  </a:moveTo>
                  <a:lnTo>
                    <a:pt x="9163" y="0"/>
                  </a:lnTo>
                  <a:cubicBezTo>
                    <a:pt x="8712" y="316"/>
                    <a:pt x="6839" y="1287"/>
                    <a:pt x="0" y="1377"/>
                  </a:cubicBezTo>
                  <a:lnTo>
                    <a:pt x="0" y="1400"/>
                  </a:lnTo>
                  <a:cubicBezTo>
                    <a:pt x="6839" y="1422"/>
                    <a:pt x="8689" y="2370"/>
                    <a:pt x="9118" y="2686"/>
                  </a:cubicBezTo>
                  <a:cubicBezTo>
                    <a:pt x="8148" y="1671"/>
                    <a:pt x="12707" y="1287"/>
                    <a:pt x="12707" y="1287"/>
                  </a:cubicBezTo>
                  <a:cubicBezTo>
                    <a:pt x="12707" y="1287"/>
                    <a:pt x="8148" y="1016"/>
                    <a:pt x="9163" y="0"/>
                  </a:cubicBezTo>
                  <a:close/>
                </a:path>
              </a:pathLst>
            </a:custGeom>
            <a:solidFill>
              <a:srgbClr val="3616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51"/>
            <p:cNvSpPr/>
            <p:nvPr/>
          </p:nvSpPr>
          <p:spPr>
            <a:xfrm rot="-7507043">
              <a:off x="3944912" y="416163"/>
              <a:ext cx="515014" cy="87343"/>
            </a:xfrm>
            <a:custGeom>
              <a:avLst/>
              <a:gdLst/>
              <a:ahLst/>
              <a:cxnLst/>
              <a:rect l="l" t="t" r="r" b="b"/>
              <a:pathLst>
                <a:path w="12707" h="2687" extrusionOk="0">
                  <a:moveTo>
                    <a:pt x="9163" y="0"/>
                  </a:moveTo>
                  <a:lnTo>
                    <a:pt x="9163" y="0"/>
                  </a:lnTo>
                  <a:cubicBezTo>
                    <a:pt x="8712" y="316"/>
                    <a:pt x="6839" y="1287"/>
                    <a:pt x="0" y="1377"/>
                  </a:cubicBezTo>
                  <a:lnTo>
                    <a:pt x="0" y="1400"/>
                  </a:lnTo>
                  <a:cubicBezTo>
                    <a:pt x="6839" y="1422"/>
                    <a:pt x="8689" y="2370"/>
                    <a:pt x="9118" y="2686"/>
                  </a:cubicBezTo>
                  <a:cubicBezTo>
                    <a:pt x="8148" y="1671"/>
                    <a:pt x="12707" y="1287"/>
                    <a:pt x="12707" y="1287"/>
                  </a:cubicBezTo>
                  <a:cubicBezTo>
                    <a:pt x="12707" y="1287"/>
                    <a:pt x="8148" y="1016"/>
                    <a:pt x="9163" y="0"/>
                  </a:cubicBezTo>
                  <a:close/>
                </a:path>
              </a:pathLst>
            </a:custGeom>
            <a:solidFill>
              <a:srgbClr val="3616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" name="Google Shape;705;p51"/>
            <p:cNvSpPr/>
            <p:nvPr/>
          </p:nvSpPr>
          <p:spPr>
            <a:xfrm rot="7507043" flipH="1">
              <a:off x="4684074" y="416163"/>
              <a:ext cx="515014" cy="87343"/>
            </a:xfrm>
            <a:custGeom>
              <a:avLst/>
              <a:gdLst/>
              <a:ahLst/>
              <a:cxnLst/>
              <a:rect l="l" t="t" r="r" b="b"/>
              <a:pathLst>
                <a:path w="12707" h="2687" extrusionOk="0">
                  <a:moveTo>
                    <a:pt x="9163" y="0"/>
                  </a:moveTo>
                  <a:lnTo>
                    <a:pt x="9163" y="0"/>
                  </a:lnTo>
                  <a:cubicBezTo>
                    <a:pt x="8712" y="316"/>
                    <a:pt x="6839" y="1287"/>
                    <a:pt x="0" y="1377"/>
                  </a:cubicBezTo>
                  <a:lnTo>
                    <a:pt x="0" y="1400"/>
                  </a:lnTo>
                  <a:cubicBezTo>
                    <a:pt x="6839" y="1422"/>
                    <a:pt x="8689" y="2370"/>
                    <a:pt x="9118" y="2686"/>
                  </a:cubicBezTo>
                  <a:cubicBezTo>
                    <a:pt x="8148" y="1671"/>
                    <a:pt x="12707" y="1287"/>
                    <a:pt x="12707" y="1287"/>
                  </a:cubicBezTo>
                  <a:cubicBezTo>
                    <a:pt x="12707" y="1287"/>
                    <a:pt x="8148" y="1016"/>
                    <a:pt x="9163" y="0"/>
                  </a:cubicBezTo>
                  <a:close/>
                </a:path>
              </a:pathLst>
            </a:custGeom>
            <a:solidFill>
              <a:srgbClr val="3616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07" name="Google Shape;707;p51"/>
          <p:cNvSpPr txBox="1">
            <a:spLocks noGrp="1"/>
          </p:cNvSpPr>
          <p:nvPr>
            <p:ph type="subTitle" idx="1"/>
          </p:nvPr>
        </p:nvSpPr>
        <p:spPr>
          <a:xfrm>
            <a:off x="3432946" y="2013600"/>
            <a:ext cx="4097700" cy="111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pt-BR" dirty="0"/>
              <a:t>No Brasil, as primeiras peças teatrais foram realizadas em âmbito religioso. Os enredos eram retirados da Bíblia. O cenário era movido por um carro alegórico e as representações eram nas praças diante das igrejas e ao longo das procissões. A encenação fazia uso de marionetes, estátuas e fantasias.</a:t>
            </a:r>
          </a:p>
          <a:p>
            <a:r>
              <a:rPr lang="pt-BR" dirty="0"/>
              <a:t>Que famosa manifestação popular isso te lembra?</a:t>
            </a:r>
          </a:p>
          <a:p>
            <a:br>
              <a:rPr lang="pt-BR" dirty="0"/>
            </a:br>
            <a:endParaRPr dirty="0"/>
          </a:p>
        </p:txBody>
      </p:sp>
      <p:pic>
        <p:nvPicPr>
          <p:cNvPr id="708" name="Google Shape;708;p51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6754" r="6762"/>
          <a:stretch/>
        </p:blipFill>
        <p:spPr>
          <a:xfrm>
            <a:off x="602825" y="1002600"/>
            <a:ext cx="2310000" cy="3451200"/>
          </a:xfrm>
          <a:prstGeom prst="round2SameRect">
            <a:avLst>
              <a:gd name="adj1" fmla="val 50000"/>
              <a:gd name="adj2" fmla="val 0"/>
            </a:avLst>
          </a:prstGeom>
        </p:spPr>
      </p:pic>
      <p:pic>
        <p:nvPicPr>
          <p:cNvPr id="3074" name="Picture 2" descr="http://upload.wikimedia.org/wikipedia/commons/thumb/7/76/Ant%C3%B4nio_Francisco_Soares_-_Carros_aleg%C3%B3ricos_-_1786.jpg/220px-Ant%C3%B4nio_Francisco_Soares_-_Carros_aleg%C3%B3ricos_-_1786.jpg">
            <a:extLst>
              <a:ext uri="{FF2B5EF4-FFF2-40B4-BE49-F238E27FC236}">
                <a16:creationId xmlns:a16="http://schemas.microsoft.com/office/drawing/2014/main" id="{D453966B-41AA-4AC2-88EF-287AAF1DBF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5677" y="175580"/>
            <a:ext cx="2095500" cy="139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0" name="Google Shape;700;p51"/>
          <p:cNvGrpSpPr/>
          <p:nvPr/>
        </p:nvGrpSpPr>
        <p:grpSpPr>
          <a:xfrm>
            <a:off x="4585648" y="735133"/>
            <a:ext cx="1097187" cy="562777"/>
            <a:chOff x="4023407" y="138572"/>
            <a:chExt cx="1097187" cy="562777"/>
          </a:xfrm>
        </p:grpSpPr>
        <p:sp>
          <p:nvSpPr>
            <p:cNvPr id="701" name="Google Shape;701;p51"/>
            <p:cNvSpPr/>
            <p:nvPr/>
          </p:nvSpPr>
          <p:spPr>
            <a:xfrm rot="-6265780">
              <a:off x="4119446" y="362272"/>
              <a:ext cx="515028" cy="87341"/>
            </a:xfrm>
            <a:custGeom>
              <a:avLst/>
              <a:gdLst/>
              <a:ahLst/>
              <a:cxnLst/>
              <a:rect l="l" t="t" r="r" b="b"/>
              <a:pathLst>
                <a:path w="12707" h="2687" extrusionOk="0">
                  <a:moveTo>
                    <a:pt x="9163" y="0"/>
                  </a:moveTo>
                  <a:lnTo>
                    <a:pt x="9163" y="0"/>
                  </a:lnTo>
                  <a:cubicBezTo>
                    <a:pt x="8712" y="316"/>
                    <a:pt x="6839" y="1287"/>
                    <a:pt x="0" y="1377"/>
                  </a:cubicBezTo>
                  <a:lnTo>
                    <a:pt x="0" y="1400"/>
                  </a:lnTo>
                  <a:cubicBezTo>
                    <a:pt x="6839" y="1422"/>
                    <a:pt x="8689" y="2370"/>
                    <a:pt x="9118" y="2686"/>
                  </a:cubicBezTo>
                  <a:cubicBezTo>
                    <a:pt x="8148" y="1671"/>
                    <a:pt x="12707" y="1287"/>
                    <a:pt x="12707" y="1287"/>
                  </a:cubicBezTo>
                  <a:cubicBezTo>
                    <a:pt x="12707" y="1287"/>
                    <a:pt x="8148" y="1016"/>
                    <a:pt x="9163" y="0"/>
                  </a:cubicBezTo>
                  <a:close/>
                </a:path>
              </a:pathLst>
            </a:custGeom>
            <a:solidFill>
              <a:srgbClr val="3616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702;p51"/>
            <p:cNvSpPr/>
            <p:nvPr/>
          </p:nvSpPr>
          <p:spPr>
            <a:xfrm rot="-5352950">
              <a:off x="4295935" y="363909"/>
              <a:ext cx="526913" cy="84100"/>
            </a:xfrm>
            <a:custGeom>
              <a:avLst/>
              <a:gdLst/>
              <a:ahLst/>
              <a:cxnLst/>
              <a:rect l="l" t="t" r="r" b="b"/>
              <a:pathLst>
                <a:path w="12707" h="2687" extrusionOk="0">
                  <a:moveTo>
                    <a:pt x="9163" y="0"/>
                  </a:moveTo>
                  <a:lnTo>
                    <a:pt x="9163" y="0"/>
                  </a:lnTo>
                  <a:cubicBezTo>
                    <a:pt x="8712" y="316"/>
                    <a:pt x="6839" y="1287"/>
                    <a:pt x="0" y="1377"/>
                  </a:cubicBezTo>
                  <a:lnTo>
                    <a:pt x="0" y="1400"/>
                  </a:lnTo>
                  <a:cubicBezTo>
                    <a:pt x="6839" y="1422"/>
                    <a:pt x="8689" y="2370"/>
                    <a:pt x="9118" y="2686"/>
                  </a:cubicBezTo>
                  <a:cubicBezTo>
                    <a:pt x="8148" y="1671"/>
                    <a:pt x="12707" y="1287"/>
                    <a:pt x="12707" y="1287"/>
                  </a:cubicBezTo>
                  <a:cubicBezTo>
                    <a:pt x="12707" y="1287"/>
                    <a:pt x="8148" y="1016"/>
                    <a:pt x="9163" y="0"/>
                  </a:cubicBezTo>
                  <a:close/>
                </a:path>
              </a:pathLst>
            </a:custGeom>
            <a:solidFill>
              <a:srgbClr val="3616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51"/>
            <p:cNvSpPr/>
            <p:nvPr/>
          </p:nvSpPr>
          <p:spPr>
            <a:xfrm rot="-4412785">
              <a:off x="4521243" y="361838"/>
              <a:ext cx="511666" cy="88209"/>
            </a:xfrm>
            <a:custGeom>
              <a:avLst/>
              <a:gdLst/>
              <a:ahLst/>
              <a:cxnLst/>
              <a:rect l="l" t="t" r="r" b="b"/>
              <a:pathLst>
                <a:path w="12707" h="2687" extrusionOk="0">
                  <a:moveTo>
                    <a:pt x="9163" y="0"/>
                  </a:moveTo>
                  <a:lnTo>
                    <a:pt x="9163" y="0"/>
                  </a:lnTo>
                  <a:cubicBezTo>
                    <a:pt x="8712" y="316"/>
                    <a:pt x="6839" y="1287"/>
                    <a:pt x="0" y="1377"/>
                  </a:cubicBezTo>
                  <a:lnTo>
                    <a:pt x="0" y="1400"/>
                  </a:lnTo>
                  <a:cubicBezTo>
                    <a:pt x="6839" y="1422"/>
                    <a:pt x="8689" y="2370"/>
                    <a:pt x="9118" y="2686"/>
                  </a:cubicBezTo>
                  <a:cubicBezTo>
                    <a:pt x="8148" y="1671"/>
                    <a:pt x="12707" y="1287"/>
                    <a:pt x="12707" y="1287"/>
                  </a:cubicBezTo>
                  <a:cubicBezTo>
                    <a:pt x="12707" y="1287"/>
                    <a:pt x="8148" y="1016"/>
                    <a:pt x="9163" y="0"/>
                  </a:cubicBezTo>
                  <a:close/>
                </a:path>
              </a:pathLst>
            </a:custGeom>
            <a:solidFill>
              <a:srgbClr val="3616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51"/>
            <p:cNvSpPr/>
            <p:nvPr/>
          </p:nvSpPr>
          <p:spPr>
            <a:xfrm rot="-7507043">
              <a:off x="3944912" y="416163"/>
              <a:ext cx="515014" cy="87343"/>
            </a:xfrm>
            <a:custGeom>
              <a:avLst/>
              <a:gdLst/>
              <a:ahLst/>
              <a:cxnLst/>
              <a:rect l="l" t="t" r="r" b="b"/>
              <a:pathLst>
                <a:path w="12707" h="2687" extrusionOk="0">
                  <a:moveTo>
                    <a:pt x="9163" y="0"/>
                  </a:moveTo>
                  <a:lnTo>
                    <a:pt x="9163" y="0"/>
                  </a:lnTo>
                  <a:cubicBezTo>
                    <a:pt x="8712" y="316"/>
                    <a:pt x="6839" y="1287"/>
                    <a:pt x="0" y="1377"/>
                  </a:cubicBezTo>
                  <a:lnTo>
                    <a:pt x="0" y="1400"/>
                  </a:lnTo>
                  <a:cubicBezTo>
                    <a:pt x="6839" y="1422"/>
                    <a:pt x="8689" y="2370"/>
                    <a:pt x="9118" y="2686"/>
                  </a:cubicBezTo>
                  <a:cubicBezTo>
                    <a:pt x="8148" y="1671"/>
                    <a:pt x="12707" y="1287"/>
                    <a:pt x="12707" y="1287"/>
                  </a:cubicBezTo>
                  <a:cubicBezTo>
                    <a:pt x="12707" y="1287"/>
                    <a:pt x="8148" y="1016"/>
                    <a:pt x="9163" y="0"/>
                  </a:cubicBezTo>
                  <a:close/>
                </a:path>
              </a:pathLst>
            </a:custGeom>
            <a:solidFill>
              <a:srgbClr val="3616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" name="Google Shape;705;p51"/>
            <p:cNvSpPr/>
            <p:nvPr/>
          </p:nvSpPr>
          <p:spPr>
            <a:xfrm rot="7507043" flipH="1">
              <a:off x="4684074" y="416163"/>
              <a:ext cx="515014" cy="87343"/>
            </a:xfrm>
            <a:custGeom>
              <a:avLst/>
              <a:gdLst/>
              <a:ahLst/>
              <a:cxnLst/>
              <a:rect l="l" t="t" r="r" b="b"/>
              <a:pathLst>
                <a:path w="12707" h="2687" extrusionOk="0">
                  <a:moveTo>
                    <a:pt x="9163" y="0"/>
                  </a:moveTo>
                  <a:lnTo>
                    <a:pt x="9163" y="0"/>
                  </a:lnTo>
                  <a:cubicBezTo>
                    <a:pt x="8712" y="316"/>
                    <a:pt x="6839" y="1287"/>
                    <a:pt x="0" y="1377"/>
                  </a:cubicBezTo>
                  <a:lnTo>
                    <a:pt x="0" y="1400"/>
                  </a:lnTo>
                  <a:cubicBezTo>
                    <a:pt x="6839" y="1422"/>
                    <a:pt x="8689" y="2370"/>
                    <a:pt x="9118" y="2686"/>
                  </a:cubicBezTo>
                  <a:cubicBezTo>
                    <a:pt x="8148" y="1671"/>
                    <a:pt x="12707" y="1287"/>
                    <a:pt x="12707" y="1287"/>
                  </a:cubicBezTo>
                  <a:cubicBezTo>
                    <a:pt x="12707" y="1287"/>
                    <a:pt x="8148" y="1016"/>
                    <a:pt x="9163" y="0"/>
                  </a:cubicBezTo>
                  <a:close/>
                </a:path>
              </a:pathLst>
            </a:custGeom>
            <a:solidFill>
              <a:srgbClr val="3616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07" name="Google Shape;707;p51"/>
          <p:cNvSpPr txBox="1">
            <a:spLocks noGrp="1"/>
          </p:cNvSpPr>
          <p:nvPr>
            <p:ph type="subTitle" idx="1"/>
          </p:nvPr>
        </p:nvSpPr>
        <p:spPr>
          <a:xfrm>
            <a:off x="2955564" y="1455450"/>
            <a:ext cx="4097700" cy="111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pt-BR" dirty="0"/>
              <a:t>Se você pensou no Carnaval carioca acertou em cheio! Compare o carnaval com o teatro Barroco e cite as semelhanças e diferenças, no seu caderno virtual</a:t>
            </a:r>
            <a:endParaRPr dirty="0"/>
          </a:p>
        </p:txBody>
      </p:sp>
      <p:pic>
        <p:nvPicPr>
          <p:cNvPr id="3074" name="Picture 2" descr="http://upload.wikimedia.org/wikipedia/commons/thumb/7/76/Ant%C3%B4nio_Francisco_Soares_-_Carros_aleg%C3%B3ricos_-_1786.jpg/220px-Ant%C3%B4nio_Francisco_Soares_-_Carros_aleg%C3%B3ricos_-_1786.jpg">
            <a:extLst>
              <a:ext uri="{FF2B5EF4-FFF2-40B4-BE49-F238E27FC236}">
                <a16:creationId xmlns:a16="http://schemas.microsoft.com/office/drawing/2014/main" id="{D453966B-41AA-4AC2-88EF-287AAF1DBF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9752" y="3292067"/>
            <a:ext cx="2095500" cy="139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https://lh7-us.googleusercontent.com/slidesz/AGV_vUexCLafxZuTGATfGSIWBHvWZkZ3Y6d00bca0Z1gd5LcWDvWsCM5EsUUdMe0YcbkS9LsHTLCZsRt84Pq1PbS1Svlo7xcP2Yvpbl9eeOPcCV2Gdvc7ZlGLoiGNWkYsIX-rYa1cJ9CWugtK7RR4P6EKAsY2zZQm_1NP-lwbUtS=s2048?key=KyNPBf9bmnvZ6azUsg32_w">
            <a:extLst>
              <a:ext uri="{FF2B5EF4-FFF2-40B4-BE49-F238E27FC236}">
                <a16:creationId xmlns:a16="http://schemas.microsoft.com/office/drawing/2014/main" id="{93549C59-792D-4FBA-BCC5-386357081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2704" y="3255147"/>
            <a:ext cx="2273046" cy="1464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22541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p52"/>
          <p:cNvSpPr txBox="1">
            <a:spLocks noGrp="1"/>
          </p:cNvSpPr>
          <p:nvPr>
            <p:ph type="title"/>
          </p:nvPr>
        </p:nvSpPr>
        <p:spPr>
          <a:xfrm>
            <a:off x="2038200" y="1496371"/>
            <a:ext cx="5067600" cy="915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 MÚSICA</a:t>
            </a:r>
            <a:endParaRPr dirty="0"/>
          </a:p>
        </p:txBody>
      </p:sp>
      <p:sp>
        <p:nvSpPr>
          <p:cNvPr id="714" name="Google Shape;714;p52"/>
          <p:cNvSpPr txBox="1">
            <a:spLocks noGrp="1"/>
          </p:cNvSpPr>
          <p:nvPr>
            <p:ph type="title" idx="2"/>
          </p:nvPr>
        </p:nvSpPr>
        <p:spPr>
          <a:xfrm>
            <a:off x="3745950" y="540297"/>
            <a:ext cx="1652100" cy="915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grpSp>
        <p:nvGrpSpPr>
          <p:cNvPr id="716" name="Google Shape;716;p52"/>
          <p:cNvGrpSpPr/>
          <p:nvPr/>
        </p:nvGrpSpPr>
        <p:grpSpPr>
          <a:xfrm>
            <a:off x="774307" y="1751235"/>
            <a:ext cx="1097187" cy="562777"/>
            <a:chOff x="4023407" y="138572"/>
            <a:chExt cx="1097187" cy="562777"/>
          </a:xfrm>
        </p:grpSpPr>
        <p:sp>
          <p:nvSpPr>
            <p:cNvPr id="717" name="Google Shape;717;p52"/>
            <p:cNvSpPr/>
            <p:nvPr/>
          </p:nvSpPr>
          <p:spPr>
            <a:xfrm rot="-6265780">
              <a:off x="4119446" y="362272"/>
              <a:ext cx="515028" cy="87341"/>
            </a:xfrm>
            <a:custGeom>
              <a:avLst/>
              <a:gdLst/>
              <a:ahLst/>
              <a:cxnLst/>
              <a:rect l="l" t="t" r="r" b="b"/>
              <a:pathLst>
                <a:path w="12707" h="2687" extrusionOk="0">
                  <a:moveTo>
                    <a:pt x="9163" y="0"/>
                  </a:moveTo>
                  <a:lnTo>
                    <a:pt x="9163" y="0"/>
                  </a:lnTo>
                  <a:cubicBezTo>
                    <a:pt x="8712" y="316"/>
                    <a:pt x="6839" y="1287"/>
                    <a:pt x="0" y="1377"/>
                  </a:cubicBezTo>
                  <a:lnTo>
                    <a:pt x="0" y="1400"/>
                  </a:lnTo>
                  <a:cubicBezTo>
                    <a:pt x="6839" y="1422"/>
                    <a:pt x="8689" y="2370"/>
                    <a:pt x="9118" y="2686"/>
                  </a:cubicBezTo>
                  <a:cubicBezTo>
                    <a:pt x="8148" y="1671"/>
                    <a:pt x="12707" y="1287"/>
                    <a:pt x="12707" y="1287"/>
                  </a:cubicBezTo>
                  <a:cubicBezTo>
                    <a:pt x="12707" y="1287"/>
                    <a:pt x="8148" y="1016"/>
                    <a:pt x="9163" y="0"/>
                  </a:cubicBezTo>
                  <a:close/>
                </a:path>
              </a:pathLst>
            </a:custGeom>
            <a:solidFill>
              <a:srgbClr val="3616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" name="Google Shape;718;p52"/>
            <p:cNvSpPr/>
            <p:nvPr/>
          </p:nvSpPr>
          <p:spPr>
            <a:xfrm rot="-5352950">
              <a:off x="4295935" y="363909"/>
              <a:ext cx="526913" cy="84100"/>
            </a:xfrm>
            <a:custGeom>
              <a:avLst/>
              <a:gdLst/>
              <a:ahLst/>
              <a:cxnLst/>
              <a:rect l="l" t="t" r="r" b="b"/>
              <a:pathLst>
                <a:path w="12707" h="2687" extrusionOk="0">
                  <a:moveTo>
                    <a:pt x="9163" y="0"/>
                  </a:moveTo>
                  <a:lnTo>
                    <a:pt x="9163" y="0"/>
                  </a:lnTo>
                  <a:cubicBezTo>
                    <a:pt x="8712" y="316"/>
                    <a:pt x="6839" y="1287"/>
                    <a:pt x="0" y="1377"/>
                  </a:cubicBezTo>
                  <a:lnTo>
                    <a:pt x="0" y="1400"/>
                  </a:lnTo>
                  <a:cubicBezTo>
                    <a:pt x="6839" y="1422"/>
                    <a:pt x="8689" y="2370"/>
                    <a:pt x="9118" y="2686"/>
                  </a:cubicBezTo>
                  <a:cubicBezTo>
                    <a:pt x="8148" y="1671"/>
                    <a:pt x="12707" y="1287"/>
                    <a:pt x="12707" y="1287"/>
                  </a:cubicBezTo>
                  <a:cubicBezTo>
                    <a:pt x="12707" y="1287"/>
                    <a:pt x="8148" y="1016"/>
                    <a:pt x="9163" y="0"/>
                  </a:cubicBezTo>
                  <a:close/>
                </a:path>
              </a:pathLst>
            </a:custGeom>
            <a:solidFill>
              <a:srgbClr val="3616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" name="Google Shape;719;p52"/>
            <p:cNvSpPr/>
            <p:nvPr/>
          </p:nvSpPr>
          <p:spPr>
            <a:xfrm rot="-4412785">
              <a:off x="4521243" y="361838"/>
              <a:ext cx="511666" cy="88209"/>
            </a:xfrm>
            <a:custGeom>
              <a:avLst/>
              <a:gdLst/>
              <a:ahLst/>
              <a:cxnLst/>
              <a:rect l="l" t="t" r="r" b="b"/>
              <a:pathLst>
                <a:path w="12707" h="2687" extrusionOk="0">
                  <a:moveTo>
                    <a:pt x="9163" y="0"/>
                  </a:moveTo>
                  <a:lnTo>
                    <a:pt x="9163" y="0"/>
                  </a:lnTo>
                  <a:cubicBezTo>
                    <a:pt x="8712" y="316"/>
                    <a:pt x="6839" y="1287"/>
                    <a:pt x="0" y="1377"/>
                  </a:cubicBezTo>
                  <a:lnTo>
                    <a:pt x="0" y="1400"/>
                  </a:lnTo>
                  <a:cubicBezTo>
                    <a:pt x="6839" y="1422"/>
                    <a:pt x="8689" y="2370"/>
                    <a:pt x="9118" y="2686"/>
                  </a:cubicBezTo>
                  <a:cubicBezTo>
                    <a:pt x="8148" y="1671"/>
                    <a:pt x="12707" y="1287"/>
                    <a:pt x="12707" y="1287"/>
                  </a:cubicBezTo>
                  <a:cubicBezTo>
                    <a:pt x="12707" y="1287"/>
                    <a:pt x="8148" y="1016"/>
                    <a:pt x="9163" y="0"/>
                  </a:cubicBezTo>
                  <a:close/>
                </a:path>
              </a:pathLst>
            </a:custGeom>
            <a:solidFill>
              <a:srgbClr val="3616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" name="Google Shape;720;p52"/>
            <p:cNvSpPr/>
            <p:nvPr/>
          </p:nvSpPr>
          <p:spPr>
            <a:xfrm rot="-7507043">
              <a:off x="3944912" y="416163"/>
              <a:ext cx="515014" cy="87343"/>
            </a:xfrm>
            <a:custGeom>
              <a:avLst/>
              <a:gdLst/>
              <a:ahLst/>
              <a:cxnLst/>
              <a:rect l="l" t="t" r="r" b="b"/>
              <a:pathLst>
                <a:path w="12707" h="2687" extrusionOk="0">
                  <a:moveTo>
                    <a:pt x="9163" y="0"/>
                  </a:moveTo>
                  <a:lnTo>
                    <a:pt x="9163" y="0"/>
                  </a:lnTo>
                  <a:cubicBezTo>
                    <a:pt x="8712" y="316"/>
                    <a:pt x="6839" y="1287"/>
                    <a:pt x="0" y="1377"/>
                  </a:cubicBezTo>
                  <a:lnTo>
                    <a:pt x="0" y="1400"/>
                  </a:lnTo>
                  <a:cubicBezTo>
                    <a:pt x="6839" y="1422"/>
                    <a:pt x="8689" y="2370"/>
                    <a:pt x="9118" y="2686"/>
                  </a:cubicBezTo>
                  <a:cubicBezTo>
                    <a:pt x="8148" y="1671"/>
                    <a:pt x="12707" y="1287"/>
                    <a:pt x="12707" y="1287"/>
                  </a:cubicBezTo>
                  <a:cubicBezTo>
                    <a:pt x="12707" y="1287"/>
                    <a:pt x="8148" y="1016"/>
                    <a:pt x="9163" y="0"/>
                  </a:cubicBezTo>
                  <a:close/>
                </a:path>
              </a:pathLst>
            </a:custGeom>
            <a:solidFill>
              <a:srgbClr val="3616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" name="Google Shape;721;p52"/>
            <p:cNvSpPr/>
            <p:nvPr/>
          </p:nvSpPr>
          <p:spPr>
            <a:xfrm rot="7507043" flipH="1">
              <a:off x="4684074" y="416163"/>
              <a:ext cx="515014" cy="87343"/>
            </a:xfrm>
            <a:custGeom>
              <a:avLst/>
              <a:gdLst/>
              <a:ahLst/>
              <a:cxnLst/>
              <a:rect l="l" t="t" r="r" b="b"/>
              <a:pathLst>
                <a:path w="12707" h="2687" extrusionOk="0">
                  <a:moveTo>
                    <a:pt x="9163" y="0"/>
                  </a:moveTo>
                  <a:lnTo>
                    <a:pt x="9163" y="0"/>
                  </a:lnTo>
                  <a:cubicBezTo>
                    <a:pt x="8712" y="316"/>
                    <a:pt x="6839" y="1287"/>
                    <a:pt x="0" y="1377"/>
                  </a:cubicBezTo>
                  <a:lnTo>
                    <a:pt x="0" y="1400"/>
                  </a:lnTo>
                  <a:cubicBezTo>
                    <a:pt x="6839" y="1422"/>
                    <a:pt x="8689" y="2370"/>
                    <a:pt x="9118" y="2686"/>
                  </a:cubicBezTo>
                  <a:cubicBezTo>
                    <a:pt x="8148" y="1671"/>
                    <a:pt x="12707" y="1287"/>
                    <a:pt x="12707" y="1287"/>
                  </a:cubicBezTo>
                  <a:cubicBezTo>
                    <a:pt x="12707" y="1287"/>
                    <a:pt x="8148" y="1016"/>
                    <a:pt x="9163" y="0"/>
                  </a:cubicBezTo>
                  <a:close/>
                </a:path>
              </a:pathLst>
            </a:custGeom>
            <a:solidFill>
              <a:srgbClr val="3616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722" name="Google Shape;722;p52"/>
          <p:cNvCxnSpPr/>
          <p:nvPr/>
        </p:nvCxnSpPr>
        <p:spPr>
          <a:xfrm>
            <a:off x="2777400" y="2458642"/>
            <a:ext cx="35892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723" name="Google Shape;723;p52"/>
          <p:cNvGrpSpPr/>
          <p:nvPr/>
        </p:nvGrpSpPr>
        <p:grpSpPr>
          <a:xfrm>
            <a:off x="7272507" y="1751235"/>
            <a:ext cx="1097187" cy="562777"/>
            <a:chOff x="4023407" y="138572"/>
            <a:chExt cx="1097187" cy="562777"/>
          </a:xfrm>
        </p:grpSpPr>
        <p:sp>
          <p:nvSpPr>
            <p:cNvPr id="724" name="Google Shape;724;p52"/>
            <p:cNvSpPr/>
            <p:nvPr/>
          </p:nvSpPr>
          <p:spPr>
            <a:xfrm rot="-6265780">
              <a:off x="4119446" y="362272"/>
              <a:ext cx="515028" cy="87341"/>
            </a:xfrm>
            <a:custGeom>
              <a:avLst/>
              <a:gdLst/>
              <a:ahLst/>
              <a:cxnLst/>
              <a:rect l="l" t="t" r="r" b="b"/>
              <a:pathLst>
                <a:path w="12707" h="2687" extrusionOk="0">
                  <a:moveTo>
                    <a:pt x="9163" y="0"/>
                  </a:moveTo>
                  <a:lnTo>
                    <a:pt x="9163" y="0"/>
                  </a:lnTo>
                  <a:cubicBezTo>
                    <a:pt x="8712" y="316"/>
                    <a:pt x="6839" y="1287"/>
                    <a:pt x="0" y="1377"/>
                  </a:cubicBezTo>
                  <a:lnTo>
                    <a:pt x="0" y="1400"/>
                  </a:lnTo>
                  <a:cubicBezTo>
                    <a:pt x="6839" y="1422"/>
                    <a:pt x="8689" y="2370"/>
                    <a:pt x="9118" y="2686"/>
                  </a:cubicBezTo>
                  <a:cubicBezTo>
                    <a:pt x="8148" y="1671"/>
                    <a:pt x="12707" y="1287"/>
                    <a:pt x="12707" y="1287"/>
                  </a:cubicBezTo>
                  <a:cubicBezTo>
                    <a:pt x="12707" y="1287"/>
                    <a:pt x="8148" y="1016"/>
                    <a:pt x="9163" y="0"/>
                  </a:cubicBezTo>
                  <a:close/>
                </a:path>
              </a:pathLst>
            </a:custGeom>
            <a:solidFill>
              <a:srgbClr val="3616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" name="Google Shape;725;p52"/>
            <p:cNvSpPr/>
            <p:nvPr/>
          </p:nvSpPr>
          <p:spPr>
            <a:xfrm rot="-5352950">
              <a:off x="4295935" y="363909"/>
              <a:ext cx="526913" cy="84100"/>
            </a:xfrm>
            <a:custGeom>
              <a:avLst/>
              <a:gdLst/>
              <a:ahLst/>
              <a:cxnLst/>
              <a:rect l="l" t="t" r="r" b="b"/>
              <a:pathLst>
                <a:path w="12707" h="2687" extrusionOk="0">
                  <a:moveTo>
                    <a:pt x="9163" y="0"/>
                  </a:moveTo>
                  <a:lnTo>
                    <a:pt x="9163" y="0"/>
                  </a:lnTo>
                  <a:cubicBezTo>
                    <a:pt x="8712" y="316"/>
                    <a:pt x="6839" y="1287"/>
                    <a:pt x="0" y="1377"/>
                  </a:cubicBezTo>
                  <a:lnTo>
                    <a:pt x="0" y="1400"/>
                  </a:lnTo>
                  <a:cubicBezTo>
                    <a:pt x="6839" y="1422"/>
                    <a:pt x="8689" y="2370"/>
                    <a:pt x="9118" y="2686"/>
                  </a:cubicBezTo>
                  <a:cubicBezTo>
                    <a:pt x="8148" y="1671"/>
                    <a:pt x="12707" y="1287"/>
                    <a:pt x="12707" y="1287"/>
                  </a:cubicBezTo>
                  <a:cubicBezTo>
                    <a:pt x="12707" y="1287"/>
                    <a:pt x="8148" y="1016"/>
                    <a:pt x="9163" y="0"/>
                  </a:cubicBezTo>
                  <a:close/>
                </a:path>
              </a:pathLst>
            </a:custGeom>
            <a:solidFill>
              <a:srgbClr val="3616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" name="Google Shape;726;p52"/>
            <p:cNvSpPr/>
            <p:nvPr/>
          </p:nvSpPr>
          <p:spPr>
            <a:xfrm rot="-4412785">
              <a:off x="4521243" y="361838"/>
              <a:ext cx="511666" cy="88209"/>
            </a:xfrm>
            <a:custGeom>
              <a:avLst/>
              <a:gdLst/>
              <a:ahLst/>
              <a:cxnLst/>
              <a:rect l="l" t="t" r="r" b="b"/>
              <a:pathLst>
                <a:path w="12707" h="2687" extrusionOk="0">
                  <a:moveTo>
                    <a:pt x="9163" y="0"/>
                  </a:moveTo>
                  <a:lnTo>
                    <a:pt x="9163" y="0"/>
                  </a:lnTo>
                  <a:cubicBezTo>
                    <a:pt x="8712" y="316"/>
                    <a:pt x="6839" y="1287"/>
                    <a:pt x="0" y="1377"/>
                  </a:cubicBezTo>
                  <a:lnTo>
                    <a:pt x="0" y="1400"/>
                  </a:lnTo>
                  <a:cubicBezTo>
                    <a:pt x="6839" y="1422"/>
                    <a:pt x="8689" y="2370"/>
                    <a:pt x="9118" y="2686"/>
                  </a:cubicBezTo>
                  <a:cubicBezTo>
                    <a:pt x="8148" y="1671"/>
                    <a:pt x="12707" y="1287"/>
                    <a:pt x="12707" y="1287"/>
                  </a:cubicBezTo>
                  <a:cubicBezTo>
                    <a:pt x="12707" y="1287"/>
                    <a:pt x="8148" y="1016"/>
                    <a:pt x="9163" y="0"/>
                  </a:cubicBezTo>
                  <a:close/>
                </a:path>
              </a:pathLst>
            </a:custGeom>
            <a:solidFill>
              <a:srgbClr val="3616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" name="Google Shape;727;p52"/>
            <p:cNvSpPr/>
            <p:nvPr/>
          </p:nvSpPr>
          <p:spPr>
            <a:xfrm rot="-7507043">
              <a:off x="3944912" y="416163"/>
              <a:ext cx="515014" cy="87343"/>
            </a:xfrm>
            <a:custGeom>
              <a:avLst/>
              <a:gdLst/>
              <a:ahLst/>
              <a:cxnLst/>
              <a:rect l="l" t="t" r="r" b="b"/>
              <a:pathLst>
                <a:path w="12707" h="2687" extrusionOk="0">
                  <a:moveTo>
                    <a:pt x="9163" y="0"/>
                  </a:moveTo>
                  <a:lnTo>
                    <a:pt x="9163" y="0"/>
                  </a:lnTo>
                  <a:cubicBezTo>
                    <a:pt x="8712" y="316"/>
                    <a:pt x="6839" y="1287"/>
                    <a:pt x="0" y="1377"/>
                  </a:cubicBezTo>
                  <a:lnTo>
                    <a:pt x="0" y="1400"/>
                  </a:lnTo>
                  <a:cubicBezTo>
                    <a:pt x="6839" y="1422"/>
                    <a:pt x="8689" y="2370"/>
                    <a:pt x="9118" y="2686"/>
                  </a:cubicBezTo>
                  <a:cubicBezTo>
                    <a:pt x="8148" y="1671"/>
                    <a:pt x="12707" y="1287"/>
                    <a:pt x="12707" y="1287"/>
                  </a:cubicBezTo>
                  <a:cubicBezTo>
                    <a:pt x="12707" y="1287"/>
                    <a:pt x="8148" y="1016"/>
                    <a:pt x="9163" y="0"/>
                  </a:cubicBezTo>
                  <a:close/>
                </a:path>
              </a:pathLst>
            </a:custGeom>
            <a:solidFill>
              <a:srgbClr val="3616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" name="Google Shape;728;p52"/>
            <p:cNvSpPr/>
            <p:nvPr/>
          </p:nvSpPr>
          <p:spPr>
            <a:xfrm rot="7507043" flipH="1">
              <a:off x="4684074" y="416163"/>
              <a:ext cx="515014" cy="87343"/>
            </a:xfrm>
            <a:custGeom>
              <a:avLst/>
              <a:gdLst/>
              <a:ahLst/>
              <a:cxnLst/>
              <a:rect l="l" t="t" r="r" b="b"/>
              <a:pathLst>
                <a:path w="12707" h="2687" extrusionOk="0">
                  <a:moveTo>
                    <a:pt x="9163" y="0"/>
                  </a:moveTo>
                  <a:lnTo>
                    <a:pt x="9163" y="0"/>
                  </a:lnTo>
                  <a:cubicBezTo>
                    <a:pt x="8712" y="316"/>
                    <a:pt x="6839" y="1287"/>
                    <a:pt x="0" y="1377"/>
                  </a:cubicBezTo>
                  <a:lnTo>
                    <a:pt x="0" y="1400"/>
                  </a:lnTo>
                  <a:cubicBezTo>
                    <a:pt x="6839" y="1422"/>
                    <a:pt x="8689" y="2370"/>
                    <a:pt x="9118" y="2686"/>
                  </a:cubicBezTo>
                  <a:cubicBezTo>
                    <a:pt x="8148" y="1671"/>
                    <a:pt x="12707" y="1287"/>
                    <a:pt x="12707" y="1287"/>
                  </a:cubicBezTo>
                  <a:cubicBezTo>
                    <a:pt x="12707" y="1287"/>
                    <a:pt x="8148" y="1016"/>
                    <a:pt x="9163" y="0"/>
                  </a:cubicBezTo>
                  <a:close/>
                </a:path>
              </a:pathLst>
            </a:custGeom>
            <a:solidFill>
              <a:srgbClr val="3616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29" name="Google Shape;729;p52"/>
          <p:cNvGrpSpPr/>
          <p:nvPr/>
        </p:nvGrpSpPr>
        <p:grpSpPr>
          <a:xfrm rot="10800000" flipH="1">
            <a:off x="3956175" y="4196800"/>
            <a:ext cx="1217650" cy="579000"/>
            <a:chOff x="3963175" y="2289525"/>
            <a:chExt cx="1217650" cy="579000"/>
          </a:xfrm>
        </p:grpSpPr>
        <p:sp>
          <p:nvSpPr>
            <p:cNvPr id="730" name="Google Shape;730;p52"/>
            <p:cNvSpPr/>
            <p:nvPr/>
          </p:nvSpPr>
          <p:spPr>
            <a:xfrm>
              <a:off x="4345725" y="2625525"/>
              <a:ext cx="228550" cy="240175"/>
            </a:xfrm>
            <a:custGeom>
              <a:avLst/>
              <a:gdLst/>
              <a:ahLst/>
              <a:cxnLst/>
              <a:rect l="l" t="t" r="r" b="b"/>
              <a:pathLst>
                <a:path w="9142" h="9607" extrusionOk="0">
                  <a:moveTo>
                    <a:pt x="8664" y="1"/>
                  </a:moveTo>
                  <a:cubicBezTo>
                    <a:pt x="7473" y="1"/>
                    <a:pt x="6276" y="248"/>
                    <a:pt x="5169" y="711"/>
                  </a:cubicBezTo>
                  <a:cubicBezTo>
                    <a:pt x="4560" y="982"/>
                    <a:pt x="3950" y="1298"/>
                    <a:pt x="3386" y="1659"/>
                  </a:cubicBezTo>
                  <a:cubicBezTo>
                    <a:pt x="2822" y="2043"/>
                    <a:pt x="2303" y="2472"/>
                    <a:pt x="1851" y="2968"/>
                  </a:cubicBezTo>
                  <a:cubicBezTo>
                    <a:pt x="949" y="3961"/>
                    <a:pt x="272" y="5203"/>
                    <a:pt x="91" y="6557"/>
                  </a:cubicBezTo>
                  <a:cubicBezTo>
                    <a:pt x="1" y="7211"/>
                    <a:pt x="23" y="7934"/>
                    <a:pt x="362" y="8566"/>
                  </a:cubicBezTo>
                  <a:cubicBezTo>
                    <a:pt x="520" y="8859"/>
                    <a:pt x="768" y="9130"/>
                    <a:pt x="1061" y="9310"/>
                  </a:cubicBezTo>
                  <a:cubicBezTo>
                    <a:pt x="1309" y="9496"/>
                    <a:pt x="1614" y="9607"/>
                    <a:pt x="1924" y="9607"/>
                  </a:cubicBezTo>
                  <a:cubicBezTo>
                    <a:pt x="1952" y="9607"/>
                    <a:pt x="1981" y="9606"/>
                    <a:pt x="2009" y="9604"/>
                  </a:cubicBezTo>
                  <a:cubicBezTo>
                    <a:pt x="1671" y="9581"/>
                    <a:pt x="1377" y="9423"/>
                    <a:pt x="1129" y="9220"/>
                  </a:cubicBezTo>
                  <a:cubicBezTo>
                    <a:pt x="881" y="9017"/>
                    <a:pt x="700" y="8746"/>
                    <a:pt x="565" y="8475"/>
                  </a:cubicBezTo>
                  <a:cubicBezTo>
                    <a:pt x="317" y="7888"/>
                    <a:pt x="339" y="7234"/>
                    <a:pt x="475" y="6625"/>
                  </a:cubicBezTo>
                  <a:cubicBezTo>
                    <a:pt x="610" y="6015"/>
                    <a:pt x="858" y="5428"/>
                    <a:pt x="1174" y="4887"/>
                  </a:cubicBezTo>
                  <a:cubicBezTo>
                    <a:pt x="1490" y="4345"/>
                    <a:pt x="1874" y="3849"/>
                    <a:pt x="2303" y="3420"/>
                  </a:cubicBezTo>
                  <a:cubicBezTo>
                    <a:pt x="3206" y="2540"/>
                    <a:pt x="4289" y="1885"/>
                    <a:pt x="5463" y="1411"/>
                  </a:cubicBezTo>
                  <a:cubicBezTo>
                    <a:pt x="6659" y="960"/>
                    <a:pt x="7877" y="666"/>
                    <a:pt x="9141" y="215"/>
                  </a:cubicBezTo>
                  <a:lnTo>
                    <a:pt x="9096" y="12"/>
                  </a:lnTo>
                  <a:cubicBezTo>
                    <a:pt x="8952" y="4"/>
                    <a:pt x="8808" y="1"/>
                    <a:pt x="86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" name="Google Shape;731;p52"/>
            <p:cNvSpPr/>
            <p:nvPr/>
          </p:nvSpPr>
          <p:spPr>
            <a:xfrm>
              <a:off x="4266750" y="2626025"/>
              <a:ext cx="171550" cy="98000"/>
            </a:xfrm>
            <a:custGeom>
              <a:avLst/>
              <a:gdLst/>
              <a:ahLst/>
              <a:cxnLst/>
              <a:rect l="l" t="t" r="r" b="b"/>
              <a:pathLst>
                <a:path w="6862" h="3920" extrusionOk="0">
                  <a:moveTo>
                    <a:pt x="1736" y="1"/>
                  </a:moveTo>
                  <a:cubicBezTo>
                    <a:pt x="1675" y="1"/>
                    <a:pt x="1615" y="6"/>
                    <a:pt x="1557" y="14"/>
                  </a:cubicBezTo>
                  <a:cubicBezTo>
                    <a:pt x="1241" y="59"/>
                    <a:pt x="948" y="195"/>
                    <a:pt x="700" y="353"/>
                  </a:cubicBezTo>
                  <a:cubicBezTo>
                    <a:pt x="429" y="533"/>
                    <a:pt x="203" y="759"/>
                    <a:pt x="90" y="1075"/>
                  </a:cubicBezTo>
                  <a:cubicBezTo>
                    <a:pt x="45" y="1233"/>
                    <a:pt x="23" y="1391"/>
                    <a:pt x="0" y="1549"/>
                  </a:cubicBezTo>
                  <a:cubicBezTo>
                    <a:pt x="0" y="1707"/>
                    <a:pt x="23" y="1865"/>
                    <a:pt x="68" y="2023"/>
                  </a:cubicBezTo>
                  <a:cubicBezTo>
                    <a:pt x="135" y="2339"/>
                    <a:pt x="293" y="2632"/>
                    <a:pt x="474" y="2881"/>
                  </a:cubicBezTo>
                  <a:cubicBezTo>
                    <a:pt x="880" y="3377"/>
                    <a:pt x="1467" y="3693"/>
                    <a:pt x="2076" y="3829"/>
                  </a:cubicBezTo>
                  <a:cubicBezTo>
                    <a:pt x="2356" y="3891"/>
                    <a:pt x="2635" y="3920"/>
                    <a:pt x="2915" y="3920"/>
                  </a:cubicBezTo>
                  <a:cubicBezTo>
                    <a:pt x="3245" y="3920"/>
                    <a:pt x="3575" y="3879"/>
                    <a:pt x="3905" y="3806"/>
                  </a:cubicBezTo>
                  <a:cubicBezTo>
                    <a:pt x="4491" y="3648"/>
                    <a:pt x="5033" y="3377"/>
                    <a:pt x="5530" y="3061"/>
                  </a:cubicBezTo>
                  <a:cubicBezTo>
                    <a:pt x="6003" y="2723"/>
                    <a:pt x="6455" y="2339"/>
                    <a:pt x="6861" y="1933"/>
                  </a:cubicBezTo>
                  <a:lnTo>
                    <a:pt x="6726" y="1752"/>
                  </a:lnTo>
                  <a:cubicBezTo>
                    <a:pt x="5778" y="2407"/>
                    <a:pt x="4830" y="3084"/>
                    <a:pt x="3769" y="3355"/>
                  </a:cubicBezTo>
                  <a:cubicBezTo>
                    <a:pt x="3460" y="3422"/>
                    <a:pt x="3134" y="3465"/>
                    <a:pt x="2812" y="3465"/>
                  </a:cubicBezTo>
                  <a:cubicBezTo>
                    <a:pt x="2593" y="3465"/>
                    <a:pt x="2376" y="3445"/>
                    <a:pt x="2167" y="3400"/>
                  </a:cubicBezTo>
                  <a:cubicBezTo>
                    <a:pt x="1625" y="3287"/>
                    <a:pt x="1128" y="3039"/>
                    <a:pt x="790" y="2632"/>
                  </a:cubicBezTo>
                  <a:cubicBezTo>
                    <a:pt x="451" y="2226"/>
                    <a:pt x="248" y="1662"/>
                    <a:pt x="406" y="1188"/>
                  </a:cubicBezTo>
                  <a:cubicBezTo>
                    <a:pt x="474" y="940"/>
                    <a:pt x="655" y="737"/>
                    <a:pt x="858" y="579"/>
                  </a:cubicBezTo>
                  <a:cubicBezTo>
                    <a:pt x="1083" y="421"/>
                    <a:pt x="1332" y="308"/>
                    <a:pt x="1580" y="263"/>
                  </a:cubicBezTo>
                  <a:cubicBezTo>
                    <a:pt x="1659" y="249"/>
                    <a:pt x="1738" y="242"/>
                    <a:pt x="1815" y="242"/>
                  </a:cubicBezTo>
                  <a:cubicBezTo>
                    <a:pt x="2005" y="242"/>
                    <a:pt x="2187" y="286"/>
                    <a:pt x="2347" y="398"/>
                  </a:cubicBezTo>
                  <a:cubicBezTo>
                    <a:pt x="2438" y="466"/>
                    <a:pt x="2528" y="579"/>
                    <a:pt x="2596" y="691"/>
                  </a:cubicBezTo>
                  <a:cubicBezTo>
                    <a:pt x="2641" y="804"/>
                    <a:pt x="2663" y="940"/>
                    <a:pt x="2641" y="1075"/>
                  </a:cubicBezTo>
                  <a:cubicBezTo>
                    <a:pt x="2618" y="1346"/>
                    <a:pt x="2483" y="1617"/>
                    <a:pt x="2280" y="1797"/>
                  </a:cubicBezTo>
                  <a:cubicBezTo>
                    <a:pt x="2189" y="1888"/>
                    <a:pt x="2054" y="1955"/>
                    <a:pt x="1918" y="1955"/>
                  </a:cubicBezTo>
                  <a:cubicBezTo>
                    <a:pt x="1783" y="1955"/>
                    <a:pt x="1625" y="1910"/>
                    <a:pt x="1535" y="1797"/>
                  </a:cubicBezTo>
                  <a:lnTo>
                    <a:pt x="1535" y="1797"/>
                  </a:lnTo>
                  <a:cubicBezTo>
                    <a:pt x="1625" y="1910"/>
                    <a:pt x="1760" y="1978"/>
                    <a:pt x="1918" y="2000"/>
                  </a:cubicBezTo>
                  <a:cubicBezTo>
                    <a:pt x="2076" y="2000"/>
                    <a:pt x="2212" y="1933"/>
                    <a:pt x="2325" y="1865"/>
                  </a:cubicBezTo>
                  <a:cubicBezTo>
                    <a:pt x="2573" y="1662"/>
                    <a:pt x="2731" y="1391"/>
                    <a:pt x="2776" y="1098"/>
                  </a:cubicBezTo>
                  <a:cubicBezTo>
                    <a:pt x="2799" y="940"/>
                    <a:pt x="2799" y="782"/>
                    <a:pt x="2753" y="624"/>
                  </a:cubicBezTo>
                  <a:cubicBezTo>
                    <a:pt x="2686" y="488"/>
                    <a:pt x="2573" y="353"/>
                    <a:pt x="2460" y="240"/>
                  </a:cubicBezTo>
                  <a:cubicBezTo>
                    <a:pt x="2261" y="77"/>
                    <a:pt x="1988" y="1"/>
                    <a:pt x="17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" name="Google Shape;732;p52"/>
            <p:cNvSpPr/>
            <p:nvPr/>
          </p:nvSpPr>
          <p:spPr>
            <a:xfrm>
              <a:off x="3963175" y="2701975"/>
              <a:ext cx="429400" cy="145600"/>
            </a:xfrm>
            <a:custGeom>
              <a:avLst/>
              <a:gdLst/>
              <a:ahLst/>
              <a:cxnLst/>
              <a:rect l="l" t="t" r="r" b="b"/>
              <a:pathLst>
                <a:path w="17176" h="5824" extrusionOk="0">
                  <a:moveTo>
                    <a:pt x="17018" y="1"/>
                  </a:moveTo>
                  <a:cubicBezTo>
                    <a:pt x="16657" y="204"/>
                    <a:pt x="16386" y="452"/>
                    <a:pt x="16115" y="723"/>
                  </a:cubicBezTo>
                  <a:cubicBezTo>
                    <a:pt x="15822" y="971"/>
                    <a:pt x="15551" y="1242"/>
                    <a:pt x="15258" y="1513"/>
                  </a:cubicBezTo>
                  <a:lnTo>
                    <a:pt x="14355" y="2212"/>
                  </a:lnTo>
                  <a:lnTo>
                    <a:pt x="13407" y="2867"/>
                  </a:lnTo>
                  <a:cubicBezTo>
                    <a:pt x="12120" y="3702"/>
                    <a:pt x="10699" y="4334"/>
                    <a:pt x="9232" y="4808"/>
                  </a:cubicBezTo>
                  <a:cubicBezTo>
                    <a:pt x="7765" y="5259"/>
                    <a:pt x="6207" y="5553"/>
                    <a:pt x="4650" y="5598"/>
                  </a:cubicBezTo>
                  <a:cubicBezTo>
                    <a:pt x="4362" y="5614"/>
                    <a:pt x="4074" y="5623"/>
                    <a:pt x="3786" y="5623"/>
                  </a:cubicBezTo>
                  <a:cubicBezTo>
                    <a:pt x="2518" y="5623"/>
                    <a:pt x="1252" y="5463"/>
                    <a:pt x="1" y="5169"/>
                  </a:cubicBezTo>
                  <a:lnTo>
                    <a:pt x="1" y="5169"/>
                  </a:lnTo>
                  <a:cubicBezTo>
                    <a:pt x="1513" y="5620"/>
                    <a:pt x="3093" y="5823"/>
                    <a:pt x="4673" y="5823"/>
                  </a:cubicBezTo>
                  <a:cubicBezTo>
                    <a:pt x="6252" y="5801"/>
                    <a:pt x="7810" y="5575"/>
                    <a:pt x="9344" y="5146"/>
                  </a:cubicBezTo>
                  <a:cubicBezTo>
                    <a:pt x="10857" y="4718"/>
                    <a:pt x="12301" y="4063"/>
                    <a:pt x="13655" y="3251"/>
                  </a:cubicBezTo>
                  <a:lnTo>
                    <a:pt x="14648" y="2596"/>
                  </a:lnTo>
                  <a:lnTo>
                    <a:pt x="15574" y="1874"/>
                  </a:lnTo>
                  <a:cubicBezTo>
                    <a:pt x="15867" y="1603"/>
                    <a:pt x="16183" y="1355"/>
                    <a:pt x="16454" y="1084"/>
                  </a:cubicBezTo>
                  <a:cubicBezTo>
                    <a:pt x="16725" y="791"/>
                    <a:pt x="16973" y="497"/>
                    <a:pt x="17176" y="136"/>
                  </a:cubicBezTo>
                  <a:lnTo>
                    <a:pt x="1701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" name="Google Shape;733;p52"/>
            <p:cNvSpPr/>
            <p:nvPr/>
          </p:nvSpPr>
          <p:spPr>
            <a:xfrm>
              <a:off x="4566900" y="2625675"/>
              <a:ext cx="231375" cy="242850"/>
            </a:xfrm>
            <a:custGeom>
              <a:avLst/>
              <a:gdLst/>
              <a:ahLst/>
              <a:cxnLst/>
              <a:rect l="l" t="t" r="r" b="b"/>
              <a:pathLst>
                <a:path w="9255" h="9714" extrusionOk="0">
                  <a:moveTo>
                    <a:pt x="314" y="1"/>
                  </a:moveTo>
                  <a:cubicBezTo>
                    <a:pt x="217" y="1"/>
                    <a:pt x="120" y="3"/>
                    <a:pt x="23" y="6"/>
                  </a:cubicBezTo>
                  <a:lnTo>
                    <a:pt x="1" y="209"/>
                  </a:lnTo>
                  <a:cubicBezTo>
                    <a:pt x="1265" y="683"/>
                    <a:pt x="2506" y="999"/>
                    <a:pt x="3680" y="1473"/>
                  </a:cubicBezTo>
                  <a:cubicBezTo>
                    <a:pt x="4876" y="1947"/>
                    <a:pt x="5982" y="2624"/>
                    <a:pt x="6862" y="3527"/>
                  </a:cubicBezTo>
                  <a:cubicBezTo>
                    <a:pt x="7313" y="3978"/>
                    <a:pt x="7720" y="4474"/>
                    <a:pt x="8036" y="5016"/>
                  </a:cubicBezTo>
                  <a:cubicBezTo>
                    <a:pt x="8352" y="5558"/>
                    <a:pt x="8600" y="6167"/>
                    <a:pt x="8758" y="6777"/>
                  </a:cubicBezTo>
                  <a:cubicBezTo>
                    <a:pt x="8893" y="7386"/>
                    <a:pt x="8916" y="8040"/>
                    <a:pt x="8690" y="8605"/>
                  </a:cubicBezTo>
                  <a:cubicBezTo>
                    <a:pt x="8555" y="8898"/>
                    <a:pt x="8374" y="9146"/>
                    <a:pt x="8148" y="9349"/>
                  </a:cubicBezTo>
                  <a:cubicBezTo>
                    <a:pt x="7900" y="9553"/>
                    <a:pt x="7584" y="9688"/>
                    <a:pt x="7268" y="9711"/>
                  </a:cubicBezTo>
                  <a:cubicBezTo>
                    <a:pt x="7302" y="9713"/>
                    <a:pt x="7336" y="9714"/>
                    <a:pt x="7369" y="9714"/>
                  </a:cubicBezTo>
                  <a:cubicBezTo>
                    <a:pt x="7670" y="9714"/>
                    <a:pt x="7952" y="9623"/>
                    <a:pt x="8216" y="9440"/>
                  </a:cubicBezTo>
                  <a:cubicBezTo>
                    <a:pt x="8487" y="9259"/>
                    <a:pt x="8735" y="9011"/>
                    <a:pt x="8893" y="8695"/>
                  </a:cubicBezTo>
                  <a:cubicBezTo>
                    <a:pt x="9209" y="8086"/>
                    <a:pt x="9254" y="7363"/>
                    <a:pt x="9141" y="6709"/>
                  </a:cubicBezTo>
                  <a:cubicBezTo>
                    <a:pt x="8938" y="5355"/>
                    <a:pt x="8261" y="4091"/>
                    <a:pt x="7313" y="3098"/>
                  </a:cubicBezTo>
                  <a:cubicBezTo>
                    <a:pt x="6862" y="2601"/>
                    <a:pt x="6343" y="2150"/>
                    <a:pt x="5756" y="1766"/>
                  </a:cubicBezTo>
                  <a:cubicBezTo>
                    <a:pt x="5192" y="1383"/>
                    <a:pt x="4582" y="1067"/>
                    <a:pt x="3973" y="796"/>
                  </a:cubicBezTo>
                  <a:cubicBezTo>
                    <a:pt x="2800" y="272"/>
                    <a:pt x="1568" y="1"/>
                    <a:pt x="3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734;p52"/>
            <p:cNvSpPr/>
            <p:nvPr/>
          </p:nvSpPr>
          <p:spPr>
            <a:xfrm>
              <a:off x="4703450" y="2631050"/>
              <a:ext cx="171550" cy="96975"/>
            </a:xfrm>
            <a:custGeom>
              <a:avLst/>
              <a:gdLst/>
              <a:ahLst/>
              <a:cxnLst/>
              <a:rect l="l" t="t" r="r" b="b"/>
              <a:pathLst>
                <a:path w="6862" h="3879" extrusionOk="0">
                  <a:moveTo>
                    <a:pt x="5062" y="0"/>
                  </a:moveTo>
                  <a:cubicBezTo>
                    <a:pt x="4815" y="0"/>
                    <a:pt x="4570" y="63"/>
                    <a:pt x="4379" y="220"/>
                  </a:cubicBezTo>
                  <a:cubicBezTo>
                    <a:pt x="4244" y="310"/>
                    <a:pt x="4153" y="445"/>
                    <a:pt x="4086" y="603"/>
                  </a:cubicBezTo>
                  <a:cubicBezTo>
                    <a:pt x="4041" y="761"/>
                    <a:pt x="4041" y="919"/>
                    <a:pt x="4063" y="1077"/>
                  </a:cubicBezTo>
                  <a:cubicBezTo>
                    <a:pt x="4131" y="1371"/>
                    <a:pt x="4289" y="1641"/>
                    <a:pt x="4515" y="1822"/>
                  </a:cubicBezTo>
                  <a:cubicBezTo>
                    <a:pt x="4650" y="1935"/>
                    <a:pt x="4785" y="1980"/>
                    <a:pt x="4943" y="1980"/>
                  </a:cubicBezTo>
                  <a:cubicBezTo>
                    <a:pt x="5101" y="1980"/>
                    <a:pt x="5237" y="1912"/>
                    <a:pt x="5327" y="1777"/>
                  </a:cubicBezTo>
                  <a:lnTo>
                    <a:pt x="5327" y="1777"/>
                  </a:lnTo>
                  <a:cubicBezTo>
                    <a:pt x="5237" y="1890"/>
                    <a:pt x="5079" y="1935"/>
                    <a:pt x="4943" y="1935"/>
                  </a:cubicBezTo>
                  <a:cubicBezTo>
                    <a:pt x="4808" y="1935"/>
                    <a:pt x="4673" y="1867"/>
                    <a:pt x="4560" y="1777"/>
                  </a:cubicBezTo>
                  <a:cubicBezTo>
                    <a:pt x="4357" y="1596"/>
                    <a:pt x="4221" y="1325"/>
                    <a:pt x="4199" y="1055"/>
                  </a:cubicBezTo>
                  <a:cubicBezTo>
                    <a:pt x="4176" y="919"/>
                    <a:pt x="4199" y="784"/>
                    <a:pt x="4244" y="671"/>
                  </a:cubicBezTo>
                  <a:cubicBezTo>
                    <a:pt x="4311" y="558"/>
                    <a:pt x="4402" y="445"/>
                    <a:pt x="4492" y="378"/>
                  </a:cubicBezTo>
                  <a:cubicBezTo>
                    <a:pt x="4661" y="276"/>
                    <a:pt x="4856" y="225"/>
                    <a:pt x="5047" y="225"/>
                  </a:cubicBezTo>
                  <a:cubicBezTo>
                    <a:pt x="5111" y="225"/>
                    <a:pt x="5175" y="231"/>
                    <a:pt x="5237" y="242"/>
                  </a:cubicBezTo>
                  <a:cubicBezTo>
                    <a:pt x="5508" y="310"/>
                    <a:pt x="5756" y="445"/>
                    <a:pt x="5982" y="603"/>
                  </a:cubicBezTo>
                  <a:cubicBezTo>
                    <a:pt x="6185" y="761"/>
                    <a:pt x="6365" y="964"/>
                    <a:pt x="6433" y="1190"/>
                  </a:cubicBezTo>
                  <a:cubicBezTo>
                    <a:pt x="6591" y="1687"/>
                    <a:pt x="6410" y="2251"/>
                    <a:pt x="6072" y="2635"/>
                  </a:cubicBezTo>
                  <a:cubicBezTo>
                    <a:pt x="5756" y="3041"/>
                    <a:pt x="5237" y="3289"/>
                    <a:pt x="4718" y="3379"/>
                  </a:cubicBezTo>
                  <a:cubicBezTo>
                    <a:pt x="4513" y="3422"/>
                    <a:pt x="4309" y="3442"/>
                    <a:pt x="4104" y="3442"/>
                  </a:cubicBezTo>
                  <a:cubicBezTo>
                    <a:pt x="3767" y="3442"/>
                    <a:pt x="3430" y="3387"/>
                    <a:pt x="3093" y="3289"/>
                  </a:cubicBezTo>
                  <a:cubicBezTo>
                    <a:pt x="2032" y="2996"/>
                    <a:pt x="1084" y="2341"/>
                    <a:pt x="136" y="1664"/>
                  </a:cubicBezTo>
                  <a:lnTo>
                    <a:pt x="1" y="1822"/>
                  </a:lnTo>
                  <a:cubicBezTo>
                    <a:pt x="407" y="2251"/>
                    <a:pt x="858" y="2635"/>
                    <a:pt x="1355" y="2973"/>
                  </a:cubicBezTo>
                  <a:cubicBezTo>
                    <a:pt x="1851" y="3312"/>
                    <a:pt x="2393" y="3582"/>
                    <a:pt x="2980" y="3740"/>
                  </a:cubicBezTo>
                  <a:cubicBezTo>
                    <a:pt x="3335" y="3833"/>
                    <a:pt x="3691" y="3879"/>
                    <a:pt x="4046" y="3879"/>
                  </a:cubicBezTo>
                  <a:cubicBezTo>
                    <a:pt x="4300" y="3879"/>
                    <a:pt x="4554" y="3855"/>
                    <a:pt x="4808" y="3808"/>
                  </a:cubicBezTo>
                  <a:cubicBezTo>
                    <a:pt x="5417" y="3673"/>
                    <a:pt x="5982" y="3379"/>
                    <a:pt x="6388" y="2883"/>
                  </a:cubicBezTo>
                  <a:cubicBezTo>
                    <a:pt x="6591" y="2635"/>
                    <a:pt x="6726" y="2341"/>
                    <a:pt x="6794" y="2048"/>
                  </a:cubicBezTo>
                  <a:cubicBezTo>
                    <a:pt x="6839" y="1890"/>
                    <a:pt x="6862" y="1732"/>
                    <a:pt x="6839" y="1574"/>
                  </a:cubicBezTo>
                  <a:cubicBezTo>
                    <a:pt x="6839" y="1416"/>
                    <a:pt x="6817" y="1258"/>
                    <a:pt x="6749" y="1100"/>
                  </a:cubicBezTo>
                  <a:cubicBezTo>
                    <a:pt x="6636" y="784"/>
                    <a:pt x="6388" y="536"/>
                    <a:pt x="6140" y="355"/>
                  </a:cubicBezTo>
                  <a:cubicBezTo>
                    <a:pt x="5869" y="197"/>
                    <a:pt x="5598" y="62"/>
                    <a:pt x="5282" y="16"/>
                  </a:cubicBezTo>
                  <a:cubicBezTo>
                    <a:pt x="5209" y="6"/>
                    <a:pt x="5135" y="0"/>
                    <a:pt x="506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" name="Google Shape;735;p52"/>
            <p:cNvSpPr/>
            <p:nvPr/>
          </p:nvSpPr>
          <p:spPr>
            <a:xfrm>
              <a:off x="4749725" y="2705375"/>
              <a:ext cx="431100" cy="150825"/>
            </a:xfrm>
            <a:custGeom>
              <a:avLst/>
              <a:gdLst/>
              <a:ahLst/>
              <a:cxnLst/>
              <a:rect l="l" t="t" r="r" b="b"/>
              <a:pathLst>
                <a:path w="17244" h="6033" extrusionOk="0">
                  <a:moveTo>
                    <a:pt x="158" y="0"/>
                  </a:moveTo>
                  <a:lnTo>
                    <a:pt x="0" y="135"/>
                  </a:lnTo>
                  <a:cubicBezTo>
                    <a:pt x="203" y="474"/>
                    <a:pt x="452" y="790"/>
                    <a:pt x="723" y="1083"/>
                  </a:cubicBezTo>
                  <a:cubicBezTo>
                    <a:pt x="1016" y="1377"/>
                    <a:pt x="1309" y="1625"/>
                    <a:pt x="1625" y="1896"/>
                  </a:cubicBezTo>
                  <a:lnTo>
                    <a:pt x="2573" y="2641"/>
                  </a:lnTo>
                  <a:lnTo>
                    <a:pt x="3566" y="3295"/>
                  </a:lnTo>
                  <a:cubicBezTo>
                    <a:pt x="4920" y="4153"/>
                    <a:pt x="6387" y="4807"/>
                    <a:pt x="7900" y="5281"/>
                  </a:cubicBezTo>
                  <a:cubicBezTo>
                    <a:pt x="9434" y="5733"/>
                    <a:pt x="11014" y="5981"/>
                    <a:pt x="12594" y="6026"/>
                  </a:cubicBezTo>
                  <a:cubicBezTo>
                    <a:pt x="12749" y="6031"/>
                    <a:pt x="12904" y="6033"/>
                    <a:pt x="13059" y="6033"/>
                  </a:cubicBezTo>
                  <a:cubicBezTo>
                    <a:pt x="14465" y="6033"/>
                    <a:pt x="15882" y="5848"/>
                    <a:pt x="17243" y="5462"/>
                  </a:cubicBezTo>
                  <a:lnTo>
                    <a:pt x="17243" y="5462"/>
                  </a:lnTo>
                  <a:cubicBezTo>
                    <a:pt x="16046" y="5726"/>
                    <a:pt x="14834" y="5853"/>
                    <a:pt x="13619" y="5853"/>
                  </a:cubicBezTo>
                  <a:cubicBezTo>
                    <a:pt x="13278" y="5853"/>
                    <a:pt x="12936" y="5843"/>
                    <a:pt x="12594" y="5823"/>
                  </a:cubicBezTo>
                  <a:cubicBezTo>
                    <a:pt x="11037" y="5733"/>
                    <a:pt x="9479" y="5417"/>
                    <a:pt x="8012" y="4943"/>
                  </a:cubicBezTo>
                  <a:cubicBezTo>
                    <a:pt x="6523" y="4446"/>
                    <a:pt x="5101" y="3769"/>
                    <a:pt x="3792" y="2934"/>
                  </a:cubicBezTo>
                  <a:lnTo>
                    <a:pt x="2844" y="2257"/>
                  </a:lnTo>
                  <a:lnTo>
                    <a:pt x="1919" y="1535"/>
                  </a:lnTo>
                  <a:cubicBezTo>
                    <a:pt x="1648" y="1264"/>
                    <a:pt x="1355" y="993"/>
                    <a:pt x="1061" y="745"/>
                  </a:cubicBezTo>
                  <a:cubicBezTo>
                    <a:pt x="790" y="474"/>
                    <a:pt x="497" y="203"/>
                    <a:pt x="15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" name="Google Shape;736;p52"/>
            <p:cNvSpPr/>
            <p:nvPr/>
          </p:nvSpPr>
          <p:spPr>
            <a:xfrm>
              <a:off x="4542100" y="2607175"/>
              <a:ext cx="53050" cy="51950"/>
            </a:xfrm>
            <a:custGeom>
              <a:avLst/>
              <a:gdLst/>
              <a:ahLst/>
              <a:cxnLst/>
              <a:rect l="l" t="t" r="r" b="b"/>
              <a:pathLst>
                <a:path w="2122" h="2078" extrusionOk="0">
                  <a:moveTo>
                    <a:pt x="1020" y="0"/>
                  </a:moveTo>
                  <a:cubicBezTo>
                    <a:pt x="452" y="0"/>
                    <a:pt x="0" y="466"/>
                    <a:pt x="22" y="1039"/>
                  </a:cubicBezTo>
                  <a:cubicBezTo>
                    <a:pt x="22" y="1603"/>
                    <a:pt x="496" y="2077"/>
                    <a:pt x="1061" y="2077"/>
                  </a:cubicBezTo>
                  <a:cubicBezTo>
                    <a:pt x="1647" y="2077"/>
                    <a:pt x="2121" y="1626"/>
                    <a:pt x="2121" y="1039"/>
                  </a:cubicBezTo>
                  <a:cubicBezTo>
                    <a:pt x="2099" y="475"/>
                    <a:pt x="1625" y="1"/>
                    <a:pt x="1061" y="1"/>
                  </a:cubicBezTo>
                  <a:cubicBezTo>
                    <a:pt x="1047" y="0"/>
                    <a:pt x="1034" y="0"/>
                    <a:pt x="102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37" name="Google Shape;737;p52"/>
            <p:cNvGrpSpPr/>
            <p:nvPr/>
          </p:nvGrpSpPr>
          <p:grpSpPr>
            <a:xfrm>
              <a:off x="4371125" y="2289525"/>
              <a:ext cx="398375" cy="496550"/>
              <a:chOff x="4796275" y="1965400"/>
              <a:chExt cx="398375" cy="496550"/>
            </a:xfrm>
          </p:grpSpPr>
          <p:sp>
            <p:nvSpPr>
              <p:cNvPr id="738" name="Google Shape;738;p52"/>
              <p:cNvSpPr/>
              <p:nvPr/>
            </p:nvSpPr>
            <p:spPr>
              <a:xfrm>
                <a:off x="4924350" y="2302350"/>
                <a:ext cx="74500" cy="159025"/>
              </a:xfrm>
              <a:custGeom>
                <a:avLst/>
                <a:gdLst/>
                <a:ahLst/>
                <a:cxnLst/>
                <a:rect l="l" t="t" r="r" b="b"/>
                <a:pathLst>
                  <a:path w="2980" h="6361" extrusionOk="0">
                    <a:moveTo>
                      <a:pt x="1014" y="2695"/>
                    </a:moveTo>
                    <a:cubicBezTo>
                      <a:pt x="942" y="3161"/>
                      <a:pt x="930" y="3648"/>
                      <a:pt x="948" y="4104"/>
                    </a:cubicBezTo>
                    <a:cubicBezTo>
                      <a:pt x="971" y="4397"/>
                      <a:pt x="1016" y="4668"/>
                      <a:pt x="1061" y="4939"/>
                    </a:cubicBezTo>
                    <a:cubicBezTo>
                      <a:pt x="1106" y="5187"/>
                      <a:pt x="1129" y="5458"/>
                      <a:pt x="1061" y="5661"/>
                    </a:cubicBezTo>
                    <a:cubicBezTo>
                      <a:pt x="994" y="5842"/>
                      <a:pt x="836" y="6022"/>
                      <a:pt x="678" y="6022"/>
                    </a:cubicBezTo>
                    <a:cubicBezTo>
                      <a:pt x="520" y="6022"/>
                      <a:pt x="384" y="5842"/>
                      <a:pt x="339" y="5616"/>
                    </a:cubicBezTo>
                    <a:cubicBezTo>
                      <a:pt x="271" y="5390"/>
                      <a:pt x="271" y="5120"/>
                      <a:pt x="294" y="4871"/>
                    </a:cubicBezTo>
                    <a:cubicBezTo>
                      <a:pt x="339" y="4623"/>
                      <a:pt x="407" y="4375"/>
                      <a:pt x="497" y="4127"/>
                    </a:cubicBezTo>
                    <a:cubicBezTo>
                      <a:pt x="670" y="3650"/>
                      <a:pt x="823" y="3153"/>
                      <a:pt x="1014" y="2695"/>
                    </a:cubicBezTo>
                    <a:close/>
                    <a:moveTo>
                      <a:pt x="2822" y="1"/>
                    </a:moveTo>
                    <a:cubicBezTo>
                      <a:pt x="2725" y="1"/>
                      <a:pt x="2632" y="38"/>
                      <a:pt x="2551" y="87"/>
                    </a:cubicBezTo>
                    <a:cubicBezTo>
                      <a:pt x="2438" y="154"/>
                      <a:pt x="2325" y="222"/>
                      <a:pt x="2235" y="312"/>
                    </a:cubicBezTo>
                    <a:cubicBezTo>
                      <a:pt x="2032" y="470"/>
                      <a:pt x="1851" y="673"/>
                      <a:pt x="1693" y="899"/>
                    </a:cubicBezTo>
                    <a:cubicBezTo>
                      <a:pt x="1494" y="1183"/>
                      <a:pt x="1340" y="1494"/>
                      <a:pt x="1225" y="1826"/>
                    </a:cubicBezTo>
                    <a:lnTo>
                      <a:pt x="1225" y="1826"/>
                    </a:lnTo>
                    <a:cubicBezTo>
                      <a:pt x="1094" y="2053"/>
                      <a:pt x="970" y="2289"/>
                      <a:pt x="858" y="2524"/>
                    </a:cubicBezTo>
                    <a:cubicBezTo>
                      <a:pt x="633" y="3021"/>
                      <a:pt x="452" y="3517"/>
                      <a:pt x="271" y="4014"/>
                    </a:cubicBezTo>
                    <a:cubicBezTo>
                      <a:pt x="181" y="4262"/>
                      <a:pt x="91" y="4533"/>
                      <a:pt x="46" y="4826"/>
                    </a:cubicBezTo>
                    <a:cubicBezTo>
                      <a:pt x="1" y="5097"/>
                      <a:pt x="1" y="5390"/>
                      <a:pt x="68" y="5706"/>
                    </a:cubicBezTo>
                    <a:cubicBezTo>
                      <a:pt x="113" y="5842"/>
                      <a:pt x="159" y="6000"/>
                      <a:pt x="271" y="6113"/>
                    </a:cubicBezTo>
                    <a:cubicBezTo>
                      <a:pt x="362" y="6248"/>
                      <a:pt x="520" y="6338"/>
                      <a:pt x="678" y="6361"/>
                    </a:cubicBezTo>
                    <a:cubicBezTo>
                      <a:pt x="836" y="6361"/>
                      <a:pt x="994" y="6271"/>
                      <a:pt x="1106" y="6180"/>
                    </a:cubicBezTo>
                    <a:cubicBezTo>
                      <a:pt x="1219" y="6067"/>
                      <a:pt x="1287" y="5932"/>
                      <a:pt x="1355" y="5774"/>
                    </a:cubicBezTo>
                    <a:cubicBezTo>
                      <a:pt x="1445" y="5458"/>
                      <a:pt x="1422" y="5142"/>
                      <a:pt x="1377" y="4871"/>
                    </a:cubicBezTo>
                    <a:cubicBezTo>
                      <a:pt x="1332" y="4600"/>
                      <a:pt x="1310" y="4352"/>
                      <a:pt x="1287" y="4081"/>
                    </a:cubicBezTo>
                    <a:cubicBezTo>
                      <a:pt x="1242" y="3562"/>
                      <a:pt x="1264" y="3021"/>
                      <a:pt x="1377" y="2524"/>
                    </a:cubicBezTo>
                    <a:cubicBezTo>
                      <a:pt x="1490" y="2028"/>
                      <a:pt x="1693" y="1554"/>
                      <a:pt x="1964" y="1147"/>
                    </a:cubicBezTo>
                    <a:cubicBezTo>
                      <a:pt x="2100" y="944"/>
                      <a:pt x="2258" y="764"/>
                      <a:pt x="2438" y="628"/>
                    </a:cubicBezTo>
                    <a:cubicBezTo>
                      <a:pt x="2528" y="561"/>
                      <a:pt x="2619" y="493"/>
                      <a:pt x="2731" y="425"/>
                    </a:cubicBezTo>
                    <a:cubicBezTo>
                      <a:pt x="2822" y="357"/>
                      <a:pt x="2912" y="290"/>
                      <a:pt x="2980" y="154"/>
                    </a:cubicBezTo>
                    <a:lnTo>
                      <a:pt x="2935" y="19"/>
                    </a:lnTo>
                    <a:cubicBezTo>
                      <a:pt x="2897" y="6"/>
                      <a:pt x="2859" y="1"/>
                      <a:pt x="282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9" name="Google Shape;739;p52"/>
              <p:cNvSpPr/>
              <p:nvPr/>
            </p:nvSpPr>
            <p:spPr>
              <a:xfrm>
                <a:off x="4867925" y="2170775"/>
                <a:ext cx="132050" cy="141350"/>
              </a:xfrm>
              <a:custGeom>
                <a:avLst/>
                <a:gdLst/>
                <a:ahLst/>
                <a:cxnLst/>
                <a:rect l="l" t="t" r="r" b="b"/>
                <a:pathLst>
                  <a:path w="5282" h="5654" extrusionOk="0">
                    <a:moveTo>
                      <a:pt x="2393" y="1"/>
                    </a:moveTo>
                    <a:cubicBezTo>
                      <a:pt x="1648" y="1"/>
                      <a:pt x="971" y="407"/>
                      <a:pt x="542" y="971"/>
                    </a:cubicBezTo>
                    <a:cubicBezTo>
                      <a:pt x="317" y="1265"/>
                      <a:pt x="159" y="1603"/>
                      <a:pt x="91" y="1942"/>
                    </a:cubicBezTo>
                    <a:cubicBezTo>
                      <a:pt x="1" y="2303"/>
                      <a:pt x="1" y="2686"/>
                      <a:pt x="114" y="3048"/>
                    </a:cubicBezTo>
                    <a:cubicBezTo>
                      <a:pt x="317" y="3770"/>
                      <a:pt x="768" y="4357"/>
                      <a:pt x="1332" y="4808"/>
                    </a:cubicBezTo>
                    <a:cubicBezTo>
                      <a:pt x="1896" y="5259"/>
                      <a:pt x="2574" y="5530"/>
                      <a:pt x="3273" y="5620"/>
                    </a:cubicBezTo>
                    <a:cubicBezTo>
                      <a:pt x="3437" y="5642"/>
                      <a:pt x="3604" y="5654"/>
                      <a:pt x="3772" y="5654"/>
                    </a:cubicBezTo>
                    <a:cubicBezTo>
                      <a:pt x="4294" y="5654"/>
                      <a:pt x="4820" y="5544"/>
                      <a:pt x="5282" y="5304"/>
                    </a:cubicBezTo>
                    <a:lnTo>
                      <a:pt x="5214" y="5101"/>
                    </a:lnTo>
                    <a:cubicBezTo>
                      <a:pt x="4941" y="5150"/>
                      <a:pt x="4668" y="5174"/>
                      <a:pt x="4398" y="5174"/>
                    </a:cubicBezTo>
                    <a:cubicBezTo>
                      <a:pt x="4044" y="5174"/>
                      <a:pt x="3697" y="5133"/>
                      <a:pt x="3363" y="5056"/>
                    </a:cubicBezTo>
                    <a:cubicBezTo>
                      <a:pt x="2754" y="4921"/>
                      <a:pt x="2190" y="4673"/>
                      <a:pt x="1716" y="4311"/>
                    </a:cubicBezTo>
                    <a:cubicBezTo>
                      <a:pt x="1242" y="3950"/>
                      <a:pt x="836" y="3454"/>
                      <a:pt x="678" y="2912"/>
                    </a:cubicBezTo>
                    <a:cubicBezTo>
                      <a:pt x="497" y="2370"/>
                      <a:pt x="633" y="1761"/>
                      <a:pt x="971" y="1287"/>
                    </a:cubicBezTo>
                    <a:cubicBezTo>
                      <a:pt x="1287" y="813"/>
                      <a:pt x="1829" y="475"/>
                      <a:pt x="2416" y="430"/>
                    </a:cubicBezTo>
                    <a:cubicBezTo>
                      <a:pt x="2435" y="429"/>
                      <a:pt x="2453" y="428"/>
                      <a:pt x="2473" y="428"/>
                    </a:cubicBezTo>
                    <a:cubicBezTo>
                      <a:pt x="3020" y="428"/>
                      <a:pt x="3598" y="740"/>
                      <a:pt x="3860" y="1242"/>
                    </a:cubicBezTo>
                    <a:cubicBezTo>
                      <a:pt x="4153" y="1739"/>
                      <a:pt x="3973" y="2461"/>
                      <a:pt x="3499" y="2822"/>
                    </a:cubicBezTo>
                    <a:cubicBezTo>
                      <a:pt x="3333" y="2942"/>
                      <a:pt x="3128" y="3012"/>
                      <a:pt x="2922" y="3012"/>
                    </a:cubicBezTo>
                    <a:cubicBezTo>
                      <a:pt x="2819" y="3012"/>
                      <a:pt x="2716" y="2995"/>
                      <a:pt x="2619" y="2957"/>
                    </a:cubicBezTo>
                    <a:cubicBezTo>
                      <a:pt x="2483" y="2912"/>
                      <a:pt x="2370" y="2799"/>
                      <a:pt x="2303" y="2641"/>
                    </a:cubicBezTo>
                    <a:cubicBezTo>
                      <a:pt x="2258" y="2506"/>
                      <a:pt x="2258" y="2325"/>
                      <a:pt x="2370" y="2190"/>
                    </a:cubicBezTo>
                    <a:lnTo>
                      <a:pt x="2370" y="2190"/>
                    </a:lnTo>
                    <a:cubicBezTo>
                      <a:pt x="2122" y="2438"/>
                      <a:pt x="2258" y="2912"/>
                      <a:pt x="2574" y="3048"/>
                    </a:cubicBezTo>
                    <a:cubicBezTo>
                      <a:pt x="2715" y="3114"/>
                      <a:pt x="2864" y="3144"/>
                      <a:pt x="3012" y="3144"/>
                    </a:cubicBezTo>
                    <a:cubicBezTo>
                      <a:pt x="3217" y="3144"/>
                      <a:pt x="3418" y="3085"/>
                      <a:pt x="3589" y="2980"/>
                    </a:cubicBezTo>
                    <a:cubicBezTo>
                      <a:pt x="3883" y="2799"/>
                      <a:pt x="4108" y="2506"/>
                      <a:pt x="4221" y="2167"/>
                    </a:cubicBezTo>
                    <a:cubicBezTo>
                      <a:pt x="4334" y="1829"/>
                      <a:pt x="4311" y="1445"/>
                      <a:pt x="4153" y="1107"/>
                    </a:cubicBezTo>
                    <a:cubicBezTo>
                      <a:pt x="3860" y="430"/>
                      <a:pt x="3138" y="1"/>
                      <a:pt x="239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0" name="Google Shape;740;p52"/>
              <p:cNvSpPr/>
              <p:nvPr/>
            </p:nvSpPr>
            <p:spPr>
              <a:xfrm>
                <a:off x="4796275" y="2211475"/>
                <a:ext cx="177750" cy="107575"/>
              </a:xfrm>
              <a:custGeom>
                <a:avLst/>
                <a:gdLst/>
                <a:ahLst/>
                <a:cxnLst/>
                <a:rect l="l" t="t" r="r" b="b"/>
                <a:pathLst>
                  <a:path w="7110" h="4303" extrusionOk="0">
                    <a:moveTo>
                      <a:pt x="601" y="373"/>
                    </a:moveTo>
                    <a:cubicBezTo>
                      <a:pt x="682" y="373"/>
                      <a:pt x="781" y="393"/>
                      <a:pt x="881" y="427"/>
                    </a:cubicBezTo>
                    <a:cubicBezTo>
                      <a:pt x="1016" y="494"/>
                      <a:pt x="1129" y="585"/>
                      <a:pt x="1242" y="697"/>
                    </a:cubicBezTo>
                    <a:cubicBezTo>
                      <a:pt x="1355" y="810"/>
                      <a:pt x="1467" y="946"/>
                      <a:pt x="1580" y="1058"/>
                    </a:cubicBezTo>
                    <a:cubicBezTo>
                      <a:pt x="2032" y="1578"/>
                      <a:pt x="2415" y="2142"/>
                      <a:pt x="2934" y="2638"/>
                    </a:cubicBezTo>
                    <a:cubicBezTo>
                      <a:pt x="3252" y="2928"/>
                      <a:pt x="3603" y="3180"/>
                      <a:pt x="3978" y="3390"/>
                    </a:cubicBezTo>
                    <a:lnTo>
                      <a:pt x="3978" y="3390"/>
                    </a:lnTo>
                    <a:cubicBezTo>
                      <a:pt x="3710" y="3288"/>
                      <a:pt x="3444" y="3171"/>
                      <a:pt x="3183" y="3045"/>
                    </a:cubicBezTo>
                    <a:cubicBezTo>
                      <a:pt x="2889" y="2909"/>
                      <a:pt x="2596" y="2751"/>
                      <a:pt x="2302" y="2593"/>
                    </a:cubicBezTo>
                    <a:cubicBezTo>
                      <a:pt x="1986" y="2413"/>
                      <a:pt x="1693" y="2255"/>
                      <a:pt x="1422" y="2074"/>
                    </a:cubicBezTo>
                    <a:cubicBezTo>
                      <a:pt x="1151" y="1894"/>
                      <a:pt x="903" y="1668"/>
                      <a:pt x="700" y="1420"/>
                    </a:cubicBezTo>
                    <a:cubicBezTo>
                      <a:pt x="610" y="1307"/>
                      <a:pt x="542" y="1171"/>
                      <a:pt x="474" y="1036"/>
                    </a:cubicBezTo>
                    <a:cubicBezTo>
                      <a:pt x="429" y="900"/>
                      <a:pt x="384" y="742"/>
                      <a:pt x="384" y="630"/>
                    </a:cubicBezTo>
                    <a:cubicBezTo>
                      <a:pt x="384" y="494"/>
                      <a:pt x="429" y="427"/>
                      <a:pt x="519" y="381"/>
                    </a:cubicBezTo>
                    <a:cubicBezTo>
                      <a:pt x="544" y="375"/>
                      <a:pt x="571" y="373"/>
                      <a:pt x="601" y="373"/>
                    </a:cubicBezTo>
                    <a:close/>
                    <a:moveTo>
                      <a:pt x="6749" y="4128"/>
                    </a:moveTo>
                    <a:cubicBezTo>
                      <a:pt x="6756" y="4128"/>
                      <a:pt x="6764" y="4128"/>
                      <a:pt x="6771" y="4128"/>
                    </a:cubicBezTo>
                    <a:lnTo>
                      <a:pt x="6749" y="4128"/>
                    </a:lnTo>
                    <a:lnTo>
                      <a:pt x="6749" y="4128"/>
                    </a:lnTo>
                    <a:close/>
                    <a:moveTo>
                      <a:pt x="623" y="0"/>
                    </a:moveTo>
                    <a:cubicBezTo>
                      <a:pt x="547" y="0"/>
                      <a:pt x="467" y="13"/>
                      <a:pt x="384" y="43"/>
                    </a:cubicBezTo>
                    <a:cubicBezTo>
                      <a:pt x="271" y="88"/>
                      <a:pt x="158" y="156"/>
                      <a:pt x="113" y="269"/>
                    </a:cubicBezTo>
                    <a:cubicBezTo>
                      <a:pt x="45" y="381"/>
                      <a:pt x="23" y="494"/>
                      <a:pt x="0" y="585"/>
                    </a:cubicBezTo>
                    <a:cubicBezTo>
                      <a:pt x="0" y="810"/>
                      <a:pt x="45" y="991"/>
                      <a:pt x="113" y="1171"/>
                    </a:cubicBezTo>
                    <a:cubicBezTo>
                      <a:pt x="181" y="1352"/>
                      <a:pt x="294" y="1510"/>
                      <a:pt x="407" y="1668"/>
                    </a:cubicBezTo>
                    <a:cubicBezTo>
                      <a:pt x="632" y="1961"/>
                      <a:pt x="903" y="2209"/>
                      <a:pt x="1197" y="2413"/>
                    </a:cubicBezTo>
                    <a:cubicBezTo>
                      <a:pt x="1490" y="2616"/>
                      <a:pt x="1783" y="2796"/>
                      <a:pt x="2077" y="2954"/>
                    </a:cubicBezTo>
                    <a:cubicBezTo>
                      <a:pt x="2370" y="3135"/>
                      <a:pt x="2686" y="3315"/>
                      <a:pt x="3002" y="3473"/>
                    </a:cubicBezTo>
                    <a:cubicBezTo>
                      <a:pt x="3611" y="3767"/>
                      <a:pt x="4266" y="4038"/>
                      <a:pt x="4966" y="4196"/>
                    </a:cubicBezTo>
                    <a:cubicBezTo>
                      <a:pt x="5315" y="4263"/>
                      <a:pt x="5677" y="4303"/>
                      <a:pt x="6038" y="4303"/>
                    </a:cubicBezTo>
                    <a:cubicBezTo>
                      <a:pt x="6399" y="4303"/>
                      <a:pt x="6760" y="4263"/>
                      <a:pt x="7110" y="4173"/>
                    </a:cubicBezTo>
                    <a:lnTo>
                      <a:pt x="6974" y="3654"/>
                    </a:lnTo>
                    <a:cubicBezTo>
                      <a:pt x="6644" y="3740"/>
                      <a:pt x="6301" y="3779"/>
                      <a:pt x="5951" y="3779"/>
                    </a:cubicBezTo>
                    <a:cubicBezTo>
                      <a:pt x="5837" y="3779"/>
                      <a:pt x="5722" y="3775"/>
                      <a:pt x="5606" y="3766"/>
                    </a:cubicBezTo>
                    <a:lnTo>
                      <a:pt x="5606" y="3766"/>
                    </a:lnTo>
                    <a:cubicBezTo>
                      <a:pt x="4681" y="3547"/>
                      <a:pt x="3812" y="3071"/>
                      <a:pt x="3137" y="2413"/>
                    </a:cubicBezTo>
                    <a:cubicBezTo>
                      <a:pt x="2664" y="1961"/>
                      <a:pt x="2280" y="1374"/>
                      <a:pt x="1828" y="855"/>
                    </a:cubicBezTo>
                    <a:cubicBezTo>
                      <a:pt x="1716" y="720"/>
                      <a:pt x="1603" y="585"/>
                      <a:pt x="1490" y="449"/>
                    </a:cubicBezTo>
                    <a:cubicBezTo>
                      <a:pt x="1355" y="336"/>
                      <a:pt x="1197" y="201"/>
                      <a:pt x="1016" y="111"/>
                    </a:cubicBezTo>
                    <a:cubicBezTo>
                      <a:pt x="911" y="50"/>
                      <a:pt x="775" y="0"/>
                      <a:pt x="62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1" name="Google Shape;741;p52"/>
              <p:cNvSpPr/>
              <p:nvPr/>
            </p:nvSpPr>
            <p:spPr>
              <a:xfrm>
                <a:off x="4992050" y="2302350"/>
                <a:ext cx="76775" cy="159600"/>
              </a:xfrm>
              <a:custGeom>
                <a:avLst/>
                <a:gdLst/>
                <a:ahLst/>
                <a:cxnLst/>
                <a:rect l="l" t="t" r="r" b="b"/>
                <a:pathLst>
                  <a:path w="3071" h="6384" extrusionOk="0">
                    <a:moveTo>
                      <a:pt x="2029" y="2762"/>
                    </a:moveTo>
                    <a:cubicBezTo>
                      <a:pt x="2215" y="3224"/>
                      <a:pt x="2383" y="3688"/>
                      <a:pt x="2551" y="4172"/>
                    </a:cubicBezTo>
                    <a:cubicBezTo>
                      <a:pt x="2642" y="4420"/>
                      <a:pt x="2709" y="4668"/>
                      <a:pt x="2754" y="4916"/>
                    </a:cubicBezTo>
                    <a:cubicBezTo>
                      <a:pt x="2799" y="5165"/>
                      <a:pt x="2799" y="5413"/>
                      <a:pt x="2754" y="5639"/>
                    </a:cubicBezTo>
                    <a:cubicBezTo>
                      <a:pt x="2690" y="5853"/>
                      <a:pt x="2565" y="6047"/>
                      <a:pt x="2417" y="6047"/>
                    </a:cubicBezTo>
                    <a:cubicBezTo>
                      <a:pt x="2409" y="6047"/>
                      <a:pt x="2401" y="6046"/>
                      <a:pt x="2393" y="6045"/>
                    </a:cubicBezTo>
                    <a:cubicBezTo>
                      <a:pt x="2235" y="6045"/>
                      <a:pt x="2077" y="5864"/>
                      <a:pt x="2010" y="5684"/>
                    </a:cubicBezTo>
                    <a:cubicBezTo>
                      <a:pt x="1942" y="5481"/>
                      <a:pt x="1964" y="5210"/>
                      <a:pt x="2010" y="4962"/>
                    </a:cubicBezTo>
                    <a:cubicBezTo>
                      <a:pt x="2032" y="4691"/>
                      <a:pt x="2077" y="4420"/>
                      <a:pt x="2100" y="4127"/>
                    </a:cubicBezTo>
                    <a:cubicBezTo>
                      <a:pt x="2118" y="3685"/>
                      <a:pt x="2107" y="3214"/>
                      <a:pt x="2029" y="2762"/>
                    </a:cubicBezTo>
                    <a:close/>
                    <a:moveTo>
                      <a:pt x="164" y="0"/>
                    </a:moveTo>
                    <a:cubicBezTo>
                      <a:pt x="125" y="0"/>
                      <a:pt x="86" y="6"/>
                      <a:pt x="46" y="19"/>
                    </a:cubicBezTo>
                    <a:lnTo>
                      <a:pt x="1" y="154"/>
                    </a:lnTo>
                    <a:cubicBezTo>
                      <a:pt x="91" y="290"/>
                      <a:pt x="181" y="357"/>
                      <a:pt x="272" y="425"/>
                    </a:cubicBezTo>
                    <a:cubicBezTo>
                      <a:pt x="385" y="493"/>
                      <a:pt x="475" y="561"/>
                      <a:pt x="565" y="628"/>
                    </a:cubicBezTo>
                    <a:cubicBezTo>
                      <a:pt x="746" y="786"/>
                      <a:pt x="904" y="967"/>
                      <a:pt x="1039" y="1170"/>
                    </a:cubicBezTo>
                    <a:cubicBezTo>
                      <a:pt x="1332" y="1576"/>
                      <a:pt x="1536" y="2050"/>
                      <a:pt x="1648" y="2547"/>
                    </a:cubicBezTo>
                    <a:cubicBezTo>
                      <a:pt x="1761" y="3066"/>
                      <a:pt x="1784" y="3585"/>
                      <a:pt x="1761" y="4104"/>
                    </a:cubicBezTo>
                    <a:cubicBezTo>
                      <a:pt x="1761" y="4375"/>
                      <a:pt x="1716" y="4623"/>
                      <a:pt x="1694" y="4916"/>
                    </a:cubicBezTo>
                    <a:cubicBezTo>
                      <a:pt x="1648" y="5187"/>
                      <a:pt x="1626" y="5481"/>
                      <a:pt x="1716" y="5797"/>
                    </a:cubicBezTo>
                    <a:cubicBezTo>
                      <a:pt x="1784" y="5955"/>
                      <a:pt x="1874" y="6090"/>
                      <a:pt x="1987" y="6203"/>
                    </a:cubicBezTo>
                    <a:cubicBezTo>
                      <a:pt x="2100" y="6316"/>
                      <a:pt x="2235" y="6383"/>
                      <a:pt x="2416" y="6383"/>
                    </a:cubicBezTo>
                    <a:cubicBezTo>
                      <a:pt x="2574" y="6383"/>
                      <a:pt x="2732" y="6293"/>
                      <a:pt x="2822" y="6158"/>
                    </a:cubicBezTo>
                    <a:cubicBezTo>
                      <a:pt x="2912" y="6045"/>
                      <a:pt x="2980" y="5887"/>
                      <a:pt x="3003" y="5752"/>
                    </a:cubicBezTo>
                    <a:cubicBezTo>
                      <a:pt x="3070" y="5436"/>
                      <a:pt x="3070" y="5142"/>
                      <a:pt x="3025" y="4871"/>
                    </a:cubicBezTo>
                    <a:cubicBezTo>
                      <a:pt x="2957" y="4578"/>
                      <a:pt x="2890" y="4307"/>
                      <a:pt x="2777" y="4059"/>
                    </a:cubicBezTo>
                    <a:cubicBezTo>
                      <a:pt x="2574" y="3562"/>
                      <a:pt x="2393" y="3066"/>
                      <a:pt x="2168" y="2569"/>
                    </a:cubicBezTo>
                    <a:cubicBezTo>
                      <a:pt x="2053" y="2317"/>
                      <a:pt x="1927" y="2071"/>
                      <a:pt x="1789" y="1837"/>
                    </a:cubicBezTo>
                    <a:lnTo>
                      <a:pt x="1789" y="1837"/>
                    </a:lnTo>
                    <a:cubicBezTo>
                      <a:pt x="1668" y="1509"/>
                      <a:pt x="1506" y="1202"/>
                      <a:pt x="1310" y="922"/>
                    </a:cubicBezTo>
                    <a:cubicBezTo>
                      <a:pt x="1152" y="696"/>
                      <a:pt x="971" y="493"/>
                      <a:pt x="768" y="312"/>
                    </a:cubicBezTo>
                    <a:cubicBezTo>
                      <a:pt x="655" y="222"/>
                      <a:pt x="543" y="132"/>
                      <a:pt x="430" y="64"/>
                    </a:cubicBezTo>
                    <a:cubicBezTo>
                      <a:pt x="350" y="32"/>
                      <a:pt x="259" y="0"/>
                      <a:pt x="16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2" name="Google Shape;742;p52"/>
              <p:cNvSpPr/>
              <p:nvPr/>
            </p:nvSpPr>
            <p:spPr>
              <a:xfrm>
                <a:off x="4991500" y="2171900"/>
                <a:ext cx="130925" cy="141000"/>
              </a:xfrm>
              <a:custGeom>
                <a:avLst/>
                <a:gdLst/>
                <a:ahLst/>
                <a:cxnLst/>
                <a:rect l="l" t="t" r="r" b="b"/>
                <a:pathLst>
                  <a:path w="5237" h="5640" extrusionOk="0">
                    <a:moveTo>
                      <a:pt x="2743" y="0"/>
                    </a:moveTo>
                    <a:cubicBezTo>
                      <a:pt x="2019" y="0"/>
                      <a:pt x="1347" y="424"/>
                      <a:pt x="1039" y="1084"/>
                    </a:cubicBezTo>
                    <a:cubicBezTo>
                      <a:pt x="903" y="1400"/>
                      <a:pt x="881" y="1806"/>
                      <a:pt x="1016" y="2145"/>
                    </a:cubicBezTo>
                    <a:cubicBezTo>
                      <a:pt x="1129" y="2483"/>
                      <a:pt x="1354" y="2777"/>
                      <a:pt x="1648" y="2957"/>
                    </a:cubicBezTo>
                    <a:cubicBezTo>
                      <a:pt x="1828" y="3068"/>
                      <a:pt x="2050" y="3136"/>
                      <a:pt x="2267" y="3136"/>
                    </a:cubicBezTo>
                    <a:cubicBezTo>
                      <a:pt x="2405" y="3136"/>
                      <a:pt x="2541" y="3109"/>
                      <a:pt x="2664" y="3048"/>
                    </a:cubicBezTo>
                    <a:cubicBezTo>
                      <a:pt x="2979" y="2912"/>
                      <a:pt x="3115" y="2438"/>
                      <a:pt x="2844" y="2190"/>
                    </a:cubicBezTo>
                    <a:lnTo>
                      <a:pt x="2844" y="2190"/>
                    </a:lnTo>
                    <a:cubicBezTo>
                      <a:pt x="2957" y="2325"/>
                      <a:pt x="2979" y="2506"/>
                      <a:pt x="2934" y="2641"/>
                    </a:cubicBezTo>
                    <a:cubicBezTo>
                      <a:pt x="2867" y="2799"/>
                      <a:pt x="2754" y="2912"/>
                      <a:pt x="2618" y="2957"/>
                    </a:cubicBezTo>
                    <a:cubicBezTo>
                      <a:pt x="2529" y="2992"/>
                      <a:pt x="2436" y="3007"/>
                      <a:pt x="2343" y="3007"/>
                    </a:cubicBezTo>
                    <a:cubicBezTo>
                      <a:pt x="2128" y="3007"/>
                      <a:pt x="1911" y="2925"/>
                      <a:pt x="1738" y="2799"/>
                    </a:cubicBezTo>
                    <a:cubicBezTo>
                      <a:pt x="1242" y="2438"/>
                      <a:pt x="1061" y="1716"/>
                      <a:pt x="1332" y="1220"/>
                    </a:cubicBezTo>
                    <a:cubicBezTo>
                      <a:pt x="1586" y="733"/>
                      <a:pt x="2136" y="425"/>
                      <a:pt x="2669" y="425"/>
                    </a:cubicBezTo>
                    <a:cubicBezTo>
                      <a:pt x="2705" y="425"/>
                      <a:pt x="2741" y="427"/>
                      <a:pt x="2776" y="430"/>
                    </a:cubicBezTo>
                    <a:cubicBezTo>
                      <a:pt x="3363" y="475"/>
                      <a:pt x="3905" y="836"/>
                      <a:pt x="4243" y="1310"/>
                    </a:cubicBezTo>
                    <a:cubicBezTo>
                      <a:pt x="4604" y="1784"/>
                      <a:pt x="4717" y="2393"/>
                      <a:pt x="4559" y="2935"/>
                    </a:cubicBezTo>
                    <a:cubicBezTo>
                      <a:pt x="4424" y="3477"/>
                      <a:pt x="4018" y="3973"/>
                      <a:pt x="3544" y="4334"/>
                    </a:cubicBezTo>
                    <a:cubicBezTo>
                      <a:pt x="3070" y="4673"/>
                      <a:pt x="2506" y="4921"/>
                      <a:pt x="1919" y="5056"/>
                    </a:cubicBezTo>
                    <a:cubicBezTo>
                      <a:pt x="1614" y="5113"/>
                      <a:pt x="1309" y="5141"/>
                      <a:pt x="1002" y="5141"/>
                    </a:cubicBezTo>
                    <a:cubicBezTo>
                      <a:pt x="694" y="5141"/>
                      <a:pt x="384" y="5113"/>
                      <a:pt x="68" y="5056"/>
                    </a:cubicBezTo>
                    <a:lnTo>
                      <a:pt x="0" y="5237"/>
                    </a:lnTo>
                    <a:lnTo>
                      <a:pt x="0" y="5259"/>
                    </a:lnTo>
                    <a:cubicBezTo>
                      <a:pt x="478" y="5517"/>
                      <a:pt x="1046" y="5639"/>
                      <a:pt x="1619" y="5639"/>
                    </a:cubicBezTo>
                    <a:cubicBezTo>
                      <a:pt x="1749" y="5639"/>
                      <a:pt x="1879" y="5633"/>
                      <a:pt x="2009" y="5621"/>
                    </a:cubicBezTo>
                    <a:cubicBezTo>
                      <a:pt x="2709" y="5530"/>
                      <a:pt x="3386" y="5259"/>
                      <a:pt x="3927" y="4831"/>
                    </a:cubicBezTo>
                    <a:cubicBezTo>
                      <a:pt x="4492" y="4402"/>
                      <a:pt x="4943" y="3815"/>
                      <a:pt x="5124" y="3093"/>
                    </a:cubicBezTo>
                    <a:cubicBezTo>
                      <a:pt x="5214" y="2754"/>
                      <a:pt x="5236" y="2348"/>
                      <a:pt x="5146" y="1987"/>
                    </a:cubicBezTo>
                    <a:cubicBezTo>
                      <a:pt x="5056" y="1648"/>
                      <a:pt x="4898" y="1310"/>
                      <a:pt x="4672" y="1016"/>
                    </a:cubicBezTo>
                    <a:cubicBezTo>
                      <a:pt x="4221" y="430"/>
                      <a:pt x="3544" y="23"/>
                      <a:pt x="2799" y="1"/>
                    </a:cubicBezTo>
                    <a:cubicBezTo>
                      <a:pt x="2780" y="0"/>
                      <a:pt x="2762" y="0"/>
                      <a:pt x="274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3" name="Google Shape;743;p52"/>
              <p:cNvSpPr/>
              <p:nvPr/>
            </p:nvSpPr>
            <p:spPr>
              <a:xfrm>
                <a:off x="5017450" y="2214975"/>
                <a:ext cx="177200" cy="105275"/>
              </a:xfrm>
              <a:custGeom>
                <a:avLst/>
                <a:gdLst/>
                <a:ahLst/>
                <a:cxnLst/>
                <a:rect l="l" t="t" r="r" b="b"/>
                <a:pathLst>
                  <a:path w="7088" h="4211" extrusionOk="0">
                    <a:moveTo>
                      <a:pt x="6455" y="368"/>
                    </a:moveTo>
                    <a:cubicBezTo>
                      <a:pt x="6482" y="368"/>
                      <a:pt x="6505" y="371"/>
                      <a:pt x="6523" y="377"/>
                    </a:cubicBezTo>
                    <a:cubicBezTo>
                      <a:pt x="6613" y="422"/>
                      <a:pt x="6681" y="512"/>
                      <a:pt x="6681" y="625"/>
                    </a:cubicBezTo>
                    <a:cubicBezTo>
                      <a:pt x="6681" y="760"/>
                      <a:pt x="6636" y="896"/>
                      <a:pt x="6591" y="1031"/>
                    </a:cubicBezTo>
                    <a:cubicBezTo>
                      <a:pt x="6523" y="1167"/>
                      <a:pt x="6455" y="1302"/>
                      <a:pt x="6365" y="1438"/>
                    </a:cubicBezTo>
                    <a:cubicBezTo>
                      <a:pt x="6162" y="1663"/>
                      <a:pt x="5914" y="1866"/>
                      <a:pt x="5643" y="2047"/>
                    </a:cubicBezTo>
                    <a:cubicBezTo>
                      <a:pt x="5395" y="2227"/>
                      <a:pt x="5101" y="2385"/>
                      <a:pt x="4785" y="2543"/>
                    </a:cubicBezTo>
                    <a:cubicBezTo>
                      <a:pt x="4492" y="2724"/>
                      <a:pt x="4198" y="2859"/>
                      <a:pt x="3905" y="3017"/>
                    </a:cubicBezTo>
                    <a:cubicBezTo>
                      <a:pt x="3623" y="3143"/>
                      <a:pt x="3340" y="3259"/>
                      <a:pt x="3053" y="3358"/>
                    </a:cubicBezTo>
                    <a:lnTo>
                      <a:pt x="3053" y="3358"/>
                    </a:lnTo>
                    <a:cubicBezTo>
                      <a:pt x="3452" y="3148"/>
                      <a:pt x="3823" y="2890"/>
                      <a:pt x="4153" y="2589"/>
                    </a:cubicBezTo>
                    <a:cubicBezTo>
                      <a:pt x="4672" y="2115"/>
                      <a:pt x="5056" y="1550"/>
                      <a:pt x="5485" y="1054"/>
                    </a:cubicBezTo>
                    <a:cubicBezTo>
                      <a:pt x="5598" y="918"/>
                      <a:pt x="5711" y="806"/>
                      <a:pt x="5823" y="693"/>
                    </a:cubicBezTo>
                    <a:cubicBezTo>
                      <a:pt x="5936" y="580"/>
                      <a:pt x="6049" y="490"/>
                      <a:pt x="6185" y="422"/>
                    </a:cubicBezTo>
                    <a:cubicBezTo>
                      <a:pt x="6284" y="389"/>
                      <a:pt x="6383" y="368"/>
                      <a:pt x="6455" y="368"/>
                    </a:cubicBezTo>
                    <a:close/>
                    <a:moveTo>
                      <a:pt x="6464" y="0"/>
                    </a:moveTo>
                    <a:cubicBezTo>
                      <a:pt x="6301" y="0"/>
                      <a:pt x="6153" y="59"/>
                      <a:pt x="6027" y="106"/>
                    </a:cubicBezTo>
                    <a:cubicBezTo>
                      <a:pt x="5869" y="196"/>
                      <a:pt x="5711" y="309"/>
                      <a:pt x="5575" y="445"/>
                    </a:cubicBezTo>
                    <a:cubicBezTo>
                      <a:pt x="5462" y="580"/>
                      <a:pt x="5349" y="693"/>
                      <a:pt x="5237" y="828"/>
                    </a:cubicBezTo>
                    <a:cubicBezTo>
                      <a:pt x="4785" y="1347"/>
                      <a:pt x="4424" y="1912"/>
                      <a:pt x="3950" y="2363"/>
                    </a:cubicBezTo>
                    <a:cubicBezTo>
                      <a:pt x="3277" y="3020"/>
                      <a:pt x="2423" y="3472"/>
                      <a:pt x="1507" y="3679"/>
                    </a:cubicBezTo>
                    <a:lnTo>
                      <a:pt x="1507" y="3679"/>
                    </a:lnTo>
                    <a:cubicBezTo>
                      <a:pt x="1418" y="3684"/>
                      <a:pt x="1329" y="3686"/>
                      <a:pt x="1240" y="3686"/>
                    </a:cubicBezTo>
                    <a:cubicBezTo>
                      <a:pt x="865" y="3686"/>
                      <a:pt x="493" y="3642"/>
                      <a:pt x="136" y="3536"/>
                    </a:cubicBezTo>
                    <a:lnTo>
                      <a:pt x="1" y="4078"/>
                    </a:lnTo>
                    <a:cubicBezTo>
                      <a:pt x="364" y="4172"/>
                      <a:pt x="739" y="4211"/>
                      <a:pt x="1115" y="4211"/>
                    </a:cubicBezTo>
                    <a:cubicBezTo>
                      <a:pt x="1462" y="4211"/>
                      <a:pt x="1808" y="4178"/>
                      <a:pt x="2145" y="4123"/>
                    </a:cubicBezTo>
                    <a:cubicBezTo>
                      <a:pt x="2844" y="3988"/>
                      <a:pt x="3499" y="3717"/>
                      <a:pt x="4108" y="3424"/>
                    </a:cubicBezTo>
                    <a:cubicBezTo>
                      <a:pt x="4424" y="3266"/>
                      <a:pt x="4718" y="3108"/>
                      <a:pt x="5011" y="2950"/>
                    </a:cubicBezTo>
                    <a:cubicBezTo>
                      <a:pt x="5304" y="2769"/>
                      <a:pt x="5620" y="2611"/>
                      <a:pt x="5891" y="2408"/>
                    </a:cubicBezTo>
                    <a:cubicBezTo>
                      <a:pt x="6185" y="2205"/>
                      <a:pt x="6455" y="1957"/>
                      <a:pt x="6681" y="1663"/>
                    </a:cubicBezTo>
                    <a:cubicBezTo>
                      <a:pt x="6794" y="1528"/>
                      <a:pt x="6884" y="1370"/>
                      <a:pt x="6952" y="1189"/>
                    </a:cubicBezTo>
                    <a:cubicBezTo>
                      <a:pt x="7020" y="1009"/>
                      <a:pt x="7087" y="828"/>
                      <a:pt x="7065" y="602"/>
                    </a:cubicBezTo>
                    <a:cubicBezTo>
                      <a:pt x="7042" y="512"/>
                      <a:pt x="7020" y="377"/>
                      <a:pt x="6952" y="287"/>
                    </a:cubicBezTo>
                    <a:cubicBezTo>
                      <a:pt x="6884" y="174"/>
                      <a:pt x="6794" y="83"/>
                      <a:pt x="6681" y="38"/>
                    </a:cubicBezTo>
                    <a:cubicBezTo>
                      <a:pt x="6606" y="11"/>
                      <a:pt x="6534" y="0"/>
                      <a:pt x="646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4" name="Google Shape;744;p52"/>
              <p:cNvSpPr/>
              <p:nvPr/>
            </p:nvSpPr>
            <p:spPr>
              <a:xfrm>
                <a:off x="4957650" y="1965400"/>
                <a:ext cx="72800" cy="343650"/>
              </a:xfrm>
              <a:custGeom>
                <a:avLst/>
                <a:gdLst/>
                <a:ahLst/>
                <a:cxnLst/>
                <a:rect l="l" t="t" r="r" b="b"/>
                <a:pathLst>
                  <a:path w="2912" h="13746" extrusionOk="0">
                    <a:moveTo>
                      <a:pt x="1445" y="1"/>
                    </a:moveTo>
                    <a:cubicBezTo>
                      <a:pt x="1445" y="1"/>
                      <a:pt x="1171" y="3977"/>
                      <a:pt x="312" y="3977"/>
                    </a:cubicBezTo>
                    <a:cubicBezTo>
                      <a:pt x="216" y="3977"/>
                      <a:pt x="112" y="3926"/>
                      <a:pt x="0" y="3815"/>
                    </a:cubicBezTo>
                    <a:lnTo>
                      <a:pt x="0" y="3815"/>
                    </a:lnTo>
                    <a:cubicBezTo>
                      <a:pt x="339" y="4311"/>
                      <a:pt x="1377" y="6342"/>
                      <a:pt x="1377" y="13745"/>
                    </a:cubicBezTo>
                    <a:cubicBezTo>
                      <a:pt x="1490" y="6342"/>
                      <a:pt x="2551" y="4356"/>
                      <a:pt x="2912" y="3882"/>
                    </a:cubicBezTo>
                    <a:lnTo>
                      <a:pt x="2912" y="3882"/>
                    </a:lnTo>
                    <a:cubicBezTo>
                      <a:pt x="2802" y="3985"/>
                      <a:pt x="2700" y="4032"/>
                      <a:pt x="2605" y="4032"/>
                    </a:cubicBezTo>
                    <a:cubicBezTo>
                      <a:pt x="1721" y="4032"/>
                      <a:pt x="1445" y="1"/>
                      <a:pt x="144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745" name="Google Shape;745;p52"/>
          <p:cNvPicPr preferRelativeResize="0">
            <a:picLocks noGrp="1"/>
          </p:cNvPicPr>
          <p:nvPr>
            <p:ph type="pic" idx="3"/>
          </p:nvPr>
        </p:nvPicPr>
        <p:blipFill rotWithShape="1">
          <a:blip r:embed="rId3">
            <a:alphaModFix/>
          </a:blip>
          <a:srcRect b="14719"/>
          <a:stretch/>
        </p:blipFill>
        <p:spPr>
          <a:xfrm>
            <a:off x="718700" y="2490025"/>
            <a:ext cx="1208400" cy="1805400"/>
          </a:xfrm>
          <a:prstGeom prst="round2SameRect">
            <a:avLst>
              <a:gd name="adj1" fmla="val 50000"/>
              <a:gd name="adj2" fmla="val 0"/>
            </a:avLst>
          </a:prstGeom>
        </p:spPr>
      </p:pic>
      <p:pic>
        <p:nvPicPr>
          <p:cNvPr id="746" name="Google Shape;746;p52"/>
          <p:cNvPicPr preferRelativeResize="0">
            <a:picLocks noGrp="1"/>
          </p:cNvPicPr>
          <p:nvPr>
            <p:ph type="pic" idx="4"/>
          </p:nvPr>
        </p:nvPicPr>
        <p:blipFill rotWithShape="1">
          <a:blip r:embed="rId4">
            <a:alphaModFix/>
          </a:blip>
          <a:srcRect l="14553" t="33223" r="31042" b="17758"/>
          <a:stretch/>
        </p:blipFill>
        <p:spPr>
          <a:xfrm flipH="1">
            <a:off x="7216900" y="2490025"/>
            <a:ext cx="1208400" cy="1805400"/>
          </a:xfrm>
          <a:prstGeom prst="round2SameRect">
            <a:avLst>
              <a:gd name="adj1" fmla="val 50000"/>
              <a:gd name="adj2" fmla="val 0"/>
            </a:avLst>
          </a:prstGeom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EBD95020-63CD-43C8-8B92-29C1348D0EC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p52"/>
          <p:cNvSpPr txBox="1">
            <a:spLocks noGrp="1"/>
          </p:cNvSpPr>
          <p:nvPr>
            <p:ph type="subTitle" idx="1"/>
          </p:nvPr>
        </p:nvSpPr>
        <p:spPr>
          <a:xfrm>
            <a:off x="1114082" y="230174"/>
            <a:ext cx="7045185" cy="491332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pt-BR" sz="1400" b="1" dirty="0"/>
              <a:t>A Música Barroca</a:t>
            </a:r>
          </a:p>
          <a:p>
            <a:r>
              <a:rPr lang="pt-BR" sz="1400" b="1" dirty="0"/>
              <a:t>É geralmente exuberante: ritmos enérgicos, melodias com muitos ornamentos, contrastes de timbres instrumentais e de sonoridades fortes com suaves. </a:t>
            </a:r>
          </a:p>
          <a:p>
            <a:pPr fontAlgn="base"/>
            <a:br>
              <a:rPr lang="pt-BR" sz="1400" b="1" dirty="0"/>
            </a:br>
            <a:r>
              <a:rPr lang="pt-BR" sz="1400" b="1" dirty="0"/>
              <a:t>Música Vocal: Conhecido como oratório: um tipo de ópera com histórias tiradas da Bíblia. Com o passar do tempo os oratórios deixaram de ser representados e passaram a ser apenas cantados. </a:t>
            </a:r>
          </a:p>
          <a:p>
            <a:pPr fontAlgn="base"/>
            <a:br>
              <a:rPr lang="pt-BR" sz="1400" b="1" dirty="0"/>
            </a:br>
            <a:r>
              <a:rPr lang="pt-BR" sz="1400" b="1" dirty="0"/>
              <a:t> Música Instrumental: passou a ter importância igual à da música vocal. Os violinos passaram a ser o centro da orquestra. </a:t>
            </a:r>
          </a:p>
        </p:txBody>
      </p:sp>
      <p:grpSp>
        <p:nvGrpSpPr>
          <p:cNvPr id="716" name="Google Shape;716;p52"/>
          <p:cNvGrpSpPr/>
          <p:nvPr/>
        </p:nvGrpSpPr>
        <p:grpSpPr>
          <a:xfrm>
            <a:off x="150034" y="2075149"/>
            <a:ext cx="1097187" cy="562777"/>
            <a:chOff x="4023407" y="138572"/>
            <a:chExt cx="1097187" cy="562777"/>
          </a:xfrm>
        </p:grpSpPr>
        <p:sp>
          <p:nvSpPr>
            <p:cNvPr id="717" name="Google Shape;717;p52"/>
            <p:cNvSpPr/>
            <p:nvPr/>
          </p:nvSpPr>
          <p:spPr>
            <a:xfrm rot="-6265780">
              <a:off x="4119446" y="362272"/>
              <a:ext cx="515028" cy="87341"/>
            </a:xfrm>
            <a:custGeom>
              <a:avLst/>
              <a:gdLst/>
              <a:ahLst/>
              <a:cxnLst/>
              <a:rect l="l" t="t" r="r" b="b"/>
              <a:pathLst>
                <a:path w="12707" h="2687" extrusionOk="0">
                  <a:moveTo>
                    <a:pt x="9163" y="0"/>
                  </a:moveTo>
                  <a:lnTo>
                    <a:pt x="9163" y="0"/>
                  </a:lnTo>
                  <a:cubicBezTo>
                    <a:pt x="8712" y="316"/>
                    <a:pt x="6839" y="1287"/>
                    <a:pt x="0" y="1377"/>
                  </a:cubicBezTo>
                  <a:lnTo>
                    <a:pt x="0" y="1400"/>
                  </a:lnTo>
                  <a:cubicBezTo>
                    <a:pt x="6839" y="1422"/>
                    <a:pt x="8689" y="2370"/>
                    <a:pt x="9118" y="2686"/>
                  </a:cubicBezTo>
                  <a:cubicBezTo>
                    <a:pt x="8148" y="1671"/>
                    <a:pt x="12707" y="1287"/>
                    <a:pt x="12707" y="1287"/>
                  </a:cubicBezTo>
                  <a:cubicBezTo>
                    <a:pt x="12707" y="1287"/>
                    <a:pt x="8148" y="1016"/>
                    <a:pt x="9163" y="0"/>
                  </a:cubicBezTo>
                  <a:close/>
                </a:path>
              </a:pathLst>
            </a:custGeom>
            <a:solidFill>
              <a:srgbClr val="3616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" name="Google Shape;718;p52"/>
            <p:cNvSpPr/>
            <p:nvPr/>
          </p:nvSpPr>
          <p:spPr>
            <a:xfrm rot="-5352950">
              <a:off x="4295935" y="363909"/>
              <a:ext cx="526913" cy="84100"/>
            </a:xfrm>
            <a:custGeom>
              <a:avLst/>
              <a:gdLst/>
              <a:ahLst/>
              <a:cxnLst/>
              <a:rect l="l" t="t" r="r" b="b"/>
              <a:pathLst>
                <a:path w="12707" h="2687" extrusionOk="0">
                  <a:moveTo>
                    <a:pt x="9163" y="0"/>
                  </a:moveTo>
                  <a:lnTo>
                    <a:pt x="9163" y="0"/>
                  </a:lnTo>
                  <a:cubicBezTo>
                    <a:pt x="8712" y="316"/>
                    <a:pt x="6839" y="1287"/>
                    <a:pt x="0" y="1377"/>
                  </a:cubicBezTo>
                  <a:lnTo>
                    <a:pt x="0" y="1400"/>
                  </a:lnTo>
                  <a:cubicBezTo>
                    <a:pt x="6839" y="1422"/>
                    <a:pt x="8689" y="2370"/>
                    <a:pt x="9118" y="2686"/>
                  </a:cubicBezTo>
                  <a:cubicBezTo>
                    <a:pt x="8148" y="1671"/>
                    <a:pt x="12707" y="1287"/>
                    <a:pt x="12707" y="1287"/>
                  </a:cubicBezTo>
                  <a:cubicBezTo>
                    <a:pt x="12707" y="1287"/>
                    <a:pt x="8148" y="1016"/>
                    <a:pt x="9163" y="0"/>
                  </a:cubicBezTo>
                  <a:close/>
                </a:path>
              </a:pathLst>
            </a:custGeom>
            <a:solidFill>
              <a:srgbClr val="3616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" name="Google Shape;719;p52"/>
            <p:cNvSpPr/>
            <p:nvPr/>
          </p:nvSpPr>
          <p:spPr>
            <a:xfrm rot="-4412785">
              <a:off x="4521243" y="361838"/>
              <a:ext cx="511666" cy="88209"/>
            </a:xfrm>
            <a:custGeom>
              <a:avLst/>
              <a:gdLst/>
              <a:ahLst/>
              <a:cxnLst/>
              <a:rect l="l" t="t" r="r" b="b"/>
              <a:pathLst>
                <a:path w="12707" h="2687" extrusionOk="0">
                  <a:moveTo>
                    <a:pt x="9163" y="0"/>
                  </a:moveTo>
                  <a:lnTo>
                    <a:pt x="9163" y="0"/>
                  </a:lnTo>
                  <a:cubicBezTo>
                    <a:pt x="8712" y="316"/>
                    <a:pt x="6839" y="1287"/>
                    <a:pt x="0" y="1377"/>
                  </a:cubicBezTo>
                  <a:lnTo>
                    <a:pt x="0" y="1400"/>
                  </a:lnTo>
                  <a:cubicBezTo>
                    <a:pt x="6839" y="1422"/>
                    <a:pt x="8689" y="2370"/>
                    <a:pt x="9118" y="2686"/>
                  </a:cubicBezTo>
                  <a:cubicBezTo>
                    <a:pt x="8148" y="1671"/>
                    <a:pt x="12707" y="1287"/>
                    <a:pt x="12707" y="1287"/>
                  </a:cubicBezTo>
                  <a:cubicBezTo>
                    <a:pt x="12707" y="1287"/>
                    <a:pt x="8148" y="1016"/>
                    <a:pt x="9163" y="0"/>
                  </a:cubicBezTo>
                  <a:close/>
                </a:path>
              </a:pathLst>
            </a:custGeom>
            <a:solidFill>
              <a:srgbClr val="3616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" name="Google Shape;720;p52"/>
            <p:cNvSpPr/>
            <p:nvPr/>
          </p:nvSpPr>
          <p:spPr>
            <a:xfrm rot="-7507043">
              <a:off x="3944912" y="416163"/>
              <a:ext cx="515014" cy="87343"/>
            </a:xfrm>
            <a:custGeom>
              <a:avLst/>
              <a:gdLst/>
              <a:ahLst/>
              <a:cxnLst/>
              <a:rect l="l" t="t" r="r" b="b"/>
              <a:pathLst>
                <a:path w="12707" h="2687" extrusionOk="0">
                  <a:moveTo>
                    <a:pt x="9163" y="0"/>
                  </a:moveTo>
                  <a:lnTo>
                    <a:pt x="9163" y="0"/>
                  </a:lnTo>
                  <a:cubicBezTo>
                    <a:pt x="8712" y="316"/>
                    <a:pt x="6839" y="1287"/>
                    <a:pt x="0" y="1377"/>
                  </a:cubicBezTo>
                  <a:lnTo>
                    <a:pt x="0" y="1400"/>
                  </a:lnTo>
                  <a:cubicBezTo>
                    <a:pt x="6839" y="1422"/>
                    <a:pt x="8689" y="2370"/>
                    <a:pt x="9118" y="2686"/>
                  </a:cubicBezTo>
                  <a:cubicBezTo>
                    <a:pt x="8148" y="1671"/>
                    <a:pt x="12707" y="1287"/>
                    <a:pt x="12707" y="1287"/>
                  </a:cubicBezTo>
                  <a:cubicBezTo>
                    <a:pt x="12707" y="1287"/>
                    <a:pt x="8148" y="1016"/>
                    <a:pt x="9163" y="0"/>
                  </a:cubicBezTo>
                  <a:close/>
                </a:path>
              </a:pathLst>
            </a:custGeom>
            <a:solidFill>
              <a:srgbClr val="3616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" name="Google Shape;721;p52"/>
            <p:cNvSpPr/>
            <p:nvPr/>
          </p:nvSpPr>
          <p:spPr>
            <a:xfrm rot="7507043" flipH="1">
              <a:off x="4684074" y="416163"/>
              <a:ext cx="515014" cy="87343"/>
            </a:xfrm>
            <a:custGeom>
              <a:avLst/>
              <a:gdLst/>
              <a:ahLst/>
              <a:cxnLst/>
              <a:rect l="l" t="t" r="r" b="b"/>
              <a:pathLst>
                <a:path w="12707" h="2687" extrusionOk="0">
                  <a:moveTo>
                    <a:pt x="9163" y="0"/>
                  </a:moveTo>
                  <a:lnTo>
                    <a:pt x="9163" y="0"/>
                  </a:lnTo>
                  <a:cubicBezTo>
                    <a:pt x="8712" y="316"/>
                    <a:pt x="6839" y="1287"/>
                    <a:pt x="0" y="1377"/>
                  </a:cubicBezTo>
                  <a:lnTo>
                    <a:pt x="0" y="1400"/>
                  </a:lnTo>
                  <a:cubicBezTo>
                    <a:pt x="6839" y="1422"/>
                    <a:pt x="8689" y="2370"/>
                    <a:pt x="9118" y="2686"/>
                  </a:cubicBezTo>
                  <a:cubicBezTo>
                    <a:pt x="8148" y="1671"/>
                    <a:pt x="12707" y="1287"/>
                    <a:pt x="12707" y="1287"/>
                  </a:cubicBezTo>
                  <a:cubicBezTo>
                    <a:pt x="12707" y="1287"/>
                    <a:pt x="8148" y="1016"/>
                    <a:pt x="9163" y="0"/>
                  </a:cubicBezTo>
                  <a:close/>
                </a:path>
              </a:pathLst>
            </a:custGeom>
            <a:solidFill>
              <a:srgbClr val="3616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23" name="Google Shape;723;p52"/>
          <p:cNvGrpSpPr/>
          <p:nvPr/>
        </p:nvGrpSpPr>
        <p:grpSpPr>
          <a:xfrm>
            <a:off x="7900626" y="2008973"/>
            <a:ext cx="1097187" cy="562777"/>
            <a:chOff x="4023407" y="138572"/>
            <a:chExt cx="1097187" cy="562777"/>
          </a:xfrm>
        </p:grpSpPr>
        <p:sp>
          <p:nvSpPr>
            <p:cNvPr id="724" name="Google Shape;724;p52"/>
            <p:cNvSpPr/>
            <p:nvPr/>
          </p:nvSpPr>
          <p:spPr>
            <a:xfrm rot="-6265780">
              <a:off x="4119446" y="362272"/>
              <a:ext cx="515028" cy="87341"/>
            </a:xfrm>
            <a:custGeom>
              <a:avLst/>
              <a:gdLst/>
              <a:ahLst/>
              <a:cxnLst/>
              <a:rect l="l" t="t" r="r" b="b"/>
              <a:pathLst>
                <a:path w="12707" h="2687" extrusionOk="0">
                  <a:moveTo>
                    <a:pt x="9163" y="0"/>
                  </a:moveTo>
                  <a:lnTo>
                    <a:pt x="9163" y="0"/>
                  </a:lnTo>
                  <a:cubicBezTo>
                    <a:pt x="8712" y="316"/>
                    <a:pt x="6839" y="1287"/>
                    <a:pt x="0" y="1377"/>
                  </a:cubicBezTo>
                  <a:lnTo>
                    <a:pt x="0" y="1400"/>
                  </a:lnTo>
                  <a:cubicBezTo>
                    <a:pt x="6839" y="1422"/>
                    <a:pt x="8689" y="2370"/>
                    <a:pt x="9118" y="2686"/>
                  </a:cubicBezTo>
                  <a:cubicBezTo>
                    <a:pt x="8148" y="1671"/>
                    <a:pt x="12707" y="1287"/>
                    <a:pt x="12707" y="1287"/>
                  </a:cubicBezTo>
                  <a:cubicBezTo>
                    <a:pt x="12707" y="1287"/>
                    <a:pt x="8148" y="1016"/>
                    <a:pt x="9163" y="0"/>
                  </a:cubicBezTo>
                  <a:close/>
                </a:path>
              </a:pathLst>
            </a:custGeom>
            <a:solidFill>
              <a:srgbClr val="3616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" name="Google Shape;725;p52"/>
            <p:cNvSpPr/>
            <p:nvPr/>
          </p:nvSpPr>
          <p:spPr>
            <a:xfrm rot="-5352950">
              <a:off x="4295935" y="363909"/>
              <a:ext cx="526913" cy="84100"/>
            </a:xfrm>
            <a:custGeom>
              <a:avLst/>
              <a:gdLst/>
              <a:ahLst/>
              <a:cxnLst/>
              <a:rect l="l" t="t" r="r" b="b"/>
              <a:pathLst>
                <a:path w="12707" h="2687" extrusionOk="0">
                  <a:moveTo>
                    <a:pt x="9163" y="0"/>
                  </a:moveTo>
                  <a:lnTo>
                    <a:pt x="9163" y="0"/>
                  </a:lnTo>
                  <a:cubicBezTo>
                    <a:pt x="8712" y="316"/>
                    <a:pt x="6839" y="1287"/>
                    <a:pt x="0" y="1377"/>
                  </a:cubicBezTo>
                  <a:lnTo>
                    <a:pt x="0" y="1400"/>
                  </a:lnTo>
                  <a:cubicBezTo>
                    <a:pt x="6839" y="1422"/>
                    <a:pt x="8689" y="2370"/>
                    <a:pt x="9118" y="2686"/>
                  </a:cubicBezTo>
                  <a:cubicBezTo>
                    <a:pt x="8148" y="1671"/>
                    <a:pt x="12707" y="1287"/>
                    <a:pt x="12707" y="1287"/>
                  </a:cubicBezTo>
                  <a:cubicBezTo>
                    <a:pt x="12707" y="1287"/>
                    <a:pt x="8148" y="1016"/>
                    <a:pt x="9163" y="0"/>
                  </a:cubicBezTo>
                  <a:close/>
                </a:path>
              </a:pathLst>
            </a:custGeom>
            <a:solidFill>
              <a:srgbClr val="3616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" name="Google Shape;726;p52"/>
            <p:cNvSpPr/>
            <p:nvPr/>
          </p:nvSpPr>
          <p:spPr>
            <a:xfrm rot="-4412785">
              <a:off x="4521243" y="361838"/>
              <a:ext cx="511666" cy="88209"/>
            </a:xfrm>
            <a:custGeom>
              <a:avLst/>
              <a:gdLst/>
              <a:ahLst/>
              <a:cxnLst/>
              <a:rect l="l" t="t" r="r" b="b"/>
              <a:pathLst>
                <a:path w="12707" h="2687" extrusionOk="0">
                  <a:moveTo>
                    <a:pt x="9163" y="0"/>
                  </a:moveTo>
                  <a:lnTo>
                    <a:pt x="9163" y="0"/>
                  </a:lnTo>
                  <a:cubicBezTo>
                    <a:pt x="8712" y="316"/>
                    <a:pt x="6839" y="1287"/>
                    <a:pt x="0" y="1377"/>
                  </a:cubicBezTo>
                  <a:lnTo>
                    <a:pt x="0" y="1400"/>
                  </a:lnTo>
                  <a:cubicBezTo>
                    <a:pt x="6839" y="1422"/>
                    <a:pt x="8689" y="2370"/>
                    <a:pt x="9118" y="2686"/>
                  </a:cubicBezTo>
                  <a:cubicBezTo>
                    <a:pt x="8148" y="1671"/>
                    <a:pt x="12707" y="1287"/>
                    <a:pt x="12707" y="1287"/>
                  </a:cubicBezTo>
                  <a:cubicBezTo>
                    <a:pt x="12707" y="1287"/>
                    <a:pt x="8148" y="1016"/>
                    <a:pt x="9163" y="0"/>
                  </a:cubicBezTo>
                  <a:close/>
                </a:path>
              </a:pathLst>
            </a:custGeom>
            <a:solidFill>
              <a:srgbClr val="3616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" name="Google Shape;727;p52"/>
            <p:cNvSpPr/>
            <p:nvPr/>
          </p:nvSpPr>
          <p:spPr>
            <a:xfrm rot="-7507043">
              <a:off x="3944912" y="416163"/>
              <a:ext cx="515014" cy="87343"/>
            </a:xfrm>
            <a:custGeom>
              <a:avLst/>
              <a:gdLst/>
              <a:ahLst/>
              <a:cxnLst/>
              <a:rect l="l" t="t" r="r" b="b"/>
              <a:pathLst>
                <a:path w="12707" h="2687" extrusionOk="0">
                  <a:moveTo>
                    <a:pt x="9163" y="0"/>
                  </a:moveTo>
                  <a:lnTo>
                    <a:pt x="9163" y="0"/>
                  </a:lnTo>
                  <a:cubicBezTo>
                    <a:pt x="8712" y="316"/>
                    <a:pt x="6839" y="1287"/>
                    <a:pt x="0" y="1377"/>
                  </a:cubicBezTo>
                  <a:lnTo>
                    <a:pt x="0" y="1400"/>
                  </a:lnTo>
                  <a:cubicBezTo>
                    <a:pt x="6839" y="1422"/>
                    <a:pt x="8689" y="2370"/>
                    <a:pt x="9118" y="2686"/>
                  </a:cubicBezTo>
                  <a:cubicBezTo>
                    <a:pt x="8148" y="1671"/>
                    <a:pt x="12707" y="1287"/>
                    <a:pt x="12707" y="1287"/>
                  </a:cubicBezTo>
                  <a:cubicBezTo>
                    <a:pt x="12707" y="1287"/>
                    <a:pt x="8148" y="1016"/>
                    <a:pt x="9163" y="0"/>
                  </a:cubicBezTo>
                  <a:close/>
                </a:path>
              </a:pathLst>
            </a:custGeom>
            <a:solidFill>
              <a:srgbClr val="3616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" name="Google Shape;728;p52"/>
            <p:cNvSpPr/>
            <p:nvPr/>
          </p:nvSpPr>
          <p:spPr>
            <a:xfrm rot="7507043" flipH="1">
              <a:off x="4684074" y="416163"/>
              <a:ext cx="515014" cy="87343"/>
            </a:xfrm>
            <a:custGeom>
              <a:avLst/>
              <a:gdLst/>
              <a:ahLst/>
              <a:cxnLst/>
              <a:rect l="l" t="t" r="r" b="b"/>
              <a:pathLst>
                <a:path w="12707" h="2687" extrusionOk="0">
                  <a:moveTo>
                    <a:pt x="9163" y="0"/>
                  </a:moveTo>
                  <a:lnTo>
                    <a:pt x="9163" y="0"/>
                  </a:lnTo>
                  <a:cubicBezTo>
                    <a:pt x="8712" y="316"/>
                    <a:pt x="6839" y="1287"/>
                    <a:pt x="0" y="1377"/>
                  </a:cubicBezTo>
                  <a:lnTo>
                    <a:pt x="0" y="1400"/>
                  </a:lnTo>
                  <a:cubicBezTo>
                    <a:pt x="6839" y="1422"/>
                    <a:pt x="8689" y="2370"/>
                    <a:pt x="9118" y="2686"/>
                  </a:cubicBezTo>
                  <a:cubicBezTo>
                    <a:pt x="8148" y="1671"/>
                    <a:pt x="12707" y="1287"/>
                    <a:pt x="12707" y="1287"/>
                  </a:cubicBezTo>
                  <a:cubicBezTo>
                    <a:pt x="12707" y="1287"/>
                    <a:pt x="8148" y="1016"/>
                    <a:pt x="9163" y="0"/>
                  </a:cubicBezTo>
                  <a:close/>
                </a:path>
              </a:pathLst>
            </a:custGeom>
            <a:solidFill>
              <a:srgbClr val="3616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29" name="Google Shape;729;p52"/>
          <p:cNvGrpSpPr/>
          <p:nvPr/>
        </p:nvGrpSpPr>
        <p:grpSpPr>
          <a:xfrm rot="10800000" flipH="1">
            <a:off x="3956175" y="4196800"/>
            <a:ext cx="1217650" cy="579000"/>
            <a:chOff x="3963175" y="2289525"/>
            <a:chExt cx="1217650" cy="579000"/>
          </a:xfrm>
        </p:grpSpPr>
        <p:sp>
          <p:nvSpPr>
            <p:cNvPr id="730" name="Google Shape;730;p52"/>
            <p:cNvSpPr/>
            <p:nvPr/>
          </p:nvSpPr>
          <p:spPr>
            <a:xfrm>
              <a:off x="4345725" y="2625525"/>
              <a:ext cx="228550" cy="240175"/>
            </a:xfrm>
            <a:custGeom>
              <a:avLst/>
              <a:gdLst/>
              <a:ahLst/>
              <a:cxnLst/>
              <a:rect l="l" t="t" r="r" b="b"/>
              <a:pathLst>
                <a:path w="9142" h="9607" extrusionOk="0">
                  <a:moveTo>
                    <a:pt x="8664" y="1"/>
                  </a:moveTo>
                  <a:cubicBezTo>
                    <a:pt x="7473" y="1"/>
                    <a:pt x="6276" y="248"/>
                    <a:pt x="5169" y="711"/>
                  </a:cubicBezTo>
                  <a:cubicBezTo>
                    <a:pt x="4560" y="982"/>
                    <a:pt x="3950" y="1298"/>
                    <a:pt x="3386" y="1659"/>
                  </a:cubicBezTo>
                  <a:cubicBezTo>
                    <a:pt x="2822" y="2043"/>
                    <a:pt x="2303" y="2472"/>
                    <a:pt x="1851" y="2968"/>
                  </a:cubicBezTo>
                  <a:cubicBezTo>
                    <a:pt x="949" y="3961"/>
                    <a:pt x="272" y="5203"/>
                    <a:pt x="91" y="6557"/>
                  </a:cubicBezTo>
                  <a:cubicBezTo>
                    <a:pt x="1" y="7211"/>
                    <a:pt x="23" y="7934"/>
                    <a:pt x="362" y="8566"/>
                  </a:cubicBezTo>
                  <a:cubicBezTo>
                    <a:pt x="520" y="8859"/>
                    <a:pt x="768" y="9130"/>
                    <a:pt x="1061" y="9310"/>
                  </a:cubicBezTo>
                  <a:cubicBezTo>
                    <a:pt x="1309" y="9496"/>
                    <a:pt x="1614" y="9607"/>
                    <a:pt x="1924" y="9607"/>
                  </a:cubicBezTo>
                  <a:cubicBezTo>
                    <a:pt x="1952" y="9607"/>
                    <a:pt x="1981" y="9606"/>
                    <a:pt x="2009" y="9604"/>
                  </a:cubicBezTo>
                  <a:cubicBezTo>
                    <a:pt x="1671" y="9581"/>
                    <a:pt x="1377" y="9423"/>
                    <a:pt x="1129" y="9220"/>
                  </a:cubicBezTo>
                  <a:cubicBezTo>
                    <a:pt x="881" y="9017"/>
                    <a:pt x="700" y="8746"/>
                    <a:pt x="565" y="8475"/>
                  </a:cubicBezTo>
                  <a:cubicBezTo>
                    <a:pt x="317" y="7888"/>
                    <a:pt x="339" y="7234"/>
                    <a:pt x="475" y="6625"/>
                  </a:cubicBezTo>
                  <a:cubicBezTo>
                    <a:pt x="610" y="6015"/>
                    <a:pt x="858" y="5428"/>
                    <a:pt x="1174" y="4887"/>
                  </a:cubicBezTo>
                  <a:cubicBezTo>
                    <a:pt x="1490" y="4345"/>
                    <a:pt x="1874" y="3849"/>
                    <a:pt x="2303" y="3420"/>
                  </a:cubicBezTo>
                  <a:cubicBezTo>
                    <a:pt x="3206" y="2540"/>
                    <a:pt x="4289" y="1885"/>
                    <a:pt x="5463" y="1411"/>
                  </a:cubicBezTo>
                  <a:cubicBezTo>
                    <a:pt x="6659" y="960"/>
                    <a:pt x="7877" y="666"/>
                    <a:pt x="9141" y="215"/>
                  </a:cubicBezTo>
                  <a:lnTo>
                    <a:pt x="9096" y="12"/>
                  </a:lnTo>
                  <a:cubicBezTo>
                    <a:pt x="8952" y="4"/>
                    <a:pt x="8808" y="1"/>
                    <a:pt x="86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" name="Google Shape;731;p52"/>
            <p:cNvSpPr/>
            <p:nvPr/>
          </p:nvSpPr>
          <p:spPr>
            <a:xfrm>
              <a:off x="4266750" y="2626025"/>
              <a:ext cx="171550" cy="98000"/>
            </a:xfrm>
            <a:custGeom>
              <a:avLst/>
              <a:gdLst/>
              <a:ahLst/>
              <a:cxnLst/>
              <a:rect l="l" t="t" r="r" b="b"/>
              <a:pathLst>
                <a:path w="6862" h="3920" extrusionOk="0">
                  <a:moveTo>
                    <a:pt x="1736" y="1"/>
                  </a:moveTo>
                  <a:cubicBezTo>
                    <a:pt x="1675" y="1"/>
                    <a:pt x="1615" y="6"/>
                    <a:pt x="1557" y="14"/>
                  </a:cubicBezTo>
                  <a:cubicBezTo>
                    <a:pt x="1241" y="59"/>
                    <a:pt x="948" y="195"/>
                    <a:pt x="700" y="353"/>
                  </a:cubicBezTo>
                  <a:cubicBezTo>
                    <a:pt x="429" y="533"/>
                    <a:pt x="203" y="759"/>
                    <a:pt x="90" y="1075"/>
                  </a:cubicBezTo>
                  <a:cubicBezTo>
                    <a:pt x="45" y="1233"/>
                    <a:pt x="23" y="1391"/>
                    <a:pt x="0" y="1549"/>
                  </a:cubicBezTo>
                  <a:cubicBezTo>
                    <a:pt x="0" y="1707"/>
                    <a:pt x="23" y="1865"/>
                    <a:pt x="68" y="2023"/>
                  </a:cubicBezTo>
                  <a:cubicBezTo>
                    <a:pt x="135" y="2339"/>
                    <a:pt x="293" y="2632"/>
                    <a:pt x="474" y="2881"/>
                  </a:cubicBezTo>
                  <a:cubicBezTo>
                    <a:pt x="880" y="3377"/>
                    <a:pt x="1467" y="3693"/>
                    <a:pt x="2076" y="3829"/>
                  </a:cubicBezTo>
                  <a:cubicBezTo>
                    <a:pt x="2356" y="3891"/>
                    <a:pt x="2635" y="3920"/>
                    <a:pt x="2915" y="3920"/>
                  </a:cubicBezTo>
                  <a:cubicBezTo>
                    <a:pt x="3245" y="3920"/>
                    <a:pt x="3575" y="3879"/>
                    <a:pt x="3905" y="3806"/>
                  </a:cubicBezTo>
                  <a:cubicBezTo>
                    <a:pt x="4491" y="3648"/>
                    <a:pt x="5033" y="3377"/>
                    <a:pt x="5530" y="3061"/>
                  </a:cubicBezTo>
                  <a:cubicBezTo>
                    <a:pt x="6003" y="2723"/>
                    <a:pt x="6455" y="2339"/>
                    <a:pt x="6861" y="1933"/>
                  </a:cubicBezTo>
                  <a:lnTo>
                    <a:pt x="6726" y="1752"/>
                  </a:lnTo>
                  <a:cubicBezTo>
                    <a:pt x="5778" y="2407"/>
                    <a:pt x="4830" y="3084"/>
                    <a:pt x="3769" y="3355"/>
                  </a:cubicBezTo>
                  <a:cubicBezTo>
                    <a:pt x="3460" y="3422"/>
                    <a:pt x="3134" y="3465"/>
                    <a:pt x="2812" y="3465"/>
                  </a:cubicBezTo>
                  <a:cubicBezTo>
                    <a:pt x="2593" y="3465"/>
                    <a:pt x="2376" y="3445"/>
                    <a:pt x="2167" y="3400"/>
                  </a:cubicBezTo>
                  <a:cubicBezTo>
                    <a:pt x="1625" y="3287"/>
                    <a:pt x="1128" y="3039"/>
                    <a:pt x="790" y="2632"/>
                  </a:cubicBezTo>
                  <a:cubicBezTo>
                    <a:pt x="451" y="2226"/>
                    <a:pt x="248" y="1662"/>
                    <a:pt x="406" y="1188"/>
                  </a:cubicBezTo>
                  <a:cubicBezTo>
                    <a:pt x="474" y="940"/>
                    <a:pt x="655" y="737"/>
                    <a:pt x="858" y="579"/>
                  </a:cubicBezTo>
                  <a:cubicBezTo>
                    <a:pt x="1083" y="421"/>
                    <a:pt x="1332" y="308"/>
                    <a:pt x="1580" y="263"/>
                  </a:cubicBezTo>
                  <a:cubicBezTo>
                    <a:pt x="1659" y="249"/>
                    <a:pt x="1738" y="242"/>
                    <a:pt x="1815" y="242"/>
                  </a:cubicBezTo>
                  <a:cubicBezTo>
                    <a:pt x="2005" y="242"/>
                    <a:pt x="2187" y="286"/>
                    <a:pt x="2347" y="398"/>
                  </a:cubicBezTo>
                  <a:cubicBezTo>
                    <a:pt x="2438" y="466"/>
                    <a:pt x="2528" y="579"/>
                    <a:pt x="2596" y="691"/>
                  </a:cubicBezTo>
                  <a:cubicBezTo>
                    <a:pt x="2641" y="804"/>
                    <a:pt x="2663" y="940"/>
                    <a:pt x="2641" y="1075"/>
                  </a:cubicBezTo>
                  <a:cubicBezTo>
                    <a:pt x="2618" y="1346"/>
                    <a:pt x="2483" y="1617"/>
                    <a:pt x="2280" y="1797"/>
                  </a:cubicBezTo>
                  <a:cubicBezTo>
                    <a:pt x="2189" y="1888"/>
                    <a:pt x="2054" y="1955"/>
                    <a:pt x="1918" y="1955"/>
                  </a:cubicBezTo>
                  <a:cubicBezTo>
                    <a:pt x="1783" y="1955"/>
                    <a:pt x="1625" y="1910"/>
                    <a:pt x="1535" y="1797"/>
                  </a:cubicBezTo>
                  <a:lnTo>
                    <a:pt x="1535" y="1797"/>
                  </a:lnTo>
                  <a:cubicBezTo>
                    <a:pt x="1625" y="1910"/>
                    <a:pt x="1760" y="1978"/>
                    <a:pt x="1918" y="2000"/>
                  </a:cubicBezTo>
                  <a:cubicBezTo>
                    <a:pt x="2076" y="2000"/>
                    <a:pt x="2212" y="1933"/>
                    <a:pt x="2325" y="1865"/>
                  </a:cubicBezTo>
                  <a:cubicBezTo>
                    <a:pt x="2573" y="1662"/>
                    <a:pt x="2731" y="1391"/>
                    <a:pt x="2776" y="1098"/>
                  </a:cubicBezTo>
                  <a:cubicBezTo>
                    <a:pt x="2799" y="940"/>
                    <a:pt x="2799" y="782"/>
                    <a:pt x="2753" y="624"/>
                  </a:cubicBezTo>
                  <a:cubicBezTo>
                    <a:pt x="2686" y="488"/>
                    <a:pt x="2573" y="353"/>
                    <a:pt x="2460" y="240"/>
                  </a:cubicBezTo>
                  <a:cubicBezTo>
                    <a:pt x="2261" y="77"/>
                    <a:pt x="1988" y="1"/>
                    <a:pt x="17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" name="Google Shape;732;p52"/>
            <p:cNvSpPr/>
            <p:nvPr/>
          </p:nvSpPr>
          <p:spPr>
            <a:xfrm>
              <a:off x="3963175" y="2701975"/>
              <a:ext cx="429400" cy="145600"/>
            </a:xfrm>
            <a:custGeom>
              <a:avLst/>
              <a:gdLst/>
              <a:ahLst/>
              <a:cxnLst/>
              <a:rect l="l" t="t" r="r" b="b"/>
              <a:pathLst>
                <a:path w="17176" h="5824" extrusionOk="0">
                  <a:moveTo>
                    <a:pt x="17018" y="1"/>
                  </a:moveTo>
                  <a:cubicBezTo>
                    <a:pt x="16657" y="204"/>
                    <a:pt x="16386" y="452"/>
                    <a:pt x="16115" y="723"/>
                  </a:cubicBezTo>
                  <a:cubicBezTo>
                    <a:pt x="15822" y="971"/>
                    <a:pt x="15551" y="1242"/>
                    <a:pt x="15258" y="1513"/>
                  </a:cubicBezTo>
                  <a:lnTo>
                    <a:pt x="14355" y="2212"/>
                  </a:lnTo>
                  <a:lnTo>
                    <a:pt x="13407" y="2867"/>
                  </a:lnTo>
                  <a:cubicBezTo>
                    <a:pt x="12120" y="3702"/>
                    <a:pt x="10699" y="4334"/>
                    <a:pt x="9232" y="4808"/>
                  </a:cubicBezTo>
                  <a:cubicBezTo>
                    <a:pt x="7765" y="5259"/>
                    <a:pt x="6207" y="5553"/>
                    <a:pt x="4650" y="5598"/>
                  </a:cubicBezTo>
                  <a:cubicBezTo>
                    <a:pt x="4362" y="5614"/>
                    <a:pt x="4074" y="5623"/>
                    <a:pt x="3786" y="5623"/>
                  </a:cubicBezTo>
                  <a:cubicBezTo>
                    <a:pt x="2518" y="5623"/>
                    <a:pt x="1252" y="5463"/>
                    <a:pt x="1" y="5169"/>
                  </a:cubicBezTo>
                  <a:lnTo>
                    <a:pt x="1" y="5169"/>
                  </a:lnTo>
                  <a:cubicBezTo>
                    <a:pt x="1513" y="5620"/>
                    <a:pt x="3093" y="5823"/>
                    <a:pt x="4673" y="5823"/>
                  </a:cubicBezTo>
                  <a:cubicBezTo>
                    <a:pt x="6252" y="5801"/>
                    <a:pt x="7810" y="5575"/>
                    <a:pt x="9344" y="5146"/>
                  </a:cubicBezTo>
                  <a:cubicBezTo>
                    <a:pt x="10857" y="4718"/>
                    <a:pt x="12301" y="4063"/>
                    <a:pt x="13655" y="3251"/>
                  </a:cubicBezTo>
                  <a:lnTo>
                    <a:pt x="14648" y="2596"/>
                  </a:lnTo>
                  <a:lnTo>
                    <a:pt x="15574" y="1874"/>
                  </a:lnTo>
                  <a:cubicBezTo>
                    <a:pt x="15867" y="1603"/>
                    <a:pt x="16183" y="1355"/>
                    <a:pt x="16454" y="1084"/>
                  </a:cubicBezTo>
                  <a:cubicBezTo>
                    <a:pt x="16725" y="791"/>
                    <a:pt x="16973" y="497"/>
                    <a:pt x="17176" y="136"/>
                  </a:cubicBezTo>
                  <a:lnTo>
                    <a:pt x="1701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" name="Google Shape;733;p52"/>
            <p:cNvSpPr/>
            <p:nvPr/>
          </p:nvSpPr>
          <p:spPr>
            <a:xfrm>
              <a:off x="4566900" y="2625675"/>
              <a:ext cx="231375" cy="242850"/>
            </a:xfrm>
            <a:custGeom>
              <a:avLst/>
              <a:gdLst/>
              <a:ahLst/>
              <a:cxnLst/>
              <a:rect l="l" t="t" r="r" b="b"/>
              <a:pathLst>
                <a:path w="9255" h="9714" extrusionOk="0">
                  <a:moveTo>
                    <a:pt x="314" y="1"/>
                  </a:moveTo>
                  <a:cubicBezTo>
                    <a:pt x="217" y="1"/>
                    <a:pt x="120" y="3"/>
                    <a:pt x="23" y="6"/>
                  </a:cubicBezTo>
                  <a:lnTo>
                    <a:pt x="1" y="209"/>
                  </a:lnTo>
                  <a:cubicBezTo>
                    <a:pt x="1265" y="683"/>
                    <a:pt x="2506" y="999"/>
                    <a:pt x="3680" y="1473"/>
                  </a:cubicBezTo>
                  <a:cubicBezTo>
                    <a:pt x="4876" y="1947"/>
                    <a:pt x="5982" y="2624"/>
                    <a:pt x="6862" y="3527"/>
                  </a:cubicBezTo>
                  <a:cubicBezTo>
                    <a:pt x="7313" y="3978"/>
                    <a:pt x="7720" y="4474"/>
                    <a:pt x="8036" y="5016"/>
                  </a:cubicBezTo>
                  <a:cubicBezTo>
                    <a:pt x="8352" y="5558"/>
                    <a:pt x="8600" y="6167"/>
                    <a:pt x="8758" y="6777"/>
                  </a:cubicBezTo>
                  <a:cubicBezTo>
                    <a:pt x="8893" y="7386"/>
                    <a:pt x="8916" y="8040"/>
                    <a:pt x="8690" y="8605"/>
                  </a:cubicBezTo>
                  <a:cubicBezTo>
                    <a:pt x="8555" y="8898"/>
                    <a:pt x="8374" y="9146"/>
                    <a:pt x="8148" y="9349"/>
                  </a:cubicBezTo>
                  <a:cubicBezTo>
                    <a:pt x="7900" y="9553"/>
                    <a:pt x="7584" y="9688"/>
                    <a:pt x="7268" y="9711"/>
                  </a:cubicBezTo>
                  <a:cubicBezTo>
                    <a:pt x="7302" y="9713"/>
                    <a:pt x="7336" y="9714"/>
                    <a:pt x="7369" y="9714"/>
                  </a:cubicBezTo>
                  <a:cubicBezTo>
                    <a:pt x="7670" y="9714"/>
                    <a:pt x="7952" y="9623"/>
                    <a:pt x="8216" y="9440"/>
                  </a:cubicBezTo>
                  <a:cubicBezTo>
                    <a:pt x="8487" y="9259"/>
                    <a:pt x="8735" y="9011"/>
                    <a:pt x="8893" y="8695"/>
                  </a:cubicBezTo>
                  <a:cubicBezTo>
                    <a:pt x="9209" y="8086"/>
                    <a:pt x="9254" y="7363"/>
                    <a:pt x="9141" y="6709"/>
                  </a:cubicBezTo>
                  <a:cubicBezTo>
                    <a:pt x="8938" y="5355"/>
                    <a:pt x="8261" y="4091"/>
                    <a:pt x="7313" y="3098"/>
                  </a:cubicBezTo>
                  <a:cubicBezTo>
                    <a:pt x="6862" y="2601"/>
                    <a:pt x="6343" y="2150"/>
                    <a:pt x="5756" y="1766"/>
                  </a:cubicBezTo>
                  <a:cubicBezTo>
                    <a:pt x="5192" y="1383"/>
                    <a:pt x="4582" y="1067"/>
                    <a:pt x="3973" y="796"/>
                  </a:cubicBezTo>
                  <a:cubicBezTo>
                    <a:pt x="2800" y="272"/>
                    <a:pt x="1568" y="1"/>
                    <a:pt x="3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734;p52"/>
            <p:cNvSpPr/>
            <p:nvPr/>
          </p:nvSpPr>
          <p:spPr>
            <a:xfrm>
              <a:off x="4703450" y="2631050"/>
              <a:ext cx="171550" cy="96975"/>
            </a:xfrm>
            <a:custGeom>
              <a:avLst/>
              <a:gdLst/>
              <a:ahLst/>
              <a:cxnLst/>
              <a:rect l="l" t="t" r="r" b="b"/>
              <a:pathLst>
                <a:path w="6862" h="3879" extrusionOk="0">
                  <a:moveTo>
                    <a:pt x="5062" y="0"/>
                  </a:moveTo>
                  <a:cubicBezTo>
                    <a:pt x="4815" y="0"/>
                    <a:pt x="4570" y="63"/>
                    <a:pt x="4379" y="220"/>
                  </a:cubicBezTo>
                  <a:cubicBezTo>
                    <a:pt x="4244" y="310"/>
                    <a:pt x="4153" y="445"/>
                    <a:pt x="4086" y="603"/>
                  </a:cubicBezTo>
                  <a:cubicBezTo>
                    <a:pt x="4041" y="761"/>
                    <a:pt x="4041" y="919"/>
                    <a:pt x="4063" y="1077"/>
                  </a:cubicBezTo>
                  <a:cubicBezTo>
                    <a:pt x="4131" y="1371"/>
                    <a:pt x="4289" y="1641"/>
                    <a:pt x="4515" y="1822"/>
                  </a:cubicBezTo>
                  <a:cubicBezTo>
                    <a:pt x="4650" y="1935"/>
                    <a:pt x="4785" y="1980"/>
                    <a:pt x="4943" y="1980"/>
                  </a:cubicBezTo>
                  <a:cubicBezTo>
                    <a:pt x="5101" y="1980"/>
                    <a:pt x="5237" y="1912"/>
                    <a:pt x="5327" y="1777"/>
                  </a:cubicBezTo>
                  <a:lnTo>
                    <a:pt x="5327" y="1777"/>
                  </a:lnTo>
                  <a:cubicBezTo>
                    <a:pt x="5237" y="1890"/>
                    <a:pt x="5079" y="1935"/>
                    <a:pt x="4943" y="1935"/>
                  </a:cubicBezTo>
                  <a:cubicBezTo>
                    <a:pt x="4808" y="1935"/>
                    <a:pt x="4673" y="1867"/>
                    <a:pt x="4560" y="1777"/>
                  </a:cubicBezTo>
                  <a:cubicBezTo>
                    <a:pt x="4357" y="1596"/>
                    <a:pt x="4221" y="1325"/>
                    <a:pt x="4199" y="1055"/>
                  </a:cubicBezTo>
                  <a:cubicBezTo>
                    <a:pt x="4176" y="919"/>
                    <a:pt x="4199" y="784"/>
                    <a:pt x="4244" y="671"/>
                  </a:cubicBezTo>
                  <a:cubicBezTo>
                    <a:pt x="4311" y="558"/>
                    <a:pt x="4402" y="445"/>
                    <a:pt x="4492" y="378"/>
                  </a:cubicBezTo>
                  <a:cubicBezTo>
                    <a:pt x="4661" y="276"/>
                    <a:pt x="4856" y="225"/>
                    <a:pt x="5047" y="225"/>
                  </a:cubicBezTo>
                  <a:cubicBezTo>
                    <a:pt x="5111" y="225"/>
                    <a:pt x="5175" y="231"/>
                    <a:pt x="5237" y="242"/>
                  </a:cubicBezTo>
                  <a:cubicBezTo>
                    <a:pt x="5508" y="310"/>
                    <a:pt x="5756" y="445"/>
                    <a:pt x="5982" y="603"/>
                  </a:cubicBezTo>
                  <a:cubicBezTo>
                    <a:pt x="6185" y="761"/>
                    <a:pt x="6365" y="964"/>
                    <a:pt x="6433" y="1190"/>
                  </a:cubicBezTo>
                  <a:cubicBezTo>
                    <a:pt x="6591" y="1687"/>
                    <a:pt x="6410" y="2251"/>
                    <a:pt x="6072" y="2635"/>
                  </a:cubicBezTo>
                  <a:cubicBezTo>
                    <a:pt x="5756" y="3041"/>
                    <a:pt x="5237" y="3289"/>
                    <a:pt x="4718" y="3379"/>
                  </a:cubicBezTo>
                  <a:cubicBezTo>
                    <a:pt x="4513" y="3422"/>
                    <a:pt x="4309" y="3442"/>
                    <a:pt x="4104" y="3442"/>
                  </a:cubicBezTo>
                  <a:cubicBezTo>
                    <a:pt x="3767" y="3442"/>
                    <a:pt x="3430" y="3387"/>
                    <a:pt x="3093" y="3289"/>
                  </a:cubicBezTo>
                  <a:cubicBezTo>
                    <a:pt x="2032" y="2996"/>
                    <a:pt x="1084" y="2341"/>
                    <a:pt x="136" y="1664"/>
                  </a:cubicBezTo>
                  <a:lnTo>
                    <a:pt x="1" y="1822"/>
                  </a:lnTo>
                  <a:cubicBezTo>
                    <a:pt x="407" y="2251"/>
                    <a:pt x="858" y="2635"/>
                    <a:pt x="1355" y="2973"/>
                  </a:cubicBezTo>
                  <a:cubicBezTo>
                    <a:pt x="1851" y="3312"/>
                    <a:pt x="2393" y="3582"/>
                    <a:pt x="2980" y="3740"/>
                  </a:cubicBezTo>
                  <a:cubicBezTo>
                    <a:pt x="3335" y="3833"/>
                    <a:pt x="3691" y="3879"/>
                    <a:pt x="4046" y="3879"/>
                  </a:cubicBezTo>
                  <a:cubicBezTo>
                    <a:pt x="4300" y="3879"/>
                    <a:pt x="4554" y="3855"/>
                    <a:pt x="4808" y="3808"/>
                  </a:cubicBezTo>
                  <a:cubicBezTo>
                    <a:pt x="5417" y="3673"/>
                    <a:pt x="5982" y="3379"/>
                    <a:pt x="6388" y="2883"/>
                  </a:cubicBezTo>
                  <a:cubicBezTo>
                    <a:pt x="6591" y="2635"/>
                    <a:pt x="6726" y="2341"/>
                    <a:pt x="6794" y="2048"/>
                  </a:cubicBezTo>
                  <a:cubicBezTo>
                    <a:pt x="6839" y="1890"/>
                    <a:pt x="6862" y="1732"/>
                    <a:pt x="6839" y="1574"/>
                  </a:cubicBezTo>
                  <a:cubicBezTo>
                    <a:pt x="6839" y="1416"/>
                    <a:pt x="6817" y="1258"/>
                    <a:pt x="6749" y="1100"/>
                  </a:cubicBezTo>
                  <a:cubicBezTo>
                    <a:pt x="6636" y="784"/>
                    <a:pt x="6388" y="536"/>
                    <a:pt x="6140" y="355"/>
                  </a:cubicBezTo>
                  <a:cubicBezTo>
                    <a:pt x="5869" y="197"/>
                    <a:pt x="5598" y="62"/>
                    <a:pt x="5282" y="16"/>
                  </a:cubicBezTo>
                  <a:cubicBezTo>
                    <a:pt x="5209" y="6"/>
                    <a:pt x="5135" y="0"/>
                    <a:pt x="506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" name="Google Shape;735;p52"/>
            <p:cNvSpPr/>
            <p:nvPr/>
          </p:nvSpPr>
          <p:spPr>
            <a:xfrm>
              <a:off x="4749725" y="2705375"/>
              <a:ext cx="431100" cy="150825"/>
            </a:xfrm>
            <a:custGeom>
              <a:avLst/>
              <a:gdLst/>
              <a:ahLst/>
              <a:cxnLst/>
              <a:rect l="l" t="t" r="r" b="b"/>
              <a:pathLst>
                <a:path w="17244" h="6033" extrusionOk="0">
                  <a:moveTo>
                    <a:pt x="158" y="0"/>
                  </a:moveTo>
                  <a:lnTo>
                    <a:pt x="0" y="135"/>
                  </a:lnTo>
                  <a:cubicBezTo>
                    <a:pt x="203" y="474"/>
                    <a:pt x="452" y="790"/>
                    <a:pt x="723" y="1083"/>
                  </a:cubicBezTo>
                  <a:cubicBezTo>
                    <a:pt x="1016" y="1377"/>
                    <a:pt x="1309" y="1625"/>
                    <a:pt x="1625" y="1896"/>
                  </a:cubicBezTo>
                  <a:lnTo>
                    <a:pt x="2573" y="2641"/>
                  </a:lnTo>
                  <a:lnTo>
                    <a:pt x="3566" y="3295"/>
                  </a:lnTo>
                  <a:cubicBezTo>
                    <a:pt x="4920" y="4153"/>
                    <a:pt x="6387" y="4807"/>
                    <a:pt x="7900" y="5281"/>
                  </a:cubicBezTo>
                  <a:cubicBezTo>
                    <a:pt x="9434" y="5733"/>
                    <a:pt x="11014" y="5981"/>
                    <a:pt x="12594" y="6026"/>
                  </a:cubicBezTo>
                  <a:cubicBezTo>
                    <a:pt x="12749" y="6031"/>
                    <a:pt x="12904" y="6033"/>
                    <a:pt x="13059" y="6033"/>
                  </a:cubicBezTo>
                  <a:cubicBezTo>
                    <a:pt x="14465" y="6033"/>
                    <a:pt x="15882" y="5848"/>
                    <a:pt x="17243" y="5462"/>
                  </a:cubicBezTo>
                  <a:lnTo>
                    <a:pt x="17243" y="5462"/>
                  </a:lnTo>
                  <a:cubicBezTo>
                    <a:pt x="16046" y="5726"/>
                    <a:pt x="14834" y="5853"/>
                    <a:pt x="13619" y="5853"/>
                  </a:cubicBezTo>
                  <a:cubicBezTo>
                    <a:pt x="13278" y="5853"/>
                    <a:pt x="12936" y="5843"/>
                    <a:pt x="12594" y="5823"/>
                  </a:cubicBezTo>
                  <a:cubicBezTo>
                    <a:pt x="11037" y="5733"/>
                    <a:pt x="9479" y="5417"/>
                    <a:pt x="8012" y="4943"/>
                  </a:cubicBezTo>
                  <a:cubicBezTo>
                    <a:pt x="6523" y="4446"/>
                    <a:pt x="5101" y="3769"/>
                    <a:pt x="3792" y="2934"/>
                  </a:cubicBezTo>
                  <a:lnTo>
                    <a:pt x="2844" y="2257"/>
                  </a:lnTo>
                  <a:lnTo>
                    <a:pt x="1919" y="1535"/>
                  </a:lnTo>
                  <a:cubicBezTo>
                    <a:pt x="1648" y="1264"/>
                    <a:pt x="1355" y="993"/>
                    <a:pt x="1061" y="745"/>
                  </a:cubicBezTo>
                  <a:cubicBezTo>
                    <a:pt x="790" y="474"/>
                    <a:pt x="497" y="203"/>
                    <a:pt x="15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" name="Google Shape;736;p52"/>
            <p:cNvSpPr/>
            <p:nvPr/>
          </p:nvSpPr>
          <p:spPr>
            <a:xfrm>
              <a:off x="4542100" y="2607175"/>
              <a:ext cx="53050" cy="51950"/>
            </a:xfrm>
            <a:custGeom>
              <a:avLst/>
              <a:gdLst/>
              <a:ahLst/>
              <a:cxnLst/>
              <a:rect l="l" t="t" r="r" b="b"/>
              <a:pathLst>
                <a:path w="2122" h="2078" extrusionOk="0">
                  <a:moveTo>
                    <a:pt x="1020" y="0"/>
                  </a:moveTo>
                  <a:cubicBezTo>
                    <a:pt x="452" y="0"/>
                    <a:pt x="0" y="466"/>
                    <a:pt x="22" y="1039"/>
                  </a:cubicBezTo>
                  <a:cubicBezTo>
                    <a:pt x="22" y="1603"/>
                    <a:pt x="496" y="2077"/>
                    <a:pt x="1061" y="2077"/>
                  </a:cubicBezTo>
                  <a:cubicBezTo>
                    <a:pt x="1647" y="2077"/>
                    <a:pt x="2121" y="1626"/>
                    <a:pt x="2121" y="1039"/>
                  </a:cubicBezTo>
                  <a:cubicBezTo>
                    <a:pt x="2099" y="475"/>
                    <a:pt x="1625" y="1"/>
                    <a:pt x="1061" y="1"/>
                  </a:cubicBezTo>
                  <a:cubicBezTo>
                    <a:pt x="1047" y="0"/>
                    <a:pt x="1034" y="0"/>
                    <a:pt x="102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37" name="Google Shape;737;p52"/>
            <p:cNvGrpSpPr/>
            <p:nvPr/>
          </p:nvGrpSpPr>
          <p:grpSpPr>
            <a:xfrm>
              <a:off x="4371125" y="2289525"/>
              <a:ext cx="398375" cy="496550"/>
              <a:chOff x="4796275" y="1965400"/>
              <a:chExt cx="398375" cy="496550"/>
            </a:xfrm>
          </p:grpSpPr>
          <p:sp>
            <p:nvSpPr>
              <p:cNvPr id="738" name="Google Shape;738;p52"/>
              <p:cNvSpPr/>
              <p:nvPr/>
            </p:nvSpPr>
            <p:spPr>
              <a:xfrm>
                <a:off x="4924350" y="2302350"/>
                <a:ext cx="74500" cy="159025"/>
              </a:xfrm>
              <a:custGeom>
                <a:avLst/>
                <a:gdLst/>
                <a:ahLst/>
                <a:cxnLst/>
                <a:rect l="l" t="t" r="r" b="b"/>
                <a:pathLst>
                  <a:path w="2980" h="6361" extrusionOk="0">
                    <a:moveTo>
                      <a:pt x="1014" y="2695"/>
                    </a:moveTo>
                    <a:cubicBezTo>
                      <a:pt x="942" y="3161"/>
                      <a:pt x="930" y="3648"/>
                      <a:pt x="948" y="4104"/>
                    </a:cubicBezTo>
                    <a:cubicBezTo>
                      <a:pt x="971" y="4397"/>
                      <a:pt x="1016" y="4668"/>
                      <a:pt x="1061" y="4939"/>
                    </a:cubicBezTo>
                    <a:cubicBezTo>
                      <a:pt x="1106" y="5187"/>
                      <a:pt x="1129" y="5458"/>
                      <a:pt x="1061" y="5661"/>
                    </a:cubicBezTo>
                    <a:cubicBezTo>
                      <a:pt x="994" y="5842"/>
                      <a:pt x="836" y="6022"/>
                      <a:pt x="678" y="6022"/>
                    </a:cubicBezTo>
                    <a:cubicBezTo>
                      <a:pt x="520" y="6022"/>
                      <a:pt x="384" y="5842"/>
                      <a:pt x="339" y="5616"/>
                    </a:cubicBezTo>
                    <a:cubicBezTo>
                      <a:pt x="271" y="5390"/>
                      <a:pt x="271" y="5120"/>
                      <a:pt x="294" y="4871"/>
                    </a:cubicBezTo>
                    <a:cubicBezTo>
                      <a:pt x="339" y="4623"/>
                      <a:pt x="407" y="4375"/>
                      <a:pt x="497" y="4127"/>
                    </a:cubicBezTo>
                    <a:cubicBezTo>
                      <a:pt x="670" y="3650"/>
                      <a:pt x="823" y="3153"/>
                      <a:pt x="1014" y="2695"/>
                    </a:cubicBezTo>
                    <a:close/>
                    <a:moveTo>
                      <a:pt x="2822" y="1"/>
                    </a:moveTo>
                    <a:cubicBezTo>
                      <a:pt x="2725" y="1"/>
                      <a:pt x="2632" y="38"/>
                      <a:pt x="2551" y="87"/>
                    </a:cubicBezTo>
                    <a:cubicBezTo>
                      <a:pt x="2438" y="154"/>
                      <a:pt x="2325" y="222"/>
                      <a:pt x="2235" y="312"/>
                    </a:cubicBezTo>
                    <a:cubicBezTo>
                      <a:pt x="2032" y="470"/>
                      <a:pt x="1851" y="673"/>
                      <a:pt x="1693" y="899"/>
                    </a:cubicBezTo>
                    <a:cubicBezTo>
                      <a:pt x="1494" y="1183"/>
                      <a:pt x="1340" y="1494"/>
                      <a:pt x="1225" y="1826"/>
                    </a:cubicBezTo>
                    <a:lnTo>
                      <a:pt x="1225" y="1826"/>
                    </a:lnTo>
                    <a:cubicBezTo>
                      <a:pt x="1094" y="2053"/>
                      <a:pt x="970" y="2289"/>
                      <a:pt x="858" y="2524"/>
                    </a:cubicBezTo>
                    <a:cubicBezTo>
                      <a:pt x="633" y="3021"/>
                      <a:pt x="452" y="3517"/>
                      <a:pt x="271" y="4014"/>
                    </a:cubicBezTo>
                    <a:cubicBezTo>
                      <a:pt x="181" y="4262"/>
                      <a:pt x="91" y="4533"/>
                      <a:pt x="46" y="4826"/>
                    </a:cubicBezTo>
                    <a:cubicBezTo>
                      <a:pt x="1" y="5097"/>
                      <a:pt x="1" y="5390"/>
                      <a:pt x="68" y="5706"/>
                    </a:cubicBezTo>
                    <a:cubicBezTo>
                      <a:pt x="113" y="5842"/>
                      <a:pt x="159" y="6000"/>
                      <a:pt x="271" y="6113"/>
                    </a:cubicBezTo>
                    <a:cubicBezTo>
                      <a:pt x="362" y="6248"/>
                      <a:pt x="520" y="6338"/>
                      <a:pt x="678" y="6361"/>
                    </a:cubicBezTo>
                    <a:cubicBezTo>
                      <a:pt x="836" y="6361"/>
                      <a:pt x="994" y="6271"/>
                      <a:pt x="1106" y="6180"/>
                    </a:cubicBezTo>
                    <a:cubicBezTo>
                      <a:pt x="1219" y="6067"/>
                      <a:pt x="1287" y="5932"/>
                      <a:pt x="1355" y="5774"/>
                    </a:cubicBezTo>
                    <a:cubicBezTo>
                      <a:pt x="1445" y="5458"/>
                      <a:pt x="1422" y="5142"/>
                      <a:pt x="1377" y="4871"/>
                    </a:cubicBezTo>
                    <a:cubicBezTo>
                      <a:pt x="1332" y="4600"/>
                      <a:pt x="1310" y="4352"/>
                      <a:pt x="1287" y="4081"/>
                    </a:cubicBezTo>
                    <a:cubicBezTo>
                      <a:pt x="1242" y="3562"/>
                      <a:pt x="1264" y="3021"/>
                      <a:pt x="1377" y="2524"/>
                    </a:cubicBezTo>
                    <a:cubicBezTo>
                      <a:pt x="1490" y="2028"/>
                      <a:pt x="1693" y="1554"/>
                      <a:pt x="1964" y="1147"/>
                    </a:cubicBezTo>
                    <a:cubicBezTo>
                      <a:pt x="2100" y="944"/>
                      <a:pt x="2258" y="764"/>
                      <a:pt x="2438" y="628"/>
                    </a:cubicBezTo>
                    <a:cubicBezTo>
                      <a:pt x="2528" y="561"/>
                      <a:pt x="2619" y="493"/>
                      <a:pt x="2731" y="425"/>
                    </a:cubicBezTo>
                    <a:cubicBezTo>
                      <a:pt x="2822" y="357"/>
                      <a:pt x="2912" y="290"/>
                      <a:pt x="2980" y="154"/>
                    </a:cubicBezTo>
                    <a:lnTo>
                      <a:pt x="2935" y="19"/>
                    </a:lnTo>
                    <a:cubicBezTo>
                      <a:pt x="2897" y="6"/>
                      <a:pt x="2859" y="1"/>
                      <a:pt x="282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9" name="Google Shape;739;p52"/>
              <p:cNvSpPr/>
              <p:nvPr/>
            </p:nvSpPr>
            <p:spPr>
              <a:xfrm>
                <a:off x="4867925" y="2170775"/>
                <a:ext cx="132050" cy="141350"/>
              </a:xfrm>
              <a:custGeom>
                <a:avLst/>
                <a:gdLst/>
                <a:ahLst/>
                <a:cxnLst/>
                <a:rect l="l" t="t" r="r" b="b"/>
                <a:pathLst>
                  <a:path w="5282" h="5654" extrusionOk="0">
                    <a:moveTo>
                      <a:pt x="2393" y="1"/>
                    </a:moveTo>
                    <a:cubicBezTo>
                      <a:pt x="1648" y="1"/>
                      <a:pt x="971" y="407"/>
                      <a:pt x="542" y="971"/>
                    </a:cubicBezTo>
                    <a:cubicBezTo>
                      <a:pt x="317" y="1265"/>
                      <a:pt x="159" y="1603"/>
                      <a:pt x="91" y="1942"/>
                    </a:cubicBezTo>
                    <a:cubicBezTo>
                      <a:pt x="1" y="2303"/>
                      <a:pt x="1" y="2686"/>
                      <a:pt x="114" y="3048"/>
                    </a:cubicBezTo>
                    <a:cubicBezTo>
                      <a:pt x="317" y="3770"/>
                      <a:pt x="768" y="4357"/>
                      <a:pt x="1332" y="4808"/>
                    </a:cubicBezTo>
                    <a:cubicBezTo>
                      <a:pt x="1896" y="5259"/>
                      <a:pt x="2574" y="5530"/>
                      <a:pt x="3273" y="5620"/>
                    </a:cubicBezTo>
                    <a:cubicBezTo>
                      <a:pt x="3437" y="5642"/>
                      <a:pt x="3604" y="5654"/>
                      <a:pt x="3772" y="5654"/>
                    </a:cubicBezTo>
                    <a:cubicBezTo>
                      <a:pt x="4294" y="5654"/>
                      <a:pt x="4820" y="5544"/>
                      <a:pt x="5282" y="5304"/>
                    </a:cubicBezTo>
                    <a:lnTo>
                      <a:pt x="5214" y="5101"/>
                    </a:lnTo>
                    <a:cubicBezTo>
                      <a:pt x="4941" y="5150"/>
                      <a:pt x="4668" y="5174"/>
                      <a:pt x="4398" y="5174"/>
                    </a:cubicBezTo>
                    <a:cubicBezTo>
                      <a:pt x="4044" y="5174"/>
                      <a:pt x="3697" y="5133"/>
                      <a:pt x="3363" y="5056"/>
                    </a:cubicBezTo>
                    <a:cubicBezTo>
                      <a:pt x="2754" y="4921"/>
                      <a:pt x="2190" y="4673"/>
                      <a:pt x="1716" y="4311"/>
                    </a:cubicBezTo>
                    <a:cubicBezTo>
                      <a:pt x="1242" y="3950"/>
                      <a:pt x="836" y="3454"/>
                      <a:pt x="678" y="2912"/>
                    </a:cubicBezTo>
                    <a:cubicBezTo>
                      <a:pt x="497" y="2370"/>
                      <a:pt x="633" y="1761"/>
                      <a:pt x="971" y="1287"/>
                    </a:cubicBezTo>
                    <a:cubicBezTo>
                      <a:pt x="1287" y="813"/>
                      <a:pt x="1829" y="475"/>
                      <a:pt x="2416" y="430"/>
                    </a:cubicBezTo>
                    <a:cubicBezTo>
                      <a:pt x="2435" y="429"/>
                      <a:pt x="2453" y="428"/>
                      <a:pt x="2473" y="428"/>
                    </a:cubicBezTo>
                    <a:cubicBezTo>
                      <a:pt x="3020" y="428"/>
                      <a:pt x="3598" y="740"/>
                      <a:pt x="3860" y="1242"/>
                    </a:cubicBezTo>
                    <a:cubicBezTo>
                      <a:pt x="4153" y="1739"/>
                      <a:pt x="3973" y="2461"/>
                      <a:pt x="3499" y="2822"/>
                    </a:cubicBezTo>
                    <a:cubicBezTo>
                      <a:pt x="3333" y="2942"/>
                      <a:pt x="3128" y="3012"/>
                      <a:pt x="2922" y="3012"/>
                    </a:cubicBezTo>
                    <a:cubicBezTo>
                      <a:pt x="2819" y="3012"/>
                      <a:pt x="2716" y="2995"/>
                      <a:pt x="2619" y="2957"/>
                    </a:cubicBezTo>
                    <a:cubicBezTo>
                      <a:pt x="2483" y="2912"/>
                      <a:pt x="2370" y="2799"/>
                      <a:pt x="2303" y="2641"/>
                    </a:cubicBezTo>
                    <a:cubicBezTo>
                      <a:pt x="2258" y="2506"/>
                      <a:pt x="2258" y="2325"/>
                      <a:pt x="2370" y="2190"/>
                    </a:cubicBezTo>
                    <a:lnTo>
                      <a:pt x="2370" y="2190"/>
                    </a:lnTo>
                    <a:cubicBezTo>
                      <a:pt x="2122" y="2438"/>
                      <a:pt x="2258" y="2912"/>
                      <a:pt x="2574" y="3048"/>
                    </a:cubicBezTo>
                    <a:cubicBezTo>
                      <a:pt x="2715" y="3114"/>
                      <a:pt x="2864" y="3144"/>
                      <a:pt x="3012" y="3144"/>
                    </a:cubicBezTo>
                    <a:cubicBezTo>
                      <a:pt x="3217" y="3144"/>
                      <a:pt x="3418" y="3085"/>
                      <a:pt x="3589" y="2980"/>
                    </a:cubicBezTo>
                    <a:cubicBezTo>
                      <a:pt x="3883" y="2799"/>
                      <a:pt x="4108" y="2506"/>
                      <a:pt x="4221" y="2167"/>
                    </a:cubicBezTo>
                    <a:cubicBezTo>
                      <a:pt x="4334" y="1829"/>
                      <a:pt x="4311" y="1445"/>
                      <a:pt x="4153" y="1107"/>
                    </a:cubicBezTo>
                    <a:cubicBezTo>
                      <a:pt x="3860" y="430"/>
                      <a:pt x="3138" y="1"/>
                      <a:pt x="239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0" name="Google Shape;740;p52"/>
              <p:cNvSpPr/>
              <p:nvPr/>
            </p:nvSpPr>
            <p:spPr>
              <a:xfrm>
                <a:off x="4796275" y="2211475"/>
                <a:ext cx="177750" cy="107575"/>
              </a:xfrm>
              <a:custGeom>
                <a:avLst/>
                <a:gdLst/>
                <a:ahLst/>
                <a:cxnLst/>
                <a:rect l="l" t="t" r="r" b="b"/>
                <a:pathLst>
                  <a:path w="7110" h="4303" extrusionOk="0">
                    <a:moveTo>
                      <a:pt x="601" y="373"/>
                    </a:moveTo>
                    <a:cubicBezTo>
                      <a:pt x="682" y="373"/>
                      <a:pt x="781" y="393"/>
                      <a:pt x="881" y="427"/>
                    </a:cubicBezTo>
                    <a:cubicBezTo>
                      <a:pt x="1016" y="494"/>
                      <a:pt x="1129" y="585"/>
                      <a:pt x="1242" y="697"/>
                    </a:cubicBezTo>
                    <a:cubicBezTo>
                      <a:pt x="1355" y="810"/>
                      <a:pt x="1467" y="946"/>
                      <a:pt x="1580" y="1058"/>
                    </a:cubicBezTo>
                    <a:cubicBezTo>
                      <a:pt x="2032" y="1578"/>
                      <a:pt x="2415" y="2142"/>
                      <a:pt x="2934" y="2638"/>
                    </a:cubicBezTo>
                    <a:cubicBezTo>
                      <a:pt x="3252" y="2928"/>
                      <a:pt x="3603" y="3180"/>
                      <a:pt x="3978" y="3390"/>
                    </a:cubicBezTo>
                    <a:lnTo>
                      <a:pt x="3978" y="3390"/>
                    </a:lnTo>
                    <a:cubicBezTo>
                      <a:pt x="3710" y="3288"/>
                      <a:pt x="3444" y="3171"/>
                      <a:pt x="3183" y="3045"/>
                    </a:cubicBezTo>
                    <a:cubicBezTo>
                      <a:pt x="2889" y="2909"/>
                      <a:pt x="2596" y="2751"/>
                      <a:pt x="2302" y="2593"/>
                    </a:cubicBezTo>
                    <a:cubicBezTo>
                      <a:pt x="1986" y="2413"/>
                      <a:pt x="1693" y="2255"/>
                      <a:pt x="1422" y="2074"/>
                    </a:cubicBezTo>
                    <a:cubicBezTo>
                      <a:pt x="1151" y="1894"/>
                      <a:pt x="903" y="1668"/>
                      <a:pt x="700" y="1420"/>
                    </a:cubicBezTo>
                    <a:cubicBezTo>
                      <a:pt x="610" y="1307"/>
                      <a:pt x="542" y="1171"/>
                      <a:pt x="474" y="1036"/>
                    </a:cubicBezTo>
                    <a:cubicBezTo>
                      <a:pt x="429" y="900"/>
                      <a:pt x="384" y="742"/>
                      <a:pt x="384" y="630"/>
                    </a:cubicBezTo>
                    <a:cubicBezTo>
                      <a:pt x="384" y="494"/>
                      <a:pt x="429" y="427"/>
                      <a:pt x="519" y="381"/>
                    </a:cubicBezTo>
                    <a:cubicBezTo>
                      <a:pt x="544" y="375"/>
                      <a:pt x="571" y="373"/>
                      <a:pt x="601" y="373"/>
                    </a:cubicBezTo>
                    <a:close/>
                    <a:moveTo>
                      <a:pt x="6749" y="4128"/>
                    </a:moveTo>
                    <a:cubicBezTo>
                      <a:pt x="6756" y="4128"/>
                      <a:pt x="6764" y="4128"/>
                      <a:pt x="6771" y="4128"/>
                    </a:cubicBezTo>
                    <a:lnTo>
                      <a:pt x="6749" y="4128"/>
                    </a:lnTo>
                    <a:lnTo>
                      <a:pt x="6749" y="4128"/>
                    </a:lnTo>
                    <a:close/>
                    <a:moveTo>
                      <a:pt x="623" y="0"/>
                    </a:moveTo>
                    <a:cubicBezTo>
                      <a:pt x="547" y="0"/>
                      <a:pt x="467" y="13"/>
                      <a:pt x="384" y="43"/>
                    </a:cubicBezTo>
                    <a:cubicBezTo>
                      <a:pt x="271" y="88"/>
                      <a:pt x="158" y="156"/>
                      <a:pt x="113" y="269"/>
                    </a:cubicBezTo>
                    <a:cubicBezTo>
                      <a:pt x="45" y="381"/>
                      <a:pt x="23" y="494"/>
                      <a:pt x="0" y="585"/>
                    </a:cubicBezTo>
                    <a:cubicBezTo>
                      <a:pt x="0" y="810"/>
                      <a:pt x="45" y="991"/>
                      <a:pt x="113" y="1171"/>
                    </a:cubicBezTo>
                    <a:cubicBezTo>
                      <a:pt x="181" y="1352"/>
                      <a:pt x="294" y="1510"/>
                      <a:pt x="407" y="1668"/>
                    </a:cubicBezTo>
                    <a:cubicBezTo>
                      <a:pt x="632" y="1961"/>
                      <a:pt x="903" y="2209"/>
                      <a:pt x="1197" y="2413"/>
                    </a:cubicBezTo>
                    <a:cubicBezTo>
                      <a:pt x="1490" y="2616"/>
                      <a:pt x="1783" y="2796"/>
                      <a:pt x="2077" y="2954"/>
                    </a:cubicBezTo>
                    <a:cubicBezTo>
                      <a:pt x="2370" y="3135"/>
                      <a:pt x="2686" y="3315"/>
                      <a:pt x="3002" y="3473"/>
                    </a:cubicBezTo>
                    <a:cubicBezTo>
                      <a:pt x="3611" y="3767"/>
                      <a:pt x="4266" y="4038"/>
                      <a:pt x="4966" y="4196"/>
                    </a:cubicBezTo>
                    <a:cubicBezTo>
                      <a:pt x="5315" y="4263"/>
                      <a:pt x="5677" y="4303"/>
                      <a:pt x="6038" y="4303"/>
                    </a:cubicBezTo>
                    <a:cubicBezTo>
                      <a:pt x="6399" y="4303"/>
                      <a:pt x="6760" y="4263"/>
                      <a:pt x="7110" y="4173"/>
                    </a:cubicBezTo>
                    <a:lnTo>
                      <a:pt x="6974" y="3654"/>
                    </a:lnTo>
                    <a:cubicBezTo>
                      <a:pt x="6644" y="3740"/>
                      <a:pt x="6301" y="3779"/>
                      <a:pt x="5951" y="3779"/>
                    </a:cubicBezTo>
                    <a:cubicBezTo>
                      <a:pt x="5837" y="3779"/>
                      <a:pt x="5722" y="3775"/>
                      <a:pt x="5606" y="3766"/>
                    </a:cubicBezTo>
                    <a:lnTo>
                      <a:pt x="5606" y="3766"/>
                    </a:lnTo>
                    <a:cubicBezTo>
                      <a:pt x="4681" y="3547"/>
                      <a:pt x="3812" y="3071"/>
                      <a:pt x="3137" y="2413"/>
                    </a:cubicBezTo>
                    <a:cubicBezTo>
                      <a:pt x="2664" y="1961"/>
                      <a:pt x="2280" y="1374"/>
                      <a:pt x="1828" y="855"/>
                    </a:cubicBezTo>
                    <a:cubicBezTo>
                      <a:pt x="1716" y="720"/>
                      <a:pt x="1603" y="585"/>
                      <a:pt x="1490" y="449"/>
                    </a:cubicBezTo>
                    <a:cubicBezTo>
                      <a:pt x="1355" y="336"/>
                      <a:pt x="1197" y="201"/>
                      <a:pt x="1016" y="111"/>
                    </a:cubicBezTo>
                    <a:cubicBezTo>
                      <a:pt x="911" y="50"/>
                      <a:pt x="775" y="0"/>
                      <a:pt x="62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1" name="Google Shape;741;p52"/>
              <p:cNvSpPr/>
              <p:nvPr/>
            </p:nvSpPr>
            <p:spPr>
              <a:xfrm>
                <a:off x="4992050" y="2302350"/>
                <a:ext cx="76775" cy="159600"/>
              </a:xfrm>
              <a:custGeom>
                <a:avLst/>
                <a:gdLst/>
                <a:ahLst/>
                <a:cxnLst/>
                <a:rect l="l" t="t" r="r" b="b"/>
                <a:pathLst>
                  <a:path w="3071" h="6384" extrusionOk="0">
                    <a:moveTo>
                      <a:pt x="2029" y="2762"/>
                    </a:moveTo>
                    <a:cubicBezTo>
                      <a:pt x="2215" y="3224"/>
                      <a:pt x="2383" y="3688"/>
                      <a:pt x="2551" y="4172"/>
                    </a:cubicBezTo>
                    <a:cubicBezTo>
                      <a:pt x="2642" y="4420"/>
                      <a:pt x="2709" y="4668"/>
                      <a:pt x="2754" y="4916"/>
                    </a:cubicBezTo>
                    <a:cubicBezTo>
                      <a:pt x="2799" y="5165"/>
                      <a:pt x="2799" y="5413"/>
                      <a:pt x="2754" y="5639"/>
                    </a:cubicBezTo>
                    <a:cubicBezTo>
                      <a:pt x="2690" y="5853"/>
                      <a:pt x="2565" y="6047"/>
                      <a:pt x="2417" y="6047"/>
                    </a:cubicBezTo>
                    <a:cubicBezTo>
                      <a:pt x="2409" y="6047"/>
                      <a:pt x="2401" y="6046"/>
                      <a:pt x="2393" y="6045"/>
                    </a:cubicBezTo>
                    <a:cubicBezTo>
                      <a:pt x="2235" y="6045"/>
                      <a:pt x="2077" y="5864"/>
                      <a:pt x="2010" y="5684"/>
                    </a:cubicBezTo>
                    <a:cubicBezTo>
                      <a:pt x="1942" y="5481"/>
                      <a:pt x="1964" y="5210"/>
                      <a:pt x="2010" y="4962"/>
                    </a:cubicBezTo>
                    <a:cubicBezTo>
                      <a:pt x="2032" y="4691"/>
                      <a:pt x="2077" y="4420"/>
                      <a:pt x="2100" y="4127"/>
                    </a:cubicBezTo>
                    <a:cubicBezTo>
                      <a:pt x="2118" y="3685"/>
                      <a:pt x="2107" y="3214"/>
                      <a:pt x="2029" y="2762"/>
                    </a:cubicBezTo>
                    <a:close/>
                    <a:moveTo>
                      <a:pt x="164" y="0"/>
                    </a:moveTo>
                    <a:cubicBezTo>
                      <a:pt x="125" y="0"/>
                      <a:pt x="86" y="6"/>
                      <a:pt x="46" y="19"/>
                    </a:cubicBezTo>
                    <a:lnTo>
                      <a:pt x="1" y="154"/>
                    </a:lnTo>
                    <a:cubicBezTo>
                      <a:pt x="91" y="290"/>
                      <a:pt x="181" y="357"/>
                      <a:pt x="272" y="425"/>
                    </a:cubicBezTo>
                    <a:cubicBezTo>
                      <a:pt x="385" y="493"/>
                      <a:pt x="475" y="561"/>
                      <a:pt x="565" y="628"/>
                    </a:cubicBezTo>
                    <a:cubicBezTo>
                      <a:pt x="746" y="786"/>
                      <a:pt x="904" y="967"/>
                      <a:pt x="1039" y="1170"/>
                    </a:cubicBezTo>
                    <a:cubicBezTo>
                      <a:pt x="1332" y="1576"/>
                      <a:pt x="1536" y="2050"/>
                      <a:pt x="1648" y="2547"/>
                    </a:cubicBezTo>
                    <a:cubicBezTo>
                      <a:pt x="1761" y="3066"/>
                      <a:pt x="1784" y="3585"/>
                      <a:pt x="1761" y="4104"/>
                    </a:cubicBezTo>
                    <a:cubicBezTo>
                      <a:pt x="1761" y="4375"/>
                      <a:pt x="1716" y="4623"/>
                      <a:pt x="1694" y="4916"/>
                    </a:cubicBezTo>
                    <a:cubicBezTo>
                      <a:pt x="1648" y="5187"/>
                      <a:pt x="1626" y="5481"/>
                      <a:pt x="1716" y="5797"/>
                    </a:cubicBezTo>
                    <a:cubicBezTo>
                      <a:pt x="1784" y="5955"/>
                      <a:pt x="1874" y="6090"/>
                      <a:pt x="1987" y="6203"/>
                    </a:cubicBezTo>
                    <a:cubicBezTo>
                      <a:pt x="2100" y="6316"/>
                      <a:pt x="2235" y="6383"/>
                      <a:pt x="2416" y="6383"/>
                    </a:cubicBezTo>
                    <a:cubicBezTo>
                      <a:pt x="2574" y="6383"/>
                      <a:pt x="2732" y="6293"/>
                      <a:pt x="2822" y="6158"/>
                    </a:cubicBezTo>
                    <a:cubicBezTo>
                      <a:pt x="2912" y="6045"/>
                      <a:pt x="2980" y="5887"/>
                      <a:pt x="3003" y="5752"/>
                    </a:cubicBezTo>
                    <a:cubicBezTo>
                      <a:pt x="3070" y="5436"/>
                      <a:pt x="3070" y="5142"/>
                      <a:pt x="3025" y="4871"/>
                    </a:cubicBezTo>
                    <a:cubicBezTo>
                      <a:pt x="2957" y="4578"/>
                      <a:pt x="2890" y="4307"/>
                      <a:pt x="2777" y="4059"/>
                    </a:cubicBezTo>
                    <a:cubicBezTo>
                      <a:pt x="2574" y="3562"/>
                      <a:pt x="2393" y="3066"/>
                      <a:pt x="2168" y="2569"/>
                    </a:cubicBezTo>
                    <a:cubicBezTo>
                      <a:pt x="2053" y="2317"/>
                      <a:pt x="1927" y="2071"/>
                      <a:pt x="1789" y="1837"/>
                    </a:cubicBezTo>
                    <a:lnTo>
                      <a:pt x="1789" y="1837"/>
                    </a:lnTo>
                    <a:cubicBezTo>
                      <a:pt x="1668" y="1509"/>
                      <a:pt x="1506" y="1202"/>
                      <a:pt x="1310" y="922"/>
                    </a:cubicBezTo>
                    <a:cubicBezTo>
                      <a:pt x="1152" y="696"/>
                      <a:pt x="971" y="493"/>
                      <a:pt x="768" y="312"/>
                    </a:cubicBezTo>
                    <a:cubicBezTo>
                      <a:pt x="655" y="222"/>
                      <a:pt x="543" y="132"/>
                      <a:pt x="430" y="64"/>
                    </a:cubicBezTo>
                    <a:cubicBezTo>
                      <a:pt x="350" y="32"/>
                      <a:pt x="259" y="0"/>
                      <a:pt x="16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2" name="Google Shape;742;p52"/>
              <p:cNvSpPr/>
              <p:nvPr/>
            </p:nvSpPr>
            <p:spPr>
              <a:xfrm>
                <a:off x="4991500" y="2171900"/>
                <a:ext cx="130925" cy="141000"/>
              </a:xfrm>
              <a:custGeom>
                <a:avLst/>
                <a:gdLst/>
                <a:ahLst/>
                <a:cxnLst/>
                <a:rect l="l" t="t" r="r" b="b"/>
                <a:pathLst>
                  <a:path w="5237" h="5640" extrusionOk="0">
                    <a:moveTo>
                      <a:pt x="2743" y="0"/>
                    </a:moveTo>
                    <a:cubicBezTo>
                      <a:pt x="2019" y="0"/>
                      <a:pt x="1347" y="424"/>
                      <a:pt x="1039" y="1084"/>
                    </a:cubicBezTo>
                    <a:cubicBezTo>
                      <a:pt x="903" y="1400"/>
                      <a:pt x="881" y="1806"/>
                      <a:pt x="1016" y="2145"/>
                    </a:cubicBezTo>
                    <a:cubicBezTo>
                      <a:pt x="1129" y="2483"/>
                      <a:pt x="1354" y="2777"/>
                      <a:pt x="1648" y="2957"/>
                    </a:cubicBezTo>
                    <a:cubicBezTo>
                      <a:pt x="1828" y="3068"/>
                      <a:pt x="2050" y="3136"/>
                      <a:pt x="2267" y="3136"/>
                    </a:cubicBezTo>
                    <a:cubicBezTo>
                      <a:pt x="2405" y="3136"/>
                      <a:pt x="2541" y="3109"/>
                      <a:pt x="2664" y="3048"/>
                    </a:cubicBezTo>
                    <a:cubicBezTo>
                      <a:pt x="2979" y="2912"/>
                      <a:pt x="3115" y="2438"/>
                      <a:pt x="2844" y="2190"/>
                    </a:cubicBezTo>
                    <a:lnTo>
                      <a:pt x="2844" y="2190"/>
                    </a:lnTo>
                    <a:cubicBezTo>
                      <a:pt x="2957" y="2325"/>
                      <a:pt x="2979" y="2506"/>
                      <a:pt x="2934" y="2641"/>
                    </a:cubicBezTo>
                    <a:cubicBezTo>
                      <a:pt x="2867" y="2799"/>
                      <a:pt x="2754" y="2912"/>
                      <a:pt x="2618" y="2957"/>
                    </a:cubicBezTo>
                    <a:cubicBezTo>
                      <a:pt x="2529" y="2992"/>
                      <a:pt x="2436" y="3007"/>
                      <a:pt x="2343" y="3007"/>
                    </a:cubicBezTo>
                    <a:cubicBezTo>
                      <a:pt x="2128" y="3007"/>
                      <a:pt x="1911" y="2925"/>
                      <a:pt x="1738" y="2799"/>
                    </a:cubicBezTo>
                    <a:cubicBezTo>
                      <a:pt x="1242" y="2438"/>
                      <a:pt x="1061" y="1716"/>
                      <a:pt x="1332" y="1220"/>
                    </a:cubicBezTo>
                    <a:cubicBezTo>
                      <a:pt x="1586" y="733"/>
                      <a:pt x="2136" y="425"/>
                      <a:pt x="2669" y="425"/>
                    </a:cubicBezTo>
                    <a:cubicBezTo>
                      <a:pt x="2705" y="425"/>
                      <a:pt x="2741" y="427"/>
                      <a:pt x="2776" y="430"/>
                    </a:cubicBezTo>
                    <a:cubicBezTo>
                      <a:pt x="3363" y="475"/>
                      <a:pt x="3905" y="836"/>
                      <a:pt x="4243" y="1310"/>
                    </a:cubicBezTo>
                    <a:cubicBezTo>
                      <a:pt x="4604" y="1784"/>
                      <a:pt x="4717" y="2393"/>
                      <a:pt x="4559" y="2935"/>
                    </a:cubicBezTo>
                    <a:cubicBezTo>
                      <a:pt x="4424" y="3477"/>
                      <a:pt x="4018" y="3973"/>
                      <a:pt x="3544" y="4334"/>
                    </a:cubicBezTo>
                    <a:cubicBezTo>
                      <a:pt x="3070" y="4673"/>
                      <a:pt x="2506" y="4921"/>
                      <a:pt x="1919" y="5056"/>
                    </a:cubicBezTo>
                    <a:cubicBezTo>
                      <a:pt x="1614" y="5113"/>
                      <a:pt x="1309" y="5141"/>
                      <a:pt x="1002" y="5141"/>
                    </a:cubicBezTo>
                    <a:cubicBezTo>
                      <a:pt x="694" y="5141"/>
                      <a:pt x="384" y="5113"/>
                      <a:pt x="68" y="5056"/>
                    </a:cubicBezTo>
                    <a:lnTo>
                      <a:pt x="0" y="5237"/>
                    </a:lnTo>
                    <a:lnTo>
                      <a:pt x="0" y="5259"/>
                    </a:lnTo>
                    <a:cubicBezTo>
                      <a:pt x="478" y="5517"/>
                      <a:pt x="1046" y="5639"/>
                      <a:pt x="1619" y="5639"/>
                    </a:cubicBezTo>
                    <a:cubicBezTo>
                      <a:pt x="1749" y="5639"/>
                      <a:pt x="1879" y="5633"/>
                      <a:pt x="2009" y="5621"/>
                    </a:cubicBezTo>
                    <a:cubicBezTo>
                      <a:pt x="2709" y="5530"/>
                      <a:pt x="3386" y="5259"/>
                      <a:pt x="3927" y="4831"/>
                    </a:cubicBezTo>
                    <a:cubicBezTo>
                      <a:pt x="4492" y="4402"/>
                      <a:pt x="4943" y="3815"/>
                      <a:pt x="5124" y="3093"/>
                    </a:cubicBezTo>
                    <a:cubicBezTo>
                      <a:pt x="5214" y="2754"/>
                      <a:pt x="5236" y="2348"/>
                      <a:pt x="5146" y="1987"/>
                    </a:cubicBezTo>
                    <a:cubicBezTo>
                      <a:pt x="5056" y="1648"/>
                      <a:pt x="4898" y="1310"/>
                      <a:pt x="4672" y="1016"/>
                    </a:cubicBezTo>
                    <a:cubicBezTo>
                      <a:pt x="4221" y="430"/>
                      <a:pt x="3544" y="23"/>
                      <a:pt x="2799" y="1"/>
                    </a:cubicBezTo>
                    <a:cubicBezTo>
                      <a:pt x="2780" y="0"/>
                      <a:pt x="2762" y="0"/>
                      <a:pt x="274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3" name="Google Shape;743;p52"/>
              <p:cNvSpPr/>
              <p:nvPr/>
            </p:nvSpPr>
            <p:spPr>
              <a:xfrm>
                <a:off x="5017450" y="2214975"/>
                <a:ext cx="177200" cy="105275"/>
              </a:xfrm>
              <a:custGeom>
                <a:avLst/>
                <a:gdLst/>
                <a:ahLst/>
                <a:cxnLst/>
                <a:rect l="l" t="t" r="r" b="b"/>
                <a:pathLst>
                  <a:path w="7088" h="4211" extrusionOk="0">
                    <a:moveTo>
                      <a:pt x="6455" y="368"/>
                    </a:moveTo>
                    <a:cubicBezTo>
                      <a:pt x="6482" y="368"/>
                      <a:pt x="6505" y="371"/>
                      <a:pt x="6523" y="377"/>
                    </a:cubicBezTo>
                    <a:cubicBezTo>
                      <a:pt x="6613" y="422"/>
                      <a:pt x="6681" y="512"/>
                      <a:pt x="6681" y="625"/>
                    </a:cubicBezTo>
                    <a:cubicBezTo>
                      <a:pt x="6681" y="760"/>
                      <a:pt x="6636" y="896"/>
                      <a:pt x="6591" y="1031"/>
                    </a:cubicBezTo>
                    <a:cubicBezTo>
                      <a:pt x="6523" y="1167"/>
                      <a:pt x="6455" y="1302"/>
                      <a:pt x="6365" y="1438"/>
                    </a:cubicBezTo>
                    <a:cubicBezTo>
                      <a:pt x="6162" y="1663"/>
                      <a:pt x="5914" y="1866"/>
                      <a:pt x="5643" y="2047"/>
                    </a:cubicBezTo>
                    <a:cubicBezTo>
                      <a:pt x="5395" y="2227"/>
                      <a:pt x="5101" y="2385"/>
                      <a:pt x="4785" y="2543"/>
                    </a:cubicBezTo>
                    <a:cubicBezTo>
                      <a:pt x="4492" y="2724"/>
                      <a:pt x="4198" y="2859"/>
                      <a:pt x="3905" y="3017"/>
                    </a:cubicBezTo>
                    <a:cubicBezTo>
                      <a:pt x="3623" y="3143"/>
                      <a:pt x="3340" y="3259"/>
                      <a:pt x="3053" y="3358"/>
                    </a:cubicBezTo>
                    <a:lnTo>
                      <a:pt x="3053" y="3358"/>
                    </a:lnTo>
                    <a:cubicBezTo>
                      <a:pt x="3452" y="3148"/>
                      <a:pt x="3823" y="2890"/>
                      <a:pt x="4153" y="2589"/>
                    </a:cubicBezTo>
                    <a:cubicBezTo>
                      <a:pt x="4672" y="2115"/>
                      <a:pt x="5056" y="1550"/>
                      <a:pt x="5485" y="1054"/>
                    </a:cubicBezTo>
                    <a:cubicBezTo>
                      <a:pt x="5598" y="918"/>
                      <a:pt x="5711" y="806"/>
                      <a:pt x="5823" y="693"/>
                    </a:cubicBezTo>
                    <a:cubicBezTo>
                      <a:pt x="5936" y="580"/>
                      <a:pt x="6049" y="490"/>
                      <a:pt x="6185" y="422"/>
                    </a:cubicBezTo>
                    <a:cubicBezTo>
                      <a:pt x="6284" y="389"/>
                      <a:pt x="6383" y="368"/>
                      <a:pt x="6455" y="368"/>
                    </a:cubicBezTo>
                    <a:close/>
                    <a:moveTo>
                      <a:pt x="6464" y="0"/>
                    </a:moveTo>
                    <a:cubicBezTo>
                      <a:pt x="6301" y="0"/>
                      <a:pt x="6153" y="59"/>
                      <a:pt x="6027" y="106"/>
                    </a:cubicBezTo>
                    <a:cubicBezTo>
                      <a:pt x="5869" y="196"/>
                      <a:pt x="5711" y="309"/>
                      <a:pt x="5575" y="445"/>
                    </a:cubicBezTo>
                    <a:cubicBezTo>
                      <a:pt x="5462" y="580"/>
                      <a:pt x="5349" y="693"/>
                      <a:pt x="5237" y="828"/>
                    </a:cubicBezTo>
                    <a:cubicBezTo>
                      <a:pt x="4785" y="1347"/>
                      <a:pt x="4424" y="1912"/>
                      <a:pt x="3950" y="2363"/>
                    </a:cubicBezTo>
                    <a:cubicBezTo>
                      <a:pt x="3277" y="3020"/>
                      <a:pt x="2423" y="3472"/>
                      <a:pt x="1507" y="3679"/>
                    </a:cubicBezTo>
                    <a:lnTo>
                      <a:pt x="1507" y="3679"/>
                    </a:lnTo>
                    <a:cubicBezTo>
                      <a:pt x="1418" y="3684"/>
                      <a:pt x="1329" y="3686"/>
                      <a:pt x="1240" y="3686"/>
                    </a:cubicBezTo>
                    <a:cubicBezTo>
                      <a:pt x="865" y="3686"/>
                      <a:pt x="493" y="3642"/>
                      <a:pt x="136" y="3536"/>
                    </a:cubicBezTo>
                    <a:lnTo>
                      <a:pt x="1" y="4078"/>
                    </a:lnTo>
                    <a:cubicBezTo>
                      <a:pt x="364" y="4172"/>
                      <a:pt x="739" y="4211"/>
                      <a:pt x="1115" y="4211"/>
                    </a:cubicBezTo>
                    <a:cubicBezTo>
                      <a:pt x="1462" y="4211"/>
                      <a:pt x="1808" y="4178"/>
                      <a:pt x="2145" y="4123"/>
                    </a:cubicBezTo>
                    <a:cubicBezTo>
                      <a:pt x="2844" y="3988"/>
                      <a:pt x="3499" y="3717"/>
                      <a:pt x="4108" y="3424"/>
                    </a:cubicBezTo>
                    <a:cubicBezTo>
                      <a:pt x="4424" y="3266"/>
                      <a:pt x="4718" y="3108"/>
                      <a:pt x="5011" y="2950"/>
                    </a:cubicBezTo>
                    <a:cubicBezTo>
                      <a:pt x="5304" y="2769"/>
                      <a:pt x="5620" y="2611"/>
                      <a:pt x="5891" y="2408"/>
                    </a:cubicBezTo>
                    <a:cubicBezTo>
                      <a:pt x="6185" y="2205"/>
                      <a:pt x="6455" y="1957"/>
                      <a:pt x="6681" y="1663"/>
                    </a:cubicBezTo>
                    <a:cubicBezTo>
                      <a:pt x="6794" y="1528"/>
                      <a:pt x="6884" y="1370"/>
                      <a:pt x="6952" y="1189"/>
                    </a:cubicBezTo>
                    <a:cubicBezTo>
                      <a:pt x="7020" y="1009"/>
                      <a:pt x="7087" y="828"/>
                      <a:pt x="7065" y="602"/>
                    </a:cubicBezTo>
                    <a:cubicBezTo>
                      <a:pt x="7042" y="512"/>
                      <a:pt x="7020" y="377"/>
                      <a:pt x="6952" y="287"/>
                    </a:cubicBezTo>
                    <a:cubicBezTo>
                      <a:pt x="6884" y="174"/>
                      <a:pt x="6794" y="83"/>
                      <a:pt x="6681" y="38"/>
                    </a:cubicBezTo>
                    <a:cubicBezTo>
                      <a:pt x="6606" y="11"/>
                      <a:pt x="6534" y="0"/>
                      <a:pt x="646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4" name="Google Shape;744;p52"/>
              <p:cNvSpPr/>
              <p:nvPr/>
            </p:nvSpPr>
            <p:spPr>
              <a:xfrm>
                <a:off x="4957650" y="1965400"/>
                <a:ext cx="72800" cy="343650"/>
              </a:xfrm>
              <a:custGeom>
                <a:avLst/>
                <a:gdLst/>
                <a:ahLst/>
                <a:cxnLst/>
                <a:rect l="l" t="t" r="r" b="b"/>
                <a:pathLst>
                  <a:path w="2912" h="13746" extrusionOk="0">
                    <a:moveTo>
                      <a:pt x="1445" y="1"/>
                    </a:moveTo>
                    <a:cubicBezTo>
                      <a:pt x="1445" y="1"/>
                      <a:pt x="1171" y="3977"/>
                      <a:pt x="312" y="3977"/>
                    </a:cubicBezTo>
                    <a:cubicBezTo>
                      <a:pt x="216" y="3977"/>
                      <a:pt x="112" y="3926"/>
                      <a:pt x="0" y="3815"/>
                    </a:cubicBezTo>
                    <a:lnTo>
                      <a:pt x="0" y="3815"/>
                    </a:lnTo>
                    <a:cubicBezTo>
                      <a:pt x="339" y="4311"/>
                      <a:pt x="1377" y="6342"/>
                      <a:pt x="1377" y="13745"/>
                    </a:cubicBezTo>
                    <a:cubicBezTo>
                      <a:pt x="1490" y="6342"/>
                      <a:pt x="2551" y="4356"/>
                      <a:pt x="2912" y="3882"/>
                    </a:cubicBezTo>
                    <a:lnTo>
                      <a:pt x="2912" y="3882"/>
                    </a:lnTo>
                    <a:cubicBezTo>
                      <a:pt x="2802" y="3985"/>
                      <a:pt x="2700" y="4032"/>
                      <a:pt x="2605" y="4032"/>
                    </a:cubicBezTo>
                    <a:cubicBezTo>
                      <a:pt x="1721" y="4032"/>
                      <a:pt x="1445" y="1"/>
                      <a:pt x="144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745" name="Google Shape;745;p52"/>
          <p:cNvPicPr preferRelativeResize="0">
            <a:picLocks noGrp="1"/>
          </p:cNvPicPr>
          <p:nvPr>
            <p:ph type="pic" idx="3"/>
          </p:nvPr>
        </p:nvPicPr>
        <p:blipFill rotWithShape="1">
          <a:blip r:embed="rId3">
            <a:alphaModFix/>
          </a:blip>
          <a:srcRect b="14719"/>
          <a:stretch/>
        </p:blipFill>
        <p:spPr>
          <a:xfrm>
            <a:off x="75317" y="2652751"/>
            <a:ext cx="1208400" cy="1805400"/>
          </a:xfrm>
          <a:prstGeom prst="round2SameRect">
            <a:avLst>
              <a:gd name="adj1" fmla="val 50000"/>
              <a:gd name="adj2" fmla="val 0"/>
            </a:avLst>
          </a:prstGeom>
        </p:spPr>
      </p:pic>
      <p:pic>
        <p:nvPicPr>
          <p:cNvPr id="746" name="Google Shape;746;p52"/>
          <p:cNvPicPr preferRelativeResize="0">
            <a:picLocks noGrp="1"/>
          </p:cNvPicPr>
          <p:nvPr>
            <p:ph type="pic" idx="4"/>
          </p:nvPr>
        </p:nvPicPr>
        <p:blipFill rotWithShape="1">
          <a:blip r:embed="rId4">
            <a:alphaModFix/>
          </a:blip>
          <a:srcRect l="14553" t="33223" r="31042" b="17758"/>
          <a:stretch/>
        </p:blipFill>
        <p:spPr>
          <a:xfrm flipH="1">
            <a:off x="7860283" y="2615550"/>
            <a:ext cx="1208400" cy="1805400"/>
          </a:xfrm>
          <a:prstGeom prst="round2SameRect">
            <a:avLst>
              <a:gd name="adj1" fmla="val 50000"/>
              <a:gd name="adj2" fmla="val 0"/>
            </a:avLst>
          </a:prstGeom>
        </p:spPr>
      </p:pic>
    </p:spTree>
    <p:extLst>
      <p:ext uri="{BB962C8B-B14F-4D97-AF65-F5344CB8AC3E}">
        <p14:creationId xmlns:p14="http://schemas.microsoft.com/office/powerpoint/2010/main" val="19849868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3" name="Google Shape;693;p50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17755" b="17749"/>
          <a:stretch/>
        </p:blipFill>
        <p:spPr>
          <a:xfrm>
            <a:off x="-25" y="-13725"/>
            <a:ext cx="9143997" cy="5157301"/>
          </a:xfrm>
          <a:prstGeom prst="rect">
            <a:avLst/>
          </a:prstGeom>
        </p:spPr>
      </p:pic>
      <p:sp>
        <p:nvSpPr>
          <p:cNvPr id="694" name="Google Shape;694;p50"/>
          <p:cNvSpPr txBox="1">
            <a:spLocks noGrp="1"/>
          </p:cNvSpPr>
          <p:nvPr>
            <p:ph type="title"/>
          </p:nvPr>
        </p:nvSpPr>
        <p:spPr>
          <a:xfrm>
            <a:off x="720000" y="401445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A PINTURA BARROCA</a:t>
            </a:r>
            <a:endParaRPr dirty="0"/>
          </a:p>
        </p:txBody>
      </p:sp>
      <p:sp>
        <p:nvSpPr>
          <p:cNvPr id="695" name="Google Shape;695;p50"/>
          <p:cNvSpPr/>
          <p:nvPr/>
        </p:nvSpPr>
        <p:spPr>
          <a:xfrm>
            <a:off x="-4211" y="-14000"/>
            <a:ext cx="9165000" cy="2403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297432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0" name="Google Shape;700;p51"/>
          <p:cNvGrpSpPr/>
          <p:nvPr/>
        </p:nvGrpSpPr>
        <p:grpSpPr>
          <a:xfrm>
            <a:off x="1209232" y="313885"/>
            <a:ext cx="1097187" cy="562777"/>
            <a:chOff x="4023407" y="138572"/>
            <a:chExt cx="1097187" cy="562777"/>
          </a:xfrm>
        </p:grpSpPr>
        <p:sp>
          <p:nvSpPr>
            <p:cNvPr id="701" name="Google Shape;701;p51"/>
            <p:cNvSpPr/>
            <p:nvPr/>
          </p:nvSpPr>
          <p:spPr>
            <a:xfrm rot="-6265780">
              <a:off x="4119446" y="362272"/>
              <a:ext cx="515028" cy="87341"/>
            </a:xfrm>
            <a:custGeom>
              <a:avLst/>
              <a:gdLst/>
              <a:ahLst/>
              <a:cxnLst/>
              <a:rect l="l" t="t" r="r" b="b"/>
              <a:pathLst>
                <a:path w="12707" h="2687" extrusionOk="0">
                  <a:moveTo>
                    <a:pt x="9163" y="0"/>
                  </a:moveTo>
                  <a:lnTo>
                    <a:pt x="9163" y="0"/>
                  </a:lnTo>
                  <a:cubicBezTo>
                    <a:pt x="8712" y="316"/>
                    <a:pt x="6839" y="1287"/>
                    <a:pt x="0" y="1377"/>
                  </a:cubicBezTo>
                  <a:lnTo>
                    <a:pt x="0" y="1400"/>
                  </a:lnTo>
                  <a:cubicBezTo>
                    <a:pt x="6839" y="1422"/>
                    <a:pt x="8689" y="2370"/>
                    <a:pt x="9118" y="2686"/>
                  </a:cubicBezTo>
                  <a:cubicBezTo>
                    <a:pt x="8148" y="1671"/>
                    <a:pt x="12707" y="1287"/>
                    <a:pt x="12707" y="1287"/>
                  </a:cubicBezTo>
                  <a:cubicBezTo>
                    <a:pt x="12707" y="1287"/>
                    <a:pt x="8148" y="1016"/>
                    <a:pt x="9163" y="0"/>
                  </a:cubicBezTo>
                  <a:close/>
                </a:path>
              </a:pathLst>
            </a:custGeom>
            <a:solidFill>
              <a:srgbClr val="3616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702;p51"/>
            <p:cNvSpPr/>
            <p:nvPr/>
          </p:nvSpPr>
          <p:spPr>
            <a:xfrm rot="-5352950">
              <a:off x="4295935" y="363909"/>
              <a:ext cx="526913" cy="84100"/>
            </a:xfrm>
            <a:custGeom>
              <a:avLst/>
              <a:gdLst/>
              <a:ahLst/>
              <a:cxnLst/>
              <a:rect l="l" t="t" r="r" b="b"/>
              <a:pathLst>
                <a:path w="12707" h="2687" extrusionOk="0">
                  <a:moveTo>
                    <a:pt x="9163" y="0"/>
                  </a:moveTo>
                  <a:lnTo>
                    <a:pt x="9163" y="0"/>
                  </a:lnTo>
                  <a:cubicBezTo>
                    <a:pt x="8712" y="316"/>
                    <a:pt x="6839" y="1287"/>
                    <a:pt x="0" y="1377"/>
                  </a:cubicBezTo>
                  <a:lnTo>
                    <a:pt x="0" y="1400"/>
                  </a:lnTo>
                  <a:cubicBezTo>
                    <a:pt x="6839" y="1422"/>
                    <a:pt x="8689" y="2370"/>
                    <a:pt x="9118" y="2686"/>
                  </a:cubicBezTo>
                  <a:cubicBezTo>
                    <a:pt x="8148" y="1671"/>
                    <a:pt x="12707" y="1287"/>
                    <a:pt x="12707" y="1287"/>
                  </a:cubicBezTo>
                  <a:cubicBezTo>
                    <a:pt x="12707" y="1287"/>
                    <a:pt x="8148" y="1016"/>
                    <a:pt x="9163" y="0"/>
                  </a:cubicBezTo>
                  <a:close/>
                </a:path>
              </a:pathLst>
            </a:custGeom>
            <a:solidFill>
              <a:srgbClr val="3616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51"/>
            <p:cNvSpPr/>
            <p:nvPr/>
          </p:nvSpPr>
          <p:spPr>
            <a:xfrm rot="-4412785">
              <a:off x="4521243" y="361838"/>
              <a:ext cx="511666" cy="88209"/>
            </a:xfrm>
            <a:custGeom>
              <a:avLst/>
              <a:gdLst/>
              <a:ahLst/>
              <a:cxnLst/>
              <a:rect l="l" t="t" r="r" b="b"/>
              <a:pathLst>
                <a:path w="12707" h="2687" extrusionOk="0">
                  <a:moveTo>
                    <a:pt x="9163" y="0"/>
                  </a:moveTo>
                  <a:lnTo>
                    <a:pt x="9163" y="0"/>
                  </a:lnTo>
                  <a:cubicBezTo>
                    <a:pt x="8712" y="316"/>
                    <a:pt x="6839" y="1287"/>
                    <a:pt x="0" y="1377"/>
                  </a:cubicBezTo>
                  <a:lnTo>
                    <a:pt x="0" y="1400"/>
                  </a:lnTo>
                  <a:cubicBezTo>
                    <a:pt x="6839" y="1422"/>
                    <a:pt x="8689" y="2370"/>
                    <a:pt x="9118" y="2686"/>
                  </a:cubicBezTo>
                  <a:cubicBezTo>
                    <a:pt x="8148" y="1671"/>
                    <a:pt x="12707" y="1287"/>
                    <a:pt x="12707" y="1287"/>
                  </a:cubicBezTo>
                  <a:cubicBezTo>
                    <a:pt x="12707" y="1287"/>
                    <a:pt x="8148" y="1016"/>
                    <a:pt x="9163" y="0"/>
                  </a:cubicBezTo>
                  <a:close/>
                </a:path>
              </a:pathLst>
            </a:custGeom>
            <a:solidFill>
              <a:srgbClr val="3616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51"/>
            <p:cNvSpPr/>
            <p:nvPr/>
          </p:nvSpPr>
          <p:spPr>
            <a:xfrm rot="-7507043">
              <a:off x="3944912" y="416163"/>
              <a:ext cx="515014" cy="87343"/>
            </a:xfrm>
            <a:custGeom>
              <a:avLst/>
              <a:gdLst/>
              <a:ahLst/>
              <a:cxnLst/>
              <a:rect l="l" t="t" r="r" b="b"/>
              <a:pathLst>
                <a:path w="12707" h="2687" extrusionOk="0">
                  <a:moveTo>
                    <a:pt x="9163" y="0"/>
                  </a:moveTo>
                  <a:lnTo>
                    <a:pt x="9163" y="0"/>
                  </a:lnTo>
                  <a:cubicBezTo>
                    <a:pt x="8712" y="316"/>
                    <a:pt x="6839" y="1287"/>
                    <a:pt x="0" y="1377"/>
                  </a:cubicBezTo>
                  <a:lnTo>
                    <a:pt x="0" y="1400"/>
                  </a:lnTo>
                  <a:cubicBezTo>
                    <a:pt x="6839" y="1422"/>
                    <a:pt x="8689" y="2370"/>
                    <a:pt x="9118" y="2686"/>
                  </a:cubicBezTo>
                  <a:cubicBezTo>
                    <a:pt x="8148" y="1671"/>
                    <a:pt x="12707" y="1287"/>
                    <a:pt x="12707" y="1287"/>
                  </a:cubicBezTo>
                  <a:cubicBezTo>
                    <a:pt x="12707" y="1287"/>
                    <a:pt x="8148" y="1016"/>
                    <a:pt x="9163" y="0"/>
                  </a:cubicBezTo>
                  <a:close/>
                </a:path>
              </a:pathLst>
            </a:custGeom>
            <a:solidFill>
              <a:srgbClr val="3616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" name="Google Shape;705;p51"/>
            <p:cNvSpPr/>
            <p:nvPr/>
          </p:nvSpPr>
          <p:spPr>
            <a:xfrm rot="7507043" flipH="1">
              <a:off x="4684074" y="416163"/>
              <a:ext cx="515014" cy="87343"/>
            </a:xfrm>
            <a:custGeom>
              <a:avLst/>
              <a:gdLst/>
              <a:ahLst/>
              <a:cxnLst/>
              <a:rect l="l" t="t" r="r" b="b"/>
              <a:pathLst>
                <a:path w="12707" h="2687" extrusionOk="0">
                  <a:moveTo>
                    <a:pt x="9163" y="0"/>
                  </a:moveTo>
                  <a:lnTo>
                    <a:pt x="9163" y="0"/>
                  </a:lnTo>
                  <a:cubicBezTo>
                    <a:pt x="8712" y="316"/>
                    <a:pt x="6839" y="1287"/>
                    <a:pt x="0" y="1377"/>
                  </a:cubicBezTo>
                  <a:lnTo>
                    <a:pt x="0" y="1400"/>
                  </a:lnTo>
                  <a:cubicBezTo>
                    <a:pt x="6839" y="1422"/>
                    <a:pt x="8689" y="2370"/>
                    <a:pt x="9118" y="2686"/>
                  </a:cubicBezTo>
                  <a:cubicBezTo>
                    <a:pt x="8148" y="1671"/>
                    <a:pt x="12707" y="1287"/>
                    <a:pt x="12707" y="1287"/>
                  </a:cubicBezTo>
                  <a:cubicBezTo>
                    <a:pt x="12707" y="1287"/>
                    <a:pt x="8148" y="1016"/>
                    <a:pt x="9163" y="0"/>
                  </a:cubicBezTo>
                  <a:close/>
                </a:path>
              </a:pathLst>
            </a:custGeom>
            <a:solidFill>
              <a:srgbClr val="3616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07" name="Google Shape;707;p51"/>
          <p:cNvSpPr txBox="1">
            <a:spLocks noGrp="1"/>
          </p:cNvSpPr>
          <p:nvPr>
            <p:ph type="subTitle" idx="1"/>
          </p:nvPr>
        </p:nvSpPr>
        <p:spPr>
          <a:xfrm>
            <a:off x="3335410" y="1002600"/>
            <a:ext cx="4097700" cy="111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pt-BR" b="1" dirty="0"/>
              <a:t>A Pintura Barroca</a:t>
            </a:r>
          </a:p>
          <a:p>
            <a:r>
              <a:rPr lang="pt-BR" dirty="0"/>
              <a:t>As primeiras pinturas criadas do Brasil foram realizadas sobre pranchas de madeira. Apareceram em meados do século XVII em edifícios das ordens religiosas, como o Convento de Santo Antônio no Rio de Janeiro, e o Convento de São Francisco, em Olinda. A pintura barroca nacional foi praticada quase exclusivamente no terreno sacro, ainda que não raro se incluíssem nas composições trechos paisagísticos, cenas de costumes e retratos profanos.</a:t>
            </a:r>
          </a:p>
          <a:p>
            <a:br>
              <a:rPr lang="pt-BR" dirty="0"/>
            </a:br>
            <a:br>
              <a:rPr lang="pt-BR" dirty="0"/>
            </a:br>
            <a:endParaRPr dirty="0"/>
          </a:p>
        </p:txBody>
      </p:sp>
      <p:pic>
        <p:nvPicPr>
          <p:cNvPr id="708" name="Google Shape;708;p51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6754" r="6762"/>
          <a:stretch/>
        </p:blipFill>
        <p:spPr>
          <a:xfrm>
            <a:off x="602825" y="1002600"/>
            <a:ext cx="2310000" cy="3451200"/>
          </a:xfrm>
          <a:prstGeom prst="round2SameRect">
            <a:avLst>
              <a:gd name="adj1" fmla="val 50000"/>
              <a:gd name="adj2" fmla="val 0"/>
            </a:avLst>
          </a:prstGeom>
        </p:spPr>
      </p:pic>
    </p:spTree>
    <p:extLst>
      <p:ext uri="{BB962C8B-B14F-4D97-AF65-F5344CB8AC3E}">
        <p14:creationId xmlns:p14="http://schemas.microsoft.com/office/powerpoint/2010/main" val="42069719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39"/>
          <p:cNvSpPr txBox="1">
            <a:spLocks noGrp="1"/>
          </p:cNvSpPr>
          <p:nvPr>
            <p:ph type="title"/>
          </p:nvPr>
        </p:nvSpPr>
        <p:spPr>
          <a:xfrm>
            <a:off x="1707135" y="2868884"/>
            <a:ext cx="5729730" cy="116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ESCULTRA</a:t>
            </a:r>
            <a:endParaRPr dirty="0"/>
          </a:p>
        </p:txBody>
      </p:sp>
      <p:grpSp>
        <p:nvGrpSpPr>
          <p:cNvPr id="553" name="Google Shape;553;p39"/>
          <p:cNvGrpSpPr/>
          <p:nvPr/>
        </p:nvGrpSpPr>
        <p:grpSpPr>
          <a:xfrm>
            <a:off x="4023407" y="91918"/>
            <a:ext cx="1097187" cy="562777"/>
            <a:chOff x="4023407" y="138572"/>
            <a:chExt cx="1097187" cy="562777"/>
          </a:xfrm>
        </p:grpSpPr>
        <p:sp>
          <p:nvSpPr>
            <p:cNvPr id="554" name="Google Shape;554;p39"/>
            <p:cNvSpPr/>
            <p:nvPr/>
          </p:nvSpPr>
          <p:spPr>
            <a:xfrm rot="-6265780">
              <a:off x="4119446" y="362272"/>
              <a:ext cx="515028" cy="87341"/>
            </a:xfrm>
            <a:custGeom>
              <a:avLst/>
              <a:gdLst/>
              <a:ahLst/>
              <a:cxnLst/>
              <a:rect l="l" t="t" r="r" b="b"/>
              <a:pathLst>
                <a:path w="12707" h="2687" extrusionOk="0">
                  <a:moveTo>
                    <a:pt x="9163" y="0"/>
                  </a:moveTo>
                  <a:lnTo>
                    <a:pt x="9163" y="0"/>
                  </a:lnTo>
                  <a:cubicBezTo>
                    <a:pt x="8712" y="316"/>
                    <a:pt x="6839" y="1287"/>
                    <a:pt x="0" y="1377"/>
                  </a:cubicBezTo>
                  <a:lnTo>
                    <a:pt x="0" y="1400"/>
                  </a:lnTo>
                  <a:cubicBezTo>
                    <a:pt x="6839" y="1422"/>
                    <a:pt x="8689" y="2370"/>
                    <a:pt x="9118" y="2686"/>
                  </a:cubicBezTo>
                  <a:cubicBezTo>
                    <a:pt x="8148" y="1671"/>
                    <a:pt x="12707" y="1287"/>
                    <a:pt x="12707" y="1287"/>
                  </a:cubicBezTo>
                  <a:cubicBezTo>
                    <a:pt x="12707" y="1287"/>
                    <a:pt x="8148" y="1016"/>
                    <a:pt x="91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39"/>
            <p:cNvSpPr/>
            <p:nvPr/>
          </p:nvSpPr>
          <p:spPr>
            <a:xfrm rot="-5352950">
              <a:off x="4295935" y="363909"/>
              <a:ext cx="526913" cy="84100"/>
            </a:xfrm>
            <a:custGeom>
              <a:avLst/>
              <a:gdLst/>
              <a:ahLst/>
              <a:cxnLst/>
              <a:rect l="l" t="t" r="r" b="b"/>
              <a:pathLst>
                <a:path w="12707" h="2687" extrusionOk="0">
                  <a:moveTo>
                    <a:pt x="9163" y="0"/>
                  </a:moveTo>
                  <a:lnTo>
                    <a:pt x="9163" y="0"/>
                  </a:lnTo>
                  <a:cubicBezTo>
                    <a:pt x="8712" y="316"/>
                    <a:pt x="6839" y="1287"/>
                    <a:pt x="0" y="1377"/>
                  </a:cubicBezTo>
                  <a:lnTo>
                    <a:pt x="0" y="1400"/>
                  </a:lnTo>
                  <a:cubicBezTo>
                    <a:pt x="6839" y="1422"/>
                    <a:pt x="8689" y="2370"/>
                    <a:pt x="9118" y="2686"/>
                  </a:cubicBezTo>
                  <a:cubicBezTo>
                    <a:pt x="8148" y="1671"/>
                    <a:pt x="12707" y="1287"/>
                    <a:pt x="12707" y="1287"/>
                  </a:cubicBezTo>
                  <a:cubicBezTo>
                    <a:pt x="12707" y="1287"/>
                    <a:pt x="8148" y="1016"/>
                    <a:pt x="91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39"/>
            <p:cNvSpPr/>
            <p:nvPr/>
          </p:nvSpPr>
          <p:spPr>
            <a:xfrm rot="-4412785">
              <a:off x="4521243" y="361838"/>
              <a:ext cx="511666" cy="88209"/>
            </a:xfrm>
            <a:custGeom>
              <a:avLst/>
              <a:gdLst/>
              <a:ahLst/>
              <a:cxnLst/>
              <a:rect l="l" t="t" r="r" b="b"/>
              <a:pathLst>
                <a:path w="12707" h="2687" extrusionOk="0">
                  <a:moveTo>
                    <a:pt x="9163" y="0"/>
                  </a:moveTo>
                  <a:lnTo>
                    <a:pt x="9163" y="0"/>
                  </a:lnTo>
                  <a:cubicBezTo>
                    <a:pt x="8712" y="316"/>
                    <a:pt x="6839" y="1287"/>
                    <a:pt x="0" y="1377"/>
                  </a:cubicBezTo>
                  <a:lnTo>
                    <a:pt x="0" y="1400"/>
                  </a:lnTo>
                  <a:cubicBezTo>
                    <a:pt x="6839" y="1422"/>
                    <a:pt x="8689" y="2370"/>
                    <a:pt x="9118" y="2686"/>
                  </a:cubicBezTo>
                  <a:cubicBezTo>
                    <a:pt x="8148" y="1671"/>
                    <a:pt x="12707" y="1287"/>
                    <a:pt x="12707" y="1287"/>
                  </a:cubicBezTo>
                  <a:cubicBezTo>
                    <a:pt x="12707" y="1287"/>
                    <a:pt x="8148" y="1016"/>
                    <a:pt x="91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39"/>
            <p:cNvSpPr/>
            <p:nvPr/>
          </p:nvSpPr>
          <p:spPr>
            <a:xfrm rot="-7507043">
              <a:off x="3944912" y="416163"/>
              <a:ext cx="515014" cy="87343"/>
            </a:xfrm>
            <a:custGeom>
              <a:avLst/>
              <a:gdLst/>
              <a:ahLst/>
              <a:cxnLst/>
              <a:rect l="l" t="t" r="r" b="b"/>
              <a:pathLst>
                <a:path w="12707" h="2687" extrusionOk="0">
                  <a:moveTo>
                    <a:pt x="9163" y="0"/>
                  </a:moveTo>
                  <a:lnTo>
                    <a:pt x="9163" y="0"/>
                  </a:lnTo>
                  <a:cubicBezTo>
                    <a:pt x="8712" y="316"/>
                    <a:pt x="6839" y="1287"/>
                    <a:pt x="0" y="1377"/>
                  </a:cubicBezTo>
                  <a:lnTo>
                    <a:pt x="0" y="1400"/>
                  </a:lnTo>
                  <a:cubicBezTo>
                    <a:pt x="6839" y="1422"/>
                    <a:pt x="8689" y="2370"/>
                    <a:pt x="9118" y="2686"/>
                  </a:cubicBezTo>
                  <a:cubicBezTo>
                    <a:pt x="8148" y="1671"/>
                    <a:pt x="12707" y="1287"/>
                    <a:pt x="12707" y="1287"/>
                  </a:cubicBezTo>
                  <a:cubicBezTo>
                    <a:pt x="12707" y="1287"/>
                    <a:pt x="8148" y="1016"/>
                    <a:pt x="91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39"/>
            <p:cNvSpPr/>
            <p:nvPr/>
          </p:nvSpPr>
          <p:spPr>
            <a:xfrm rot="7507043" flipH="1">
              <a:off x="4684074" y="416163"/>
              <a:ext cx="515014" cy="87343"/>
            </a:xfrm>
            <a:custGeom>
              <a:avLst/>
              <a:gdLst/>
              <a:ahLst/>
              <a:cxnLst/>
              <a:rect l="l" t="t" r="r" b="b"/>
              <a:pathLst>
                <a:path w="12707" h="2687" extrusionOk="0">
                  <a:moveTo>
                    <a:pt x="9163" y="0"/>
                  </a:moveTo>
                  <a:lnTo>
                    <a:pt x="9163" y="0"/>
                  </a:lnTo>
                  <a:cubicBezTo>
                    <a:pt x="8712" y="316"/>
                    <a:pt x="6839" y="1287"/>
                    <a:pt x="0" y="1377"/>
                  </a:cubicBezTo>
                  <a:lnTo>
                    <a:pt x="0" y="1400"/>
                  </a:lnTo>
                  <a:cubicBezTo>
                    <a:pt x="6839" y="1422"/>
                    <a:pt x="8689" y="2370"/>
                    <a:pt x="9118" y="2686"/>
                  </a:cubicBezTo>
                  <a:cubicBezTo>
                    <a:pt x="8148" y="1671"/>
                    <a:pt x="12707" y="1287"/>
                    <a:pt x="12707" y="1287"/>
                  </a:cubicBezTo>
                  <a:cubicBezTo>
                    <a:pt x="12707" y="1287"/>
                    <a:pt x="8148" y="1016"/>
                    <a:pt x="91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559" name="Google Shape;559;p39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6799" t="3453" r="6807" b="3462"/>
          <a:stretch/>
        </p:blipFill>
        <p:spPr>
          <a:xfrm>
            <a:off x="3967800" y="765125"/>
            <a:ext cx="1208400" cy="1805400"/>
          </a:xfrm>
          <a:prstGeom prst="round2SameRect">
            <a:avLst>
              <a:gd name="adj1" fmla="val 50000"/>
              <a:gd name="adj2" fmla="val 0"/>
            </a:avLst>
          </a:prstGeom>
        </p:spPr>
      </p:pic>
      <p:pic>
        <p:nvPicPr>
          <p:cNvPr id="560" name="Google Shape;560;p39"/>
          <p:cNvPicPr preferRelativeResize="0">
            <a:picLocks noGrp="1"/>
          </p:cNvPicPr>
          <p:nvPr>
            <p:ph type="pic" idx="3"/>
          </p:nvPr>
        </p:nvPicPr>
        <p:blipFill rotWithShape="1">
          <a:blip r:embed="rId4">
            <a:alphaModFix/>
          </a:blip>
          <a:srcRect t="8745" b="8745"/>
          <a:stretch/>
        </p:blipFill>
        <p:spPr>
          <a:xfrm>
            <a:off x="5949425" y="765125"/>
            <a:ext cx="1208400" cy="1805400"/>
          </a:xfrm>
          <a:prstGeom prst="round2SameRect">
            <a:avLst>
              <a:gd name="adj1" fmla="val 50000"/>
              <a:gd name="adj2" fmla="val 0"/>
            </a:avLst>
          </a:prstGeom>
        </p:spPr>
      </p:pic>
      <p:pic>
        <p:nvPicPr>
          <p:cNvPr id="561" name="Google Shape;561;p39"/>
          <p:cNvPicPr preferRelativeResize="0">
            <a:picLocks noGrp="1"/>
          </p:cNvPicPr>
          <p:nvPr>
            <p:ph type="pic" idx="4"/>
          </p:nvPr>
        </p:nvPicPr>
        <p:blipFill rotWithShape="1">
          <a:blip r:embed="rId5">
            <a:alphaModFix/>
          </a:blip>
          <a:srcRect l="10836" t="7990" r="10005" b="7982"/>
          <a:stretch/>
        </p:blipFill>
        <p:spPr>
          <a:xfrm>
            <a:off x="2053450" y="765125"/>
            <a:ext cx="1208400" cy="1805400"/>
          </a:xfrm>
          <a:prstGeom prst="round2SameRect">
            <a:avLst>
              <a:gd name="adj1" fmla="val 50000"/>
              <a:gd name="adj2" fmla="val 0"/>
            </a:avLst>
          </a:prstGeom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B3D10D42-0873-4FCE-96AD-1A33720D82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095510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Google Shape;752;p53"/>
          <p:cNvSpPr txBox="1">
            <a:spLocks noGrp="1"/>
          </p:cNvSpPr>
          <p:nvPr>
            <p:ph type="subTitle" idx="1"/>
          </p:nvPr>
        </p:nvSpPr>
        <p:spPr>
          <a:xfrm>
            <a:off x="1195424" y="1172501"/>
            <a:ext cx="6576000" cy="49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pt-BR" b="1" dirty="0"/>
              <a:t>A Escultura Barroca</a:t>
            </a:r>
          </a:p>
          <a:p>
            <a:r>
              <a:rPr lang="pt-BR" dirty="0"/>
              <a:t>É marcada por um intenso dramatismo, pela exuberância das formas, pelas expressões teatrais e pela luz e movimento. As figuras que exibem faces expressivas e roupas esvoaçantes. No Brasil, destacou-se o trabalho do célebre Aleijadinho.</a:t>
            </a:r>
          </a:p>
          <a:p>
            <a:br>
              <a:rPr lang="pt-BR" dirty="0"/>
            </a:br>
            <a:endParaRPr dirty="0"/>
          </a:p>
        </p:txBody>
      </p:sp>
      <p:grpSp>
        <p:nvGrpSpPr>
          <p:cNvPr id="753" name="Google Shape;753;p53"/>
          <p:cNvGrpSpPr/>
          <p:nvPr/>
        </p:nvGrpSpPr>
        <p:grpSpPr>
          <a:xfrm>
            <a:off x="4023407" y="539497"/>
            <a:ext cx="1097187" cy="562777"/>
            <a:chOff x="4023407" y="138572"/>
            <a:chExt cx="1097187" cy="562777"/>
          </a:xfrm>
        </p:grpSpPr>
        <p:sp>
          <p:nvSpPr>
            <p:cNvPr id="754" name="Google Shape;754;p53"/>
            <p:cNvSpPr/>
            <p:nvPr/>
          </p:nvSpPr>
          <p:spPr>
            <a:xfrm rot="-6265780">
              <a:off x="4119446" y="362272"/>
              <a:ext cx="515028" cy="87341"/>
            </a:xfrm>
            <a:custGeom>
              <a:avLst/>
              <a:gdLst/>
              <a:ahLst/>
              <a:cxnLst/>
              <a:rect l="l" t="t" r="r" b="b"/>
              <a:pathLst>
                <a:path w="12707" h="2687" extrusionOk="0">
                  <a:moveTo>
                    <a:pt x="9163" y="0"/>
                  </a:moveTo>
                  <a:lnTo>
                    <a:pt x="9163" y="0"/>
                  </a:lnTo>
                  <a:cubicBezTo>
                    <a:pt x="8712" y="316"/>
                    <a:pt x="6839" y="1287"/>
                    <a:pt x="0" y="1377"/>
                  </a:cubicBezTo>
                  <a:lnTo>
                    <a:pt x="0" y="1400"/>
                  </a:lnTo>
                  <a:cubicBezTo>
                    <a:pt x="6839" y="1422"/>
                    <a:pt x="8689" y="2370"/>
                    <a:pt x="9118" y="2686"/>
                  </a:cubicBezTo>
                  <a:cubicBezTo>
                    <a:pt x="8148" y="1671"/>
                    <a:pt x="12707" y="1287"/>
                    <a:pt x="12707" y="1287"/>
                  </a:cubicBezTo>
                  <a:cubicBezTo>
                    <a:pt x="12707" y="1287"/>
                    <a:pt x="8148" y="1016"/>
                    <a:pt x="91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53"/>
            <p:cNvSpPr/>
            <p:nvPr/>
          </p:nvSpPr>
          <p:spPr>
            <a:xfrm rot="-5352950">
              <a:off x="4295935" y="363909"/>
              <a:ext cx="526913" cy="84100"/>
            </a:xfrm>
            <a:custGeom>
              <a:avLst/>
              <a:gdLst/>
              <a:ahLst/>
              <a:cxnLst/>
              <a:rect l="l" t="t" r="r" b="b"/>
              <a:pathLst>
                <a:path w="12707" h="2687" extrusionOk="0">
                  <a:moveTo>
                    <a:pt x="9163" y="0"/>
                  </a:moveTo>
                  <a:lnTo>
                    <a:pt x="9163" y="0"/>
                  </a:lnTo>
                  <a:cubicBezTo>
                    <a:pt x="8712" y="316"/>
                    <a:pt x="6839" y="1287"/>
                    <a:pt x="0" y="1377"/>
                  </a:cubicBezTo>
                  <a:lnTo>
                    <a:pt x="0" y="1400"/>
                  </a:lnTo>
                  <a:cubicBezTo>
                    <a:pt x="6839" y="1422"/>
                    <a:pt x="8689" y="2370"/>
                    <a:pt x="9118" y="2686"/>
                  </a:cubicBezTo>
                  <a:cubicBezTo>
                    <a:pt x="8148" y="1671"/>
                    <a:pt x="12707" y="1287"/>
                    <a:pt x="12707" y="1287"/>
                  </a:cubicBezTo>
                  <a:cubicBezTo>
                    <a:pt x="12707" y="1287"/>
                    <a:pt x="8148" y="1016"/>
                    <a:pt x="91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756;p53"/>
            <p:cNvSpPr/>
            <p:nvPr/>
          </p:nvSpPr>
          <p:spPr>
            <a:xfrm rot="-4412785">
              <a:off x="4521243" y="361838"/>
              <a:ext cx="511666" cy="88209"/>
            </a:xfrm>
            <a:custGeom>
              <a:avLst/>
              <a:gdLst/>
              <a:ahLst/>
              <a:cxnLst/>
              <a:rect l="l" t="t" r="r" b="b"/>
              <a:pathLst>
                <a:path w="12707" h="2687" extrusionOk="0">
                  <a:moveTo>
                    <a:pt x="9163" y="0"/>
                  </a:moveTo>
                  <a:lnTo>
                    <a:pt x="9163" y="0"/>
                  </a:lnTo>
                  <a:cubicBezTo>
                    <a:pt x="8712" y="316"/>
                    <a:pt x="6839" y="1287"/>
                    <a:pt x="0" y="1377"/>
                  </a:cubicBezTo>
                  <a:lnTo>
                    <a:pt x="0" y="1400"/>
                  </a:lnTo>
                  <a:cubicBezTo>
                    <a:pt x="6839" y="1422"/>
                    <a:pt x="8689" y="2370"/>
                    <a:pt x="9118" y="2686"/>
                  </a:cubicBezTo>
                  <a:cubicBezTo>
                    <a:pt x="8148" y="1671"/>
                    <a:pt x="12707" y="1287"/>
                    <a:pt x="12707" y="1287"/>
                  </a:cubicBezTo>
                  <a:cubicBezTo>
                    <a:pt x="12707" y="1287"/>
                    <a:pt x="8148" y="1016"/>
                    <a:pt x="91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53"/>
            <p:cNvSpPr/>
            <p:nvPr/>
          </p:nvSpPr>
          <p:spPr>
            <a:xfrm rot="-7507043">
              <a:off x="3944912" y="416163"/>
              <a:ext cx="515014" cy="87343"/>
            </a:xfrm>
            <a:custGeom>
              <a:avLst/>
              <a:gdLst/>
              <a:ahLst/>
              <a:cxnLst/>
              <a:rect l="l" t="t" r="r" b="b"/>
              <a:pathLst>
                <a:path w="12707" h="2687" extrusionOk="0">
                  <a:moveTo>
                    <a:pt x="9163" y="0"/>
                  </a:moveTo>
                  <a:lnTo>
                    <a:pt x="9163" y="0"/>
                  </a:lnTo>
                  <a:cubicBezTo>
                    <a:pt x="8712" y="316"/>
                    <a:pt x="6839" y="1287"/>
                    <a:pt x="0" y="1377"/>
                  </a:cubicBezTo>
                  <a:lnTo>
                    <a:pt x="0" y="1400"/>
                  </a:lnTo>
                  <a:cubicBezTo>
                    <a:pt x="6839" y="1422"/>
                    <a:pt x="8689" y="2370"/>
                    <a:pt x="9118" y="2686"/>
                  </a:cubicBezTo>
                  <a:cubicBezTo>
                    <a:pt x="8148" y="1671"/>
                    <a:pt x="12707" y="1287"/>
                    <a:pt x="12707" y="1287"/>
                  </a:cubicBezTo>
                  <a:cubicBezTo>
                    <a:pt x="12707" y="1287"/>
                    <a:pt x="8148" y="1016"/>
                    <a:pt x="91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53"/>
            <p:cNvSpPr/>
            <p:nvPr/>
          </p:nvSpPr>
          <p:spPr>
            <a:xfrm rot="7507043" flipH="1">
              <a:off x="4684074" y="416163"/>
              <a:ext cx="515014" cy="87343"/>
            </a:xfrm>
            <a:custGeom>
              <a:avLst/>
              <a:gdLst/>
              <a:ahLst/>
              <a:cxnLst/>
              <a:rect l="l" t="t" r="r" b="b"/>
              <a:pathLst>
                <a:path w="12707" h="2687" extrusionOk="0">
                  <a:moveTo>
                    <a:pt x="9163" y="0"/>
                  </a:moveTo>
                  <a:lnTo>
                    <a:pt x="9163" y="0"/>
                  </a:lnTo>
                  <a:cubicBezTo>
                    <a:pt x="8712" y="316"/>
                    <a:pt x="6839" y="1287"/>
                    <a:pt x="0" y="1377"/>
                  </a:cubicBezTo>
                  <a:lnTo>
                    <a:pt x="0" y="1400"/>
                  </a:lnTo>
                  <a:cubicBezTo>
                    <a:pt x="6839" y="1422"/>
                    <a:pt x="8689" y="2370"/>
                    <a:pt x="9118" y="2686"/>
                  </a:cubicBezTo>
                  <a:cubicBezTo>
                    <a:pt x="8148" y="1671"/>
                    <a:pt x="12707" y="1287"/>
                    <a:pt x="12707" y="1287"/>
                  </a:cubicBezTo>
                  <a:cubicBezTo>
                    <a:pt x="12707" y="1287"/>
                    <a:pt x="8148" y="1016"/>
                    <a:pt x="91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5122" name="Picture 2" descr="Aleijadinho: conheça esse artista do barroco brasileiro">
            <a:extLst>
              <a:ext uri="{FF2B5EF4-FFF2-40B4-BE49-F238E27FC236}">
                <a16:creationId xmlns:a16="http://schemas.microsoft.com/office/drawing/2014/main" id="{A7A8DBF2-5586-4837-8489-F1CF31CD47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4676" y="3002497"/>
            <a:ext cx="2080736" cy="1937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Google Shape;763;p54"/>
          <p:cNvSpPr txBox="1">
            <a:spLocks noGrp="1"/>
          </p:cNvSpPr>
          <p:nvPr>
            <p:ph type="subTitle" idx="1"/>
          </p:nvPr>
        </p:nvSpPr>
        <p:spPr>
          <a:xfrm>
            <a:off x="1321392" y="1396553"/>
            <a:ext cx="6127920" cy="59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pt-BR" dirty="0"/>
              <a:t>Antônio Francisco Lisboa era o verdadeiro nome de “Aleijadinho” que recebeu esse apelido por volta dos 40 anos, quando passou a andar com dificuldade por causa de uma doença que deformou suas pernas e mãos. </a:t>
            </a:r>
          </a:p>
          <a:p>
            <a:br>
              <a:rPr lang="pt-BR" dirty="0"/>
            </a:br>
            <a:r>
              <a:rPr lang="pt-BR" dirty="0"/>
              <a:t>A limitação não o impediu de continuar trabalhando na construção de igrejas, capelas e altares das cidades da região do ouro de Minas Gerais. Aleijadinho morreu no ano de 1814 em Ouro Preto e ficou reconhecido como o artista mais importante do período colonial brasileiro.</a:t>
            </a:r>
          </a:p>
          <a:p>
            <a:br>
              <a:rPr lang="pt-BR" dirty="0"/>
            </a:br>
            <a:endParaRPr dirty="0"/>
          </a:p>
        </p:txBody>
      </p:sp>
      <p:sp>
        <p:nvSpPr>
          <p:cNvPr id="764" name="Google Shape;764;p54"/>
          <p:cNvSpPr txBox="1">
            <a:spLocks noGrp="1"/>
          </p:cNvSpPr>
          <p:nvPr>
            <p:ph type="title"/>
          </p:nvPr>
        </p:nvSpPr>
        <p:spPr>
          <a:xfrm>
            <a:off x="2038392" y="627653"/>
            <a:ext cx="5067216" cy="76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CURIOSIDADE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5" name="Google Shape;805;p57"/>
          <p:cNvGrpSpPr/>
          <p:nvPr/>
        </p:nvGrpSpPr>
        <p:grpSpPr>
          <a:xfrm>
            <a:off x="849101" y="735560"/>
            <a:ext cx="2697276" cy="4567960"/>
            <a:chOff x="1655550" y="790900"/>
            <a:chExt cx="2510262" cy="3417671"/>
          </a:xfrm>
        </p:grpSpPr>
        <p:sp>
          <p:nvSpPr>
            <p:cNvPr id="806" name="Google Shape;806;p57"/>
            <p:cNvSpPr/>
            <p:nvPr/>
          </p:nvSpPr>
          <p:spPr>
            <a:xfrm>
              <a:off x="1655550" y="790900"/>
              <a:ext cx="2510262" cy="3417671"/>
            </a:xfrm>
            <a:custGeom>
              <a:avLst/>
              <a:gdLst/>
              <a:ahLst/>
              <a:cxnLst/>
              <a:rect l="l" t="t" r="r" b="b"/>
              <a:pathLst>
                <a:path w="143096" h="190426" extrusionOk="0">
                  <a:moveTo>
                    <a:pt x="2914" y="0"/>
                  </a:moveTo>
                  <a:cubicBezTo>
                    <a:pt x="1280" y="0"/>
                    <a:pt x="0" y="1281"/>
                    <a:pt x="0" y="2914"/>
                  </a:cubicBezTo>
                  <a:lnTo>
                    <a:pt x="0" y="187512"/>
                  </a:lnTo>
                  <a:cubicBezTo>
                    <a:pt x="0" y="189101"/>
                    <a:pt x="1280" y="190426"/>
                    <a:pt x="2914" y="190426"/>
                  </a:cubicBezTo>
                  <a:lnTo>
                    <a:pt x="140182" y="190426"/>
                  </a:lnTo>
                  <a:cubicBezTo>
                    <a:pt x="141771" y="190426"/>
                    <a:pt x="143096" y="189101"/>
                    <a:pt x="143096" y="187512"/>
                  </a:cubicBezTo>
                  <a:lnTo>
                    <a:pt x="143096" y="2914"/>
                  </a:lnTo>
                  <a:cubicBezTo>
                    <a:pt x="143096" y="1281"/>
                    <a:pt x="141771" y="0"/>
                    <a:pt x="1401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7" name="Google Shape;807;p57"/>
            <p:cNvSpPr/>
            <p:nvPr/>
          </p:nvSpPr>
          <p:spPr>
            <a:xfrm>
              <a:off x="1735300" y="886765"/>
              <a:ext cx="2350730" cy="3115776"/>
            </a:xfrm>
            <a:custGeom>
              <a:avLst/>
              <a:gdLst/>
              <a:ahLst/>
              <a:cxnLst/>
              <a:rect l="l" t="t" r="r" b="b"/>
              <a:pathLst>
                <a:path w="134002" h="173605" extrusionOk="0">
                  <a:moveTo>
                    <a:pt x="1" y="1"/>
                  </a:moveTo>
                  <a:lnTo>
                    <a:pt x="1" y="53821"/>
                  </a:lnTo>
                  <a:lnTo>
                    <a:pt x="1" y="127599"/>
                  </a:lnTo>
                  <a:lnTo>
                    <a:pt x="1" y="173605"/>
                  </a:lnTo>
                  <a:lnTo>
                    <a:pt x="134001" y="173605"/>
                  </a:lnTo>
                  <a:lnTo>
                    <a:pt x="134001" y="34615"/>
                  </a:lnTo>
                  <a:lnTo>
                    <a:pt x="13400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09" name="Google Shape;809;p57"/>
          <p:cNvSpPr txBox="1">
            <a:spLocks noGrp="1"/>
          </p:cNvSpPr>
          <p:nvPr>
            <p:ph type="title"/>
          </p:nvPr>
        </p:nvSpPr>
        <p:spPr>
          <a:xfrm>
            <a:off x="3723331" y="690273"/>
            <a:ext cx="5114376" cy="114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HORA DE FAZER ARTE</a:t>
            </a:r>
            <a:endParaRPr dirty="0"/>
          </a:p>
        </p:txBody>
      </p:sp>
      <p:sp>
        <p:nvSpPr>
          <p:cNvPr id="810" name="Google Shape;810;p57"/>
          <p:cNvSpPr txBox="1">
            <a:spLocks noGrp="1"/>
          </p:cNvSpPr>
          <p:nvPr>
            <p:ph type="subTitle" idx="1"/>
          </p:nvPr>
        </p:nvSpPr>
        <p:spPr>
          <a:xfrm>
            <a:off x="4179003" y="1836895"/>
            <a:ext cx="3593400" cy="108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pt-BR" dirty="0"/>
              <a:t>Sabia que você também pode criar uma bela escultura?</a:t>
            </a:r>
          </a:p>
          <a:p>
            <a:pPr algn="ctr"/>
            <a:r>
              <a:rPr lang="pt-BR" dirty="0"/>
              <a:t>Peça ajuda ao seu professor e molde uma peça de argila criando várias formas legais. Depois, deixe secar e use como uma bela peça decorativa.</a:t>
            </a:r>
          </a:p>
          <a:p>
            <a:pPr algn="ctr"/>
            <a:br>
              <a:rPr lang="pt-BR" dirty="0"/>
            </a:br>
            <a:endParaRPr dirty="0"/>
          </a:p>
        </p:txBody>
      </p:sp>
      <p:pic>
        <p:nvPicPr>
          <p:cNvPr id="7170" name="Picture 2" descr="https://lh7-us.googleusercontent.com/slidesz/AGV_vUc8qwmtBrGfVBFMThJrbkS64Y0KB-Ed8VW0pnv8mlzot-LO0YUvVZSM2mhNYvMoGzUYF5-EwypzYoOHY8_jh8qGuEWShCGlz_3059K1dEvZooTgDpoSNWh2G_lBdMO7e9CU03ufT9f5tEssPxQd2-2GbOhBjwkluN_aNxY=s2048?key=KyNPBf9bmnvZ6azUsg32_w">
            <a:extLst>
              <a:ext uri="{FF2B5EF4-FFF2-40B4-BE49-F238E27FC236}">
                <a16:creationId xmlns:a16="http://schemas.microsoft.com/office/drawing/2014/main" id="{222F2E0F-1194-4E25-879A-B7EE50AEEA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971" y="883694"/>
            <a:ext cx="2321500" cy="1741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s://lh7-us.googleusercontent.com/slidesz/AGV_vUetTCAb3ItYvz14j0QKcfFbaW_h7s6dFj7OVGyV-QEIWqcikldNaxHVeEl6Y6wrMj79B_sMIfRbJASOsuKHfzGbbMjBusdCfLptpvXcWP4ryELRbwObbuaJmzZxVjFpcMCbS85bAd8EUmokBUnQ0EDe80Fe52WhqqJ7czlX=s2048?key=KyNPBf9bmnvZ6azUsg32_w">
            <a:extLst>
              <a:ext uri="{FF2B5EF4-FFF2-40B4-BE49-F238E27FC236}">
                <a16:creationId xmlns:a16="http://schemas.microsoft.com/office/drawing/2014/main" id="{B7EB1125-6002-446D-8A90-F660F590E3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330" y="2670753"/>
            <a:ext cx="2090782" cy="2320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" name="Google Shape;815;p58"/>
          <p:cNvSpPr txBox="1">
            <a:spLocks noGrp="1"/>
          </p:cNvSpPr>
          <p:nvPr>
            <p:ph type="title"/>
          </p:nvPr>
        </p:nvSpPr>
        <p:spPr>
          <a:xfrm>
            <a:off x="1529572" y="453019"/>
            <a:ext cx="6084855" cy="66456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1143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ARQUITETURA BARROCA</a:t>
            </a:r>
            <a:endParaRPr dirty="0"/>
          </a:p>
        </p:txBody>
      </p:sp>
      <p:sp>
        <p:nvSpPr>
          <p:cNvPr id="816" name="Google Shape;816;p58"/>
          <p:cNvSpPr txBox="1">
            <a:spLocks noGrp="1"/>
          </p:cNvSpPr>
          <p:nvPr>
            <p:ph type="subTitle" idx="1"/>
          </p:nvPr>
        </p:nvSpPr>
        <p:spPr>
          <a:xfrm>
            <a:off x="4950624" y="1556492"/>
            <a:ext cx="3597900" cy="83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pt-BR" dirty="0"/>
              <a:t>Na arquitetura barroca, a expressão típica são as Igrejas. São imponentes e compostas por elementos contorcidos e espirais, produzindo diferentes efeitos visuais. O teto elevado e elaborado com elementos de escultura dão uma dimensão do infinito; as janelas permitem a penetração da luz de modo a destacar as principais esculturas.</a:t>
            </a:r>
          </a:p>
          <a:p>
            <a:br>
              <a:rPr lang="pt-BR" dirty="0"/>
            </a:br>
            <a:endParaRPr dirty="0"/>
          </a:p>
        </p:txBody>
      </p:sp>
      <p:pic>
        <p:nvPicPr>
          <p:cNvPr id="8194" name="Picture 2" descr="https://lh7-us.googleusercontent.com/slidesz/AGV_vUecJ1KSQLhgbMCOqE0HA-5iwBICXbwlKv2T1jT5pLxYraWc72sWho0tVG-6JiN8piZTHNsHbYZLS4RzEWtmB_yxbn0oQons7TKJjF4KzAEJeeJCqHJdio2v_hifq3bZ9IzV_ivEJiYGSSEJ_QKR8uOhw-SPuIlt8thBGVZd=s2048?key=KyNPBf9bmnvZ6azUsg32_w">
            <a:extLst>
              <a:ext uri="{FF2B5EF4-FFF2-40B4-BE49-F238E27FC236}">
                <a16:creationId xmlns:a16="http://schemas.microsoft.com/office/drawing/2014/main" id="{792D9171-2082-4D35-8FD1-FF37CCA331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635" y="1207008"/>
            <a:ext cx="2556779" cy="1869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s://lh7-us.googleusercontent.com/slidesz/AGV_vUeDa7ua9RdZcebOTlrjhdhZYGxlklELaWOnIU7tPshN6U7GorVnsToReWzn6HEMq5m5MB4VjqpSWRmDCT5tlJD0OwvjIpC7-uBn0036O6R3GZ_dupRFz4Tb1bBeLKR8nxfpnKkH6e-HO1ENXANNOihjfFpKcA3VB1zlZKs=s2048?key=KyNPBf9bmnvZ6azUsg32_w">
            <a:extLst>
              <a:ext uri="{FF2B5EF4-FFF2-40B4-BE49-F238E27FC236}">
                <a16:creationId xmlns:a16="http://schemas.microsoft.com/office/drawing/2014/main" id="{8C827410-A11A-4015-B34D-FEA3C2C170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7643" y="3165622"/>
            <a:ext cx="2655189" cy="1722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A47"/>
        </a:solidFill>
        <a:effectLst/>
      </p:bgPr>
    </p:bg>
    <p:spTree>
      <p:nvGrpSpPr>
        <p:cNvPr id="1" name="Shape 8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024;p70">
            <a:extLst>
              <a:ext uri="{FF2B5EF4-FFF2-40B4-BE49-F238E27FC236}">
                <a16:creationId xmlns:a16="http://schemas.microsoft.com/office/drawing/2014/main" id="{6F21DE8E-E094-4409-8DEE-DB1640096383}"/>
              </a:ext>
            </a:extLst>
          </p:cNvPr>
          <p:cNvSpPr txBox="1">
            <a:spLocks/>
          </p:cNvSpPr>
          <p:nvPr/>
        </p:nvSpPr>
        <p:spPr>
          <a:xfrm>
            <a:off x="2347950" y="2113350"/>
            <a:ext cx="4448100" cy="91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pt-BR" sz="4400" dirty="0">
                <a:solidFill>
                  <a:schemeClr val="bg1">
                    <a:lumMod val="85000"/>
                  </a:schemeClr>
                </a:solidFill>
              </a:rPr>
              <a:t>OBRIGADO !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History of Art Major for College: Baroque Art by Slidesgo">
  <a:themeElements>
    <a:clrScheme name="Simple Light">
      <a:dk1>
        <a:srgbClr val="361618"/>
      </a:dk1>
      <a:lt1>
        <a:srgbClr val="F3EFE1"/>
      </a:lt1>
      <a:dk2>
        <a:srgbClr val="B06748"/>
      </a:dk2>
      <a:lt2>
        <a:srgbClr val="D8A754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361618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lidesgo Final Pages">
  <a:themeElements>
    <a:clrScheme name="Simple Light">
      <a:dk1>
        <a:srgbClr val="0E2A47"/>
      </a:dk1>
      <a:lt1>
        <a:srgbClr val="FFFFFF"/>
      </a:lt1>
      <a:dk2>
        <a:srgbClr val="869FB2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869FB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974</Words>
  <Application>Microsoft Office PowerPoint</Application>
  <PresentationFormat>Apresentação na tela (16:9)</PresentationFormat>
  <Paragraphs>69</Paragraphs>
  <Slides>27</Slides>
  <Notes>26</Notes>
  <HiddenSlides>0</HiddenSlides>
  <MMClips>0</MMClips>
  <ScaleCrop>false</ScaleCrop>
  <HeadingPairs>
    <vt:vector size="6" baseType="variant">
      <vt:variant>
        <vt:lpstr>Fontes usadas</vt:lpstr>
      </vt:variant>
      <vt:variant>
        <vt:i4>10</vt:i4>
      </vt:variant>
      <vt:variant>
        <vt:lpstr>Tema</vt:lpstr>
      </vt:variant>
      <vt:variant>
        <vt:i4>3</vt:i4>
      </vt:variant>
      <vt:variant>
        <vt:lpstr>Títulos de slides</vt:lpstr>
      </vt:variant>
      <vt:variant>
        <vt:i4>27</vt:i4>
      </vt:variant>
    </vt:vector>
  </HeadingPairs>
  <TitlesOfParts>
    <vt:vector size="40" baseType="lpstr">
      <vt:lpstr>Libre Baskerville</vt:lpstr>
      <vt:lpstr>Arial</vt:lpstr>
      <vt:lpstr>Calibri Light</vt:lpstr>
      <vt:lpstr>Proxima Nova Semibold</vt:lpstr>
      <vt:lpstr>Proxima Nova</vt:lpstr>
      <vt:lpstr>Nunito</vt:lpstr>
      <vt:lpstr>Arial Unicode MS</vt:lpstr>
      <vt:lpstr>Calibri</vt:lpstr>
      <vt:lpstr>Open Sans</vt:lpstr>
      <vt:lpstr>Nunito Light</vt:lpstr>
      <vt:lpstr>History of Art Major for College: Baroque Art by Slidesgo</vt:lpstr>
      <vt:lpstr>Slidesgo Final Pages</vt:lpstr>
      <vt:lpstr>Tema do Office</vt:lpstr>
      <vt:lpstr>BARROCO</vt:lpstr>
      <vt:lpstr>BARROCO</vt:lpstr>
      <vt:lpstr>O BARROCO</vt:lpstr>
      <vt:lpstr>Apresentação do PowerPoint</vt:lpstr>
      <vt:lpstr>AS OBRAS BARROCAS</vt:lpstr>
      <vt:lpstr>CARACTERISTICAS BARROCO</vt:lpstr>
      <vt:lpstr>A Literatura Barroca   </vt:lpstr>
      <vt:lpstr>A Literatura Barroca   </vt:lpstr>
      <vt:lpstr>A POESIA BARROCA</vt:lpstr>
      <vt:lpstr>Apresentação do PowerPoint</vt:lpstr>
      <vt:lpstr>Apresentação do PowerPoint</vt:lpstr>
      <vt:lpstr>Apresentação do PowerPoint</vt:lpstr>
      <vt:lpstr>PROSA</vt:lpstr>
      <vt:lpstr>PROSA</vt:lpstr>
      <vt:lpstr>TEATRO BARROCO</vt:lpstr>
      <vt:lpstr>Apresentação do PowerPoint</vt:lpstr>
      <vt:lpstr>Apresentação do PowerPoint</vt:lpstr>
      <vt:lpstr>A MÚSICA</vt:lpstr>
      <vt:lpstr>Apresentação do PowerPoint</vt:lpstr>
      <vt:lpstr>A PINTURA BARROCA</vt:lpstr>
      <vt:lpstr>Apresentação do PowerPoint</vt:lpstr>
      <vt:lpstr>ESCULTRA</vt:lpstr>
      <vt:lpstr>Apresentação do PowerPoint</vt:lpstr>
      <vt:lpstr>CURIOSIDADE</vt:lpstr>
      <vt:lpstr>HORA DE FAZER ARTE</vt:lpstr>
      <vt:lpstr>ARQUITETURA BARROCA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BARROCO</dc:title>
  <cp:lastModifiedBy>joao helio</cp:lastModifiedBy>
  <cp:revision>6</cp:revision>
  <dcterms:modified xsi:type="dcterms:W3CDTF">2024-04-08T14:33:04Z</dcterms:modified>
</cp:coreProperties>
</file>