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00" r:id="rId2"/>
  </p:sldMasterIdLst>
  <p:notesMasterIdLst>
    <p:notesMasterId r:id="rId21"/>
  </p:notesMasterIdLst>
  <p:handoutMasterIdLst>
    <p:handoutMasterId r:id="rId22"/>
  </p:handoutMasterIdLst>
  <p:sldIdLst>
    <p:sldId id="348" r:id="rId3"/>
    <p:sldId id="256" r:id="rId4"/>
    <p:sldId id="260" r:id="rId5"/>
    <p:sldId id="341" r:id="rId6"/>
    <p:sldId id="310" r:id="rId7"/>
    <p:sldId id="347" r:id="rId8"/>
    <p:sldId id="276" r:id="rId9"/>
    <p:sldId id="273" r:id="rId10"/>
    <p:sldId id="311" r:id="rId11"/>
    <p:sldId id="312" r:id="rId12"/>
    <p:sldId id="316" r:id="rId13"/>
    <p:sldId id="275" r:id="rId14"/>
    <p:sldId id="281" r:id="rId15"/>
    <p:sldId id="288" r:id="rId16"/>
    <p:sldId id="319" r:id="rId17"/>
    <p:sldId id="322" r:id="rId18"/>
    <p:sldId id="324" r:id="rId19"/>
    <p:sldId id="328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018"/>
    <a:srgbClr val="FF7606"/>
    <a:srgbClr val="400118"/>
    <a:srgbClr val="FFF6D9"/>
    <a:srgbClr val="FFF3CD"/>
    <a:srgbClr val="FEF0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9" autoAdjust="0"/>
    <p:restoredTop sz="94660"/>
  </p:normalViewPr>
  <p:slideViewPr>
    <p:cSldViewPr>
      <p:cViewPr varScale="1">
        <p:scale>
          <a:sx n="77" d="100"/>
          <a:sy n="77" d="100"/>
        </p:scale>
        <p:origin x="71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3" name="Espaço Reservado para Data 2"/>
          <p:cNvSpPr txBox="1">
            <a:spLocks noGrp="1"/>
          </p:cNvSpPr>
          <p:nvPr>
            <p:ph type="dt" sz="quarter" idx="1"/>
          </p:nvPr>
        </p:nvSpPr>
        <p:spPr>
          <a:xfrm>
            <a:off x="3881884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4" name="Espaço Reservado para Rodapé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5" name="Espaço Reservado para Número de Slide 4"/>
          <p:cNvSpPr txBox="1">
            <a:spLocks noGrp="1"/>
          </p:cNvSpPr>
          <p:nvPr>
            <p:ph type="sldNum" sz="quarter" idx="3"/>
          </p:nvPr>
        </p:nvSpPr>
        <p:spPr>
          <a:xfrm>
            <a:off x="3881884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FEF06B-B23C-4E6D-97C5-BA396AE719D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5" algn="l"/>
                  <a:tab pos="898196" algn="l"/>
                  <a:tab pos="1347478" algn="l"/>
                  <a:tab pos="1796759" algn="l"/>
                  <a:tab pos="2246040" algn="l"/>
                  <a:tab pos="2695322" algn="l"/>
                  <a:tab pos="3144603" algn="l"/>
                  <a:tab pos="3593875" algn="l"/>
                  <a:tab pos="4043156" algn="l"/>
                  <a:tab pos="4492438" algn="l"/>
                  <a:tab pos="4941719" algn="l"/>
                  <a:tab pos="5391000" algn="l"/>
                  <a:tab pos="5840281" algn="l"/>
                  <a:tab pos="6289563" algn="l"/>
                  <a:tab pos="6738844" algn="l"/>
                  <a:tab pos="7188116" algn="l"/>
                  <a:tab pos="7637397" algn="l"/>
                  <a:tab pos="8086679" algn="l"/>
                  <a:tab pos="8535960" algn="l"/>
                  <a:tab pos="8985241" algn="l"/>
                </a:tabLst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07693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1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3" name="Forma livre 2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4" name="Forma livre 3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5" name="Forma livre 4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6" name="Forma livre 5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7" name="Forma livre 6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8" name="Forma livre 7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9" name="Forma livre 8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0" name="Forma livre 9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1" name="Forma livre 10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2" name="Forma livre 11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3" name="Forma livre 12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4" name="Forma livre 13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5" name="Forma livre 14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Gothic" pitchFamily="2"/>
              <a:cs typeface="MS Gothic" pitchFamily="2"/>
            </a:endParaRPr>
          </a:p>
        </p:txBody>
      </p:sp>
      <p:sp>
        <p:nvSpPr>
          <p:cNvPr id="16" name="Espaço Reservado para Imagem de Slide 15"/>
          <p:cNvSpPr>
            <a:spLocks noGrp="1" noRot="1" noChangeAspect="1"/>
          </p:cNvSpPr>
          <p:nvPr>
            <p:ph type="sldImg" idx="2"/>
          </p:nvPr>
        </p:nvSpPr>
        <p:spPr>
          <a:xfrm>
            <a:off x="227013" y="812800"/>
            <a:ext cx="7085012" cy="3986213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17" name="Espaço Reservado para Anotações 16"/>
          <p:cNvSpPr txBox="1">
            <a:spLocks noGrp="1"/>
          </p:cNvSpPr>
          <p:nvPr>
            <p:ph type="body" sz="quarter" idx="3"/>
          </p:nvPr>
        </p:nvSpPr>
        <p:spPr>
          <a:xfrm>
            <a:off x="755276" y="5078522"/>
            <a:ext cx="6026042" cy="4789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pt-BR"/>
          </a:p>
        </p:txBody>
      </p:sp>
      <p:sp>
        <p:nvSpPr>
          <p:cNvPr id="18" name="Espaço Reservado para Cabeçalho 17"/>
          <p:cNvSpPr txBox="1">
            <a:spLocks noGrp="1"/>
          </p:cNvSpPr>
          <p:nvPr>
            <p:ph type="hdr" sz="quarter"/>
          </p:nvPr>
        </p:nvSpPr>
        <p:spPr>
          <a:xfrm>
            <a:off x="-356" y="0"/>
            <a:ext cx="3257641" cy="512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19" name="Espaço Reservado para Data 18"/>
          <p:cNvSpPr txBox="1">
            <a:spLocks noGrp="1"/>
          </p:cNvSpPr>
          <p:nvPr>
            <p:ph type="dt" idx="1"/>
          </p:nvPr>
        </p:nvSpPr>
        <p:spPr>
          <a:xfrm>
            <a:off x="4280041" y="0"/>
            <a:ext cx="3257275" cy="512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20" name="Espaço Reservado para Rodapé 19"/>
          <p:cNvSpPr txBox="1">
            <a:spLocks noGrp="1"/>
          </p:cNvSpPr>
          <p:nvPr>
            <p:ph type="ftr" sz="quarter" idx="4"/>
          </p:nvPr>
        </p:nvSpPr>
        <p:spPr>
          <a:xfrm>
            <a:off x="-356" y="10154878"/>
            <a:ext cx="3257641" cy="512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21" name="Espaço Reservado para Número de Slide 20"/>
          <p:cNvSpPr txBox="1">
            <a:spLocks noGrp="1"/>
          </p:cNvSpPr>
          <p:nvPr>
            <p:ph type="sldNum" sz="quarter" idx="5"/>
          </p:nvPr>
        </p:nvSpPr>
        <p:spPr>
          <a:xfrm>
            <a:off x="4280041" y="10154878"/>
            <a:ext cx="3257275" cy="512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5FF84EC7-53C7-4C16-8B18-DB143C65B977}" type="slidenum">
              <a:rPr/>
              <a:pPr lv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44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50"/>
      </a:spcBef>
      <a:spcAft>
        <a:spcPts val="0"/>
      </a:spcAft>
      <a:buNone/>
      <a:tabLst>
        <a:tab pos="0" algn="l"/>
        <a:tab pos="448915" algn="l"/>
        <a:tab pos="898196" algn="l"/>
        <a:tab pos="1347478" algn="l"/>
        <a:tab pos="1796759" algn="l"/>
        <a:tab pos="2246040" algn="l"/>
        <a:tab pos="2695322" algn="l"/>
        <a:tab pos="3144603" algn="l"/>
        <a:tab pos="3593875" algn="l"/>
        <a:tab pos="4043156" algn="l"/>
        <a:tab pos="4492438" algn="l"/>
        <a:tab pos="4941719" algn="l"/>
        <a:tab pos="5391000" algn="l"/>
        <a:tab pos="5840281" algn="l"/>
        <a:tab pos="6289563" algn="l"/>
        <a:tab pos="6738844" algn="l"/>
        <a:tab pos="7188116" algn="l"/>
        <a:tab pos="7637397" algn="l"/>
        <a:tab pos="8086679" algn="l"/>
        <a:tab pos="8535960" algn="l"/>
        <a:tab pos="8985241" algn="l"/>
      </a:tabLst>
      <a:defRPr lang="pt-BR" sz="1200" b="0" i="0" u="none" strike="noStrike" kern="0" cap="none" spc="0" baseline="0">
        <a:solidFill>
          <a:srgbClr val="000000"/>
        </a:solidFill>
        <a:uFillTx/>
        <a:latin typeface="Times New Roman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6995775" y="-11796713"/>
            <a:ext cx="22177375" cy="1247616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7000538" y="-11796713"/>
            <a:ext cx="22198013" cy="1248727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7000538" y="-11796713"/>
            <a:ext cx="22196426" cy="124856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7000538" y="-11796713"/>
            <a:ext cx="22198013" cy="1248727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4" name="Google Shape;1984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g216a3d8d6b3_0_80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3" name="Google Shape;2303;g216a3d8d6b3_0_80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6998950" y="-11796713"/>
            <a:ext cx="22191663" cy="12484101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6998950" y="-11796713"/>
            <a:ext cx="22191663" cy="12484101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6998950" y="-11796713"/>
            <a:ext cx="22191663" cy="12484101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7000538" y="-11796713"/>
            <a:ext cx="22196426" cy="124856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>
          <a:xfrm>
            <a:off x="755276" y="5078522"/>
            <a:ext cx="6026042" cy="4790157"/>
          </a:xfrm>
        </p:spPr>
        <p:txBody>
          <a:bodyPr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967" y="1725400"/>
            <a:ext cx="4992800" cy="23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967" y="4110367"/>
            <a:ext cx="2965200" cy="1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12" name="Google Shape;12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" name="Google Shape;14;p2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72583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948033" y="2698200"/>
            <a:ext cx="3599200" cy="131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3111567"/>
            <a:ext cx="1741200" cy="11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948033" y="3945233"/>
            <a:ext cx="3599200" cy="7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1" name="Google Shape;21;p3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22" name="Google Shape;2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" name="Google Shape;24;p3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25" name="Google Shape;25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8663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4"/>
          <p:cNvGrpSpPr/>
          <p:nvPr/>
        </p:nvGrpSpPr>
        <p:grpSpPr>
          <a:xfrm>
            <a:off x="-4481804" y="-1579168"/>
            <a:ext cx="19401443" cy="10016336"/>
            <a:chOff x="-3361353" y="-1184376"/>
            <a:chExt cx="14551082" cy="7512252"/>
          </a:xfrm>
        </p:grpSpPr>
        <p:pic>
          <p:nvPicPr>
            <p:cNvPr id="29" name="Google Shape;2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1110800" y="1621000"/>
            <a:ext cx="10121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954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5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37" name="Google Shape;3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6740379" y="50474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2111067" y="50474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6740367" y="46367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2110767" y="46367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4" name="Google Shape;44;p5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45" name="Google Shape;4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4053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6"/>
          <p:cNvGrpSpPr/>
          <p:nvPr/>
        </p:nvGrpSpPr>
        <p:grpSpPr>
          <a:xfrm>
            <a:off x="-4481804" y="-1579168"/>
            <a:ext cx="19401443" cy="10016336"/>
            <a:chOff x="-3361353" y="-1184376"/>
            <a:chExt cx="14551082" cy="7512252"/>
          </a:xfrm>
        </p:grpSpPr>
        <p:pic>
          <p:nvPicPr>
            <p:cNvPr id="49" name="Google Shape;49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74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7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56" name="Google Shape;5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3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ubTitle" idx="1"/>
          </p:nvPr>
        </p:nvSpPr>
        <p:spPr>
          <a:xfrm>
            <a:off x="1514467" y="2585733"/>
            <a:ext cx="5726400" cy="3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60" name="Google Shape;60;p7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61" name="Google Shape;61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3271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5737500" y="1742800"/>
            <a:ext cx="5503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65" name="Google Shape;65;p8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66" name="Google Shape;6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8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69" name="Google Shape;6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2407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5730233" y="2253751"/>
            <a:ext cx="4752400" cy="14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1"/>
          </p:nvPr>
        </p:nvSpPr>
        <p:spPr>
          <a:xfrm>
            <a:off x="5730233" y="3621651"/>
            <a:ext cx="4752400" cy="12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" name="Google Shape;74;p9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75" name="Google Shape;7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9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78" name="Google Shape;78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5401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>
            <a:spLocks noGrp="1"/>
          </p:cNvSpPr>
          <p:nvPr>
            <p:ph type="pic" idx="2"/>
          </p:nvPr>
        </p:nvSpPr>
        <p:spPr>
          <a:xfrm>
            <a:off x="-27767" y="-40367"/>
            <a:ext cx="12253600" cy="69480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1294633" y="5468333"/>
            <a:ext cx="7700800" cy="648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933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786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0530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21754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362917"/>
            <a:ext cx="8768000" cy="146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7" name="Google Shape;87;p11"/>
          <p:cNvSpPr txBox="1">
            <a:spLocks noGrp="1"/>
          </p:cNvSpPr>
          <p:nvPr>
            <p:ph type="subTitle" idx="1"/>
          </p:nvPr>
        </p:nvSpPr>
        <p:spPr>
          <a:xfrm>
            <a:off x="1712000" y="3832284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88" name="Google Shape;88;p11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89" name="Google Shape;89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" name="Google Shape;91;p11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92" name="Google Shape;92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8878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84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3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"/>
          </p:nvPr>
        </p:nvSpPr>
        <p:spPr>
          <a:xfrm>
            <a:off x="1186700" y="3111499"/>
            <a:ext cx="4324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2"/>
          </p:nvPr>
        </p:nvSpPr>
        <p:spPr>
          <a:xfrm>
            <a:off x="6500151" y="3111493"/>
            <a:ext cx="4732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3"/>
          </p:nvPr>
        </p:nvSpPr>
        <p:spPr>
          <a:xfrm>
            <a:off x="1186700" y="5354533"/>
            <a:ext cx="4732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4"/>
          </p:nvPr>
        </p:nvSpPr>
        <p:spPr>
          <a:xfrm>
            <a:off x="6500151" y="5354533"/>
            <a:ext cx="4732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5" hasCustomPrompt="1"/>
          </p:nvPr>
        </p:nvSpPr>
        <p:spPr>
          <a:xfrm>
            <a:off x="1186700" y="1889833"/>
            <a:ext cx="1508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6" hasCustomPrompt="1"/>
          </p:nvPr>
        </p:nvSpPr>
        <p:spPr>
          <a:xfrm>
            <a:off x="1186700" y="4132884"/>
            <a:ext cx="1508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7" hasCustomPrompt="1"/>
          </p:nvPr>
        </p:nvSpPr>
        <p:spPr>
          <a:xfrm>
            <a:off x="6500151" y="1889833"/>
            <a:ext cx="1508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accen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8" hasCustomPrompt="1"/>
          </p:nvPr>
        </p:nvSpPr>
        <p:spPr>
          <a:xfrm>
            <a:off x="6500151" y="4132884"/>
            <a:ext cx="1508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accent3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9"/>
          </p:nvPr>
        </p:nvSpPr>
        <p:spPr>
          <a:xfrm>
            <a:off x="1186700" y="2560000"/>
            <a:ext cx="4324000" cy="6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6500151" y="2559997"/>
            <a:ext cx="4732000" cy="6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1186700" y="4803299"/>
            <a:ext cx="4732000" cy="6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5"/>
          </p:nvPr>
        </p:nvSpPr>
        <p:spPr>
          <a:xfrm>
            <a:off x="6500151" y="4803299"/>
            <a:ext cx="4732000" cy="6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2" name="Google Shape;112;p13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29944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0530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21754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1635200" y="4133733"/>
            <a:ext cx="8921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1"/>
          </p:nvPr>
        </p:nvSpPr>
        <p:spPr>
          <a:xfrm>
            <a:off x="1635200" y="2015084"/>
            <a:ext cx="8921600" cy="19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120" name="Google Shape;120;p14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121" name="Google Shape;121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3" name="Google Shape;123;p14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124" name="Google Shape;124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064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>
            <a:spLocks noGrp="1"/>
          </p:cNvSpPr>
          <p:nvPr>
            <p:ph type="title"/>
          </p:nvPr>
        </p:nvSpPr>
        <p:spPr>
          <a:xfrm flipH="1">
            <a:off x="5644767" y="2421800"/>
            <a:ext cx="3599200" cy="14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499833" y="3054033"/>
            <a:ext cx="1741200" cy="11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highlight>
                  <a:schemeClr val="accent2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p15"/>
          <p:cNvSpPr txBox="1">
            <a:spLocks noGrp="1"/>
          </p:cNvSpPr>
          <p:nvPr>
            <p:ph type="subTitle" idx="1"/>
          </p:nvPr>
        </p:nvSpPr>
        <p:spPr>
          <a:xfrm flipH="1">
            <a:off x="5644767" y="3871233"/>
            <a:ext cx="3599200" cy="7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30" name="Google Shape;130;p15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131" name="Google Shape;131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15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134" name="Google Shape;134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69735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6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138" name="Google Shape;138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16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3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141" name="Google Shape;141;p16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142" name="Google Shape;142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4398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7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146" name="Google Shape;146;p1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" name="Google Shape;148;p17"/>
          <p:cNvSpPr txBox="1">
            <a:spLocks noGrp="1"/>
          </p:cNvSpPr>
          <p:nvPr>
            <p:ph type="title"/>
          </p:nvPr>
        </p:nvSpPr>
        <p:spPr>
          <a:xfrm>
            <a:off x="1504967" y="1261551"/>
            <a:ext cx="3629200" cy="28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subTitle" idx="1"/>
          </p:nvPr>
        </p:nvSpPr>
        <p:spPr>
          <a:xfrm>
            <a:off x="1504967" y="4108051"/>
            <a:ext cx="3629200" cy="1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>
            <a:spLocks noGrp="1"/>
          </p:cNvSpPr>
          <p:nvPr>
            <p:ph type="pic" idx="2"/>
          </p:nvPr>
        </p:nvSpPr>
        <p:spPr>
          <a:xfrm>
            <a:off x="5720700" y="990600"/>
            <a:ext cx="4876800" cy="4876800"/>
          </a:xfrm>
          <a:prstGeom prst="ellips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51" name="Google Shape;151;p17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152" name="Google Shape;152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09820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0530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21754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>
            <a:spLocks noGrp="1"/>
          </p:cNvSpPr>
          <p:nvPr>
            <p:ph type="title"/>
          </p:nvPr>
        </p:nvSpPr>
        <p:spPr>
          <a:xfrm>
            <a:off x="1110933" y="2428600"/>
            <a:ext cx="49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subTitle" idx="1"/>
          </p:nvPr>
        </p:nvSpPr>
        <p:spPr>
          <a:xfrm>
            <a:off x="1110933" y="3090600"/>
            <a:ext cx="4922400" cy="1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9" name="Google Shape;159;p18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160" name="Google Shape;160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2" name="Google Shape;162;p18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163" name="Google Shape;163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52228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0530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21754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>
            <a:spLocks noGrp="1"/>
          </p:cNvSpPr>
          <p:nvPr>
            <p:ph type="title"/>
          </p:nvPr>
        </p:nvSpPr>
        <p:spPr>
          <a:xfrm>
            <a:off x="6284433" y="2428600"/>
            <a:ext cx="46280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9"/>
          <p:cNvSpPr txBox="1">
            <a:spLocks noGrp="1"/>
          </p:cNvSpPr>
          <p:nvPr>
            <p:ph type="subTitle" idx="1"/>
          </p:nvPr>
        </p:nvSpPr>
        <p:spPr>
          <a:xfrm>
            <a:off x="6284667" y="3090600"/>
            <a:ext cx="4628000" cy="10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0" name="Google Shape;170;p19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171" name="Google Shape;171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3" name="Google Shape;173;p19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174" name="Google Shape;174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74106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3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178" name="Google Shape;178;p20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179" name="Google Shape;179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20"/>
          <p:cNvSpPr txBox="1">
            <a:spLocks noGrp="1"/>
          </p:cNvSpPr>
          <p:nvPr>
            <p:ph type="subTitle" idx="1"/>
          </p:nvPr>
        </p:nvSpPr>
        <p:spPr>
          <a:xfrm>
            <a:off x="1110933" y="1740717"/>
            <a:ext cx="10046800" cy="19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82" name="Google Shape;182;p20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183" name="Google Shape;183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4383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1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187" name="Google Shape;187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" name="Google Shape;189;p21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1"/>
          <p:cNvSpPr txBox="1">
            <a:spLocks noGrp="1"/>
          </p:cNvSpPr>
          <p:nvPr>
            <p:ph type="subTitle" idx="1"/>
          </p:nvPr>
        </p:nvSpPr>
        <p:spPr>
          <a:xfrm>
            <a:off x="3779623" y="4791067"/>
            <a:ext cx="5758000" cy="8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subTitle" idx="2"/>
          </p:nvPr>
        </p:nvSpPr>
        <p:spPr>
          <a:xfrm>
            <a:off x="3779656" y="2839199"/>
            <a:ext cx="5758000" cy="8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subTitle" idx="3"/>
          </p:nvPr>
        </p:nvSpPr>
        <p:spPr>
          <a:xfrm>
            <a:off x="3779649" y="2189033"/>
            <a:ext cx="5758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3" name="Google Shape;193;p21"/>
          <p:cNvSpPr txBox="1">
            <a:spLocks noGrp="1"/>
          </p:cNvSpPr>
          <p:nvPr>
            <p:ph type="subTitle" idx="4"/>
          </p:nvPr>
        </p:nvSpPr>
        <p:spPr>
          <a:xfrm>
            <a:off x="3779629" y="4140907"/>
            <a:ext cx="5758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94" name="Google Shape;194;p21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195" name="Google Shape;195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7538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2"/>
          <p:cNvGrpSpPr/>
          <p:nvPr/>
        </p:nvGrpSpPr>
        <p:grpSpPr>
          <a:xfrm>
            <a:off x="-4481804" y="-1579168"/>
            <a:ext cx="19401443" cy="10016336"/>
            <a:chOff x="-3361353" y="-1184376"/>
            <a:chExt cx="14551082" cy="7512252"/>
          </a:xfrm>
        </p:grpSpPr>
        <p:pic>
          <p:nvPicPr>
            <p:cNvPr id="199" name="Google Shape;199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22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2"/>
          <p:cNvSpPr txBox="1">
            <a:spLocks noGrp="1"/>
          </p:cNvSpPr>
          <p:nvPr>
            <p:ph type="subTitle" idx="1"/>
          </p:nvPr>
        </p:nvSpPr>
        <p:spPr>
          <a:xfrm>
            <a:off x="6646985" y="2026133"/>
            <a:ext cx="3930400" cy="38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subTitle" idx="2"/>
          </p:nvPr>
        </p:nvSpPr>
        <p:spPr>
          <a:xfrm>
            <a:off x="1614733" y="2026133"/>
            <a:ext cx="3930400" cy="38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5338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3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208" name="Google Shape;208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0" name="Google Shape;210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subTitle" idx="1"/>
          </p:nvPr>
        </p:nvSpPr>
        <p:spPr>
          <a:xfrm>
            <a:off x="1310701" y="421233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ubTitle" idx="2"/>
          </p:nvPr>
        </p:nvSpPr>
        <p:spPr>
          <a:xfrm>
            <a:off x="4706329" y="421233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subTitle" idx="3"/>
          </p:nvPr>
        </p:nvSpPr>
        <p:spPr>
          <a:xfrm>
            <a:off x="8101965" y="421233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3"/>
          <p:cNvSpPr txBox="1">
            <a:spLocks noGrp="1"/>
          </p:cNvSpPr>
          <p:nvPr>
            <p:ph type="subTitle" idx="4"/>
          </p:nvPr>
        </p:nvSpPr>
        <p:spPr>
          <a:xfrm>
            <a:off x="1310700" y="3553235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5" name="Google Shape;215;p23"/>
          <p:cNvSpPr txBox="1">
            <a:spLocks noGrp="1"/>
          </p:cNvSpPr>
          <p:nvPr>
            <p:ph type="subTitle" idx="5"/>
          </p:nvPr>
        </p:nvSpPr>
        <p:spPr>
          <a:xfrm>
            <a:off x="4706333" y="3553235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6" name="Google Shape;216;p23"/>
          <p:cNvSpPr txBox="1">
            <a:spLocks noGrp="1"/>
          </p:cNvSpPr>
          <p:nvPr>
            <p:ph type="subTitle" idx="6"/>
          </p:nvPr>
        </p:nvSpPr>
        <p:spPr>
          <a:xfrm>
            <a:off x="8101967" y="3553235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17" name="Google Shape;217;p23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218" name="Google Shape;218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88571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24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222" name="Google Shape;222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p24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subTitle" idx="1"/>
          </p:nvPr>
        </p:nvSpPr>
        <p:spPr>
          <a:xfrm>
            <a:off x="3233133" y="27629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subTitle" idx="2"/>
          </p:nvPr>
        </p:nvSpPr>
        <p:spPr>
          <a:xfrm>
            <a:off x="7691172" y="27629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3"/>
          </p:nvPr>
        </p:nvSpPr>
        <p:spPr>
          <a:xfrm>
            <a:off x="3233133" y="46741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subTitle" idx="4"/>
          </p:nvPr>
        </p:nvSpPr>
        <p:spPr>
          <a:xfrm>
            <a:off x="7691172" y="46741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subTitle" idx="5"/>
          </p:nvPr>
        </p:nvSpPr>
        <p:spPr>
          <a:xfrm>
            <a:off x="3233133" y="23847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subTitle" idx="6"/>
          </p:nvPr>
        </p:nvSpPr>
        <p:spPr>
          <a:xfrm>
            <a:off x="3233133" y="42960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7"/>
          </p:nvPr>
        </p:nvSpPr>
        <p:spPr>
          <a:xfrm>
            <a:off x="7691167" y="23847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8"/>
          </p:nvPr>
        </p:nvSpPr>
        <p:spPr>
          <a:xfrm>
            <a:off x="7691167" y="42960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33" name="Google Shape;233;p24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234" name="Google Shape;23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86547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25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238" name="Google Shape;238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5"/>
          <p:cNvSpPr txBox="1">
            <a:spLocks noGrp="1"/>
          </p:cNvSpPr>
          <p:nvPr>
            <p:ph type="subTitle" idx="1"/>
          </p:nvPr>
        </p:nvSpPr>
        <p:spPr>
          <a:xfrm>
            <a:off x="3125437" y="3190848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5"/>
          <p:cNvSpPr txBox="1">
            <a:spLocks noGrp="1"/>
          </p:cNvSpPr>
          <p:nvPr>
            <p:ph type="subTitle" idx="2"/>
          </p:nvPr>
        </p:nvSpPr>
        <p:spPr>
          <a:xfrm>
            <a:off x="6418563" y="3190848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5"/>
          <p:cNvSpPr txBox="1">
            <a:spLocks noGrp="1"/>
          </p:cNvSpPr>
          <p:nvPr>
            <p:ph type="subTitle" idx="3"/>
          </p:nvPr>
        </p:nvSpPr>
        <p:spPr>
          <a:xfrm>
            <a:off x="1478873" y="5344267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4"/>
          </p:nvPr>
        </p:nvSpPr>
        <p:spPr>
          <a:xfrm>
            <a:off x="4772000" y="5344267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5"/>
          </p:nvPr>
        </p:nvSpPr>
        <p:spPr>
          <a:xfrm>
            <a:off x="8065127" y="5344267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5"/>
          <p:cNvSpPr txBox="1">
            <a:spLocks noGrp="1"/>
          </p:cNvSpPr>
          <p:nvPr>
            <p:ph type="subTitle" idx="6"/>
          </p:nvPr>
        </p:nvSpPr>
        <p:spPr>
          <a:xfrm>
            <a:off x="3130637" y="272018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7" name="Google Shape;247;p25"/>
          <p:cNvSpPr txBox="1">
            <a:spLocks noGrp="1"/>
          </p:cNvSpPr>
          <p:nvPr>
            <p:ph type="subTitle" idx="7"/>
          </p:nvPr>
        </p:nvSpPr>
        <p:spPr>
          <a:xfrm>
            <a:off x="6423763" y="272018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8" name="Google Shape;248;p25"/>
          <p:cNvSpPr txBox="1">
            <a:spLocks noGrp="1"/>
          </p:cNvSpPr>
          <p:nvPr>
            <p:ph type="subTitle" idx="8"/>
          </p:nvPr>
        </p:nvSpPr>
        <p:spPr>
          <a:xfrm>
            <a:off x="1484073" y="4863033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9" name="Google Shape;249;p25"/>
          <p:cNvSpPr txBox="1">
            <a:spLocks noGrp="1"/>
          </p:cNvSpPr>
          <p:nvPr>
            <p:ph type="subTitle" idx="9"/>
          </p:nvPr>
        </p:nvSpPr>
        <p:spPr>
          <a:xfrm>
            <a:off x="4777200" y="4863033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0" name="Google Shape;250;p25"/>
          <p:cNvSpPr txBox="1">
            <a:spLocks noGrp="1"/>
          </p:cNvSpPr>
          <p:nvPr>
            <p:ph type="subTitle" idx="13"/>
          </p:nvPr>
        </p:nvSpPr>
        <p:spPr>
          <a:xfrm>
            <a:off x="8070327" y="4863033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51" name="Google Shape;251;p25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252" name="Google Shape;252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19219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26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256" name="Google Shape;25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26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subTitle" idx="1"/>
          </p:nvPr>
        </p:nvSpPr>
        <p:spPr>
          <a:xfrm>
            <a:off x="1478873" y="2532151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6"/>
          <p:cNvSpPr txBox="1">
            <a:spLocks noGrp="1"/>
          </p:cNvSpPr>
          <p:nvPr>
            <p:ph type="subTitle" idx="2"/>
          </p:nvPr>
        </p:nvSpPr>
        <p:spPr>
          <a:xfrm>
            <a:off x="4772000" y="2532151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6"/>
          <p:cNvSpPr txBox="1">
            <a:spLocks noGrp="1"/>
          </p:cNvSpPr>
          <p:nvPr>
            <p:ph type="subTitle" idx="3"/>
          </p:nvPr>
        </p:nvSpPr>
        <p:spPr>
          <a:xfrm>
            <a:off x="1478873" y="48251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subTitle" idx="4"/>
          </p:nvPr>
        </p:nvSpPr>
        <p:spPr>
          <a:xfrm>
            <a:off x="4772000" y="48251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6"/>
          <p:cNvSpPr txBox="1">
            <a:spLocks noGrp="1"/>
          </p:cNvSpPr>
          <p:nvPr>
            <p:ph type="subTitle" idx="5"/>
          </p:nvPr>
        </p:nvSpPr>
        <p:spPr>
          <a:xfrm>
            <a:off x="8065127" y="2532151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6"/>
          <p:cNvSpPr txBox="1">
            <a:spLocks noGrp="1"/>
          </p:cNvSpPr>
          <p:nvPr>
            <p:ph type="subTitle" idx="6"/>
          </p:nvPr>
        </p:nvSpPr>
        <p:spPr>
          <a:xfrm>
            <a:off x="8065127" y="48251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26"/>
          <p:cNvSpPr txBox="1">
            <a:spLocks noGrp="1"/>
          </p:cNvSpPr>
          <p:nvPr>
            <p:ph type="subTitle" idx="7"/>
          </p:nvPr>
        </p:nvSpPr>
        <p:spPr>
          <a:xfrm>
            <a:off x="1484073" y="3074320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6" name="Google Shape;266;p26"/>
          <p:cNvSpPr txBox="1">
            <a:spLocks noGrp="1"/>
          </p:cNvSpPr>
          <p:nvPr>
            <p:ph type="subTitle" idx="8"/>
          </p:nvPr>
        </p:nvSpPr>
        <p:spPr>
          <a:xfrm>
            <a:off x="4777200" y="3074320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7" name="Google Shape;267;p26"/>
          <p:cNvSpPr txBox="1">
            <a:spLocks noGrp="1"/>
          </p:cNvSpPr>
          <p:nvPr>
            <p:ph type="subTitle" idx="9"/>
          </p:nvPr>
        </p:nvSpPr>
        <p:spPr>
          <a:xfrm>
            <a:off x="8070327" y="3074320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8" name="Google Shape;268;p26"/>
          <p:cNvSpPr txBox="1">
            <a:spLocks noGrp="1"/>
          </p:cNvSpPr>
          <p:nvPr>
            <p:ph type="subTitle" idx="13"/>
          </p:nvPr>
        </p:nvSpPr>
        <p:spPr>
          <a:xfrm>
            <a:off x="1484073" y="536286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9" name="Google Shape;269;p26"/>
          <p:cNvSpPr txBox="1">
            <a:spLocks noGrp="1"/>
          </p:cNvSpPr>
          <p:nvPr>
            <p:ph type="subTitle" idx="14"/>
          </p:nvPr>
        </p:nvSpPr>
        <p:spPr>
          <a:xfrm>
            <a:off x="4777200" y="536286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0" name="Google Shape;270;p26"/>
          <p:cNvSpPr txBox="1">
            <a:spLocks noGrp="1"/>
          </p:cNvSpPr>
          <p:nvPr>
            <p:ph type="subTitle" idx="15"/>
          </p:nvPr>
        </p:nvSpPr>
        <p:spPr>
          <a:xfrm>
            <a:off x="8070327" y="536286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71" name="Google Shape;271;p26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272" name="Google Shape;272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8535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 and eight columns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7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276" name="Google Shape;276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8" name="Google Shape;278;p27"/>
          <p:cNvSpPr txBox="1">
            <a:spLocks noGrp="1"/>
          </p:cNvSpPr>
          <p:nvPr>
            <p:ph type="title"/>
          </p:nvPr>
        </p:nvSpPr>
        <p:spPr>
          <a:xfrm>
            <a:off x="1110933" y="593367"/>
            <a:ext cx="1012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7"/>
          <p:cNvSpPr txBox="1">
            <a:spLocks noGrp="1"/>
          </p:cNvSpPr>
          <p:nvPr>
            <p:ph type="subTitle" idx="1"/>
          </p:nvPr>
        </p:nvSpPr>
        <p:spPr>
          <a:xfrm>
            <a:off x="1478867" y="3090732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7"/>
          <p:cNvSpPr txBox="1">
            <a:spLocks noGrp="1"/>
          </p:cNvSpPr>
          <p:nvPr>
            <p:ph type="subTitle" idx="2"/>
          </p:nvPr>
        </p:nvSpPr>
        <p:spPr>
          <a:xfrm>
            <a:off x="3968621" y="3090732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7"/>
          <p:cNvSpPr txBox="1">
            <a:spLocks noGrp="1"/>
          </p:cNvSpPr>
          <p:nvPr>
            <p:ph type="subTitle" idx="3"/>
          </p:nvPr>
        </p:nvSpPr>
        <p:spPr>
          <a:xfrm>
            <a:off x="1478867" y="5393599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7"/>
          <p:cNvSpPr txBox="1">
            <a:spLocks noGrp="1"/>
          </p:cNvSpPr>
          <p:nvPr>
            <p:ph type="subTitle" idx="4"/>
          </p:nvPr>
        </p:nvSpPr>
        <p:spPr>
          <a:xfrm>
            <a:off x="3968621" y="5393599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7"/>
          <p:cNvSpPr txBox="1">
            <a:spLocks noGrp="1"/>
          </p:cNvSpPr>
          <p:nvPr>
            <p:ph type="subTitle" idx="5"/>
          </p:nvPr>
        </p:nvSpPr>
        <p:spPr>
          <a:xfrm>
            <a:off x="6458375" y="3090732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7"/>
          <p:cNvSpPr txBox="1">
            <a:spLocks noGrp="1"/>
          </p:cNvSpPr>
          <p:nvPr>
            <p:ph type="subTitle" idx="6"/>
          </p:nvPr>
        </p:nvSpPr>
        <p:spPr>
          <a:xfrm>
            <a:off x="6458375" y="5393599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7"/>
          <p:cNvSpPr txBox="1">
            <a:spLocks noGrp="1"/>
          </p:cNvSpPr>
          <p:nvPr>
            <p:ph type="subTitle" idx="7"/>
          </p:nvPr>
        </p:nvSpPr>
        <p:spPr>
          <a:xfrm>
            <a:off x="1483352" y="2712633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6" name="Google Shape;286;p27"/>
          <p:cNvSpPr txBox="1">
            <a:spLocks noGrp="1"/>
          </p:cNvSpPr>
          <p:nvPr>
            <p:ph type="subTitle" idx="8"/>
          </p:nvPr>
        </p:nvSpPr>
        <p:spPr>
          <a:xfrm>
            <a:off x="3973109" y="2712633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7" name="Google Shape;287;p27"/>
          <p:cNvSpPr txBox="1">
            <a:spLocks noGrp="1"/>
          </p:cNvSpPr>
          <p:nvPr>
            <p:ph type="subTitle" idx="9"/>
          </p:nvPr>
        </p:nvSpPr>
        <p:spPr>
          <a:xfrm>
            <a:off x="6462865" y="2712633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8" name="Google Shape;288;p27"/>
          <p:cNvSpPr txBox="1">
            <a:spLocks noGrp="1"/>
          </p:cNvSpPr>
          <p:nvPr>
            <p:ph type="subTitle" idx="13"/>
          </p:nvPr>
        </p:nvSpPr>
        <p:spPr>
          <a:xfrm>
            <a:off x="1483352" y="5011039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9" name="Google Shape;289;p27"/>
          <p:cNvSpPr txBox="1">
            <a:spLocks noGrp="1"/>
          </p:cNvSpPr>
          <p:nvPr>
            <p:ph type="subTitle" idx="14"/>
          </p:nvPr>
        </p:nvSpPr>
        <p:spPr>
          <a:xfrm>
            <a:off x="3973109" y="5011039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0" name="Google Shape;290;p27"/>
          <p:cNvSpPr txBox="1">
            <a:spLocks noGrp="1"/>
          </p:cNvSpPr>
          <p:nvPr>
            <p:ph type="subTitle" idx="15"/>
          </p:nvPr>
        </p:nvSpPr>
        <p:spPr>
          <a:xfrm>
            <a:off x="6462865" y="5011039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1" name="Google Shape;291;p27"/>
          <p:cNvSpPr txBox="1">
            <a:spLocks noGrp="1"/>
          </p:cNvSpPr>
          <p:nvPr>
            <p:ph type="subTitle" idx="16"/>
          </p:nvPr>
        </p:nvSpPr>
        <p:spPr>
          <a:xfrm>
            <a:off x="8948135" y="3090732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7"/>
          <p:cNvSpPr txBox="1">
            <a:spLocks noGrp="1"/>
          </p:cNvSpPr>
          <p:nvPr>
            <p:ph type="subTitle" idx="17"/>
          </p:nvPr>
        </p:nvSpPr>
        <p:spPr>
          <a:xfrm>
            <a:off x="8948135" y="5393599"/>
            <a:ext cx="22840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7"/>
          <p:cNvSpPr txBox="1">
            <a:spLocks noGrp="1"/>
          </p:cNvSpPr>
          <p:nvPr>
            <p:ph type="subTitle" idx="18"/>
          </p:nvPr>
        </p:nvSpPr>
        <p:spPr>
          <a:xfrm>
            <a:off x="8952627" y="2712633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4" name="Google Shape;294;p27"/>
          <p:cNvSpPr txBox="1">
            <a:spLocks noGrp="1"/>
          </p:cNvSpPr>
          <p:nvPr>
            <p:ph type="subTitle" idx="19"/>
          </p:nvPr>
        </p:nvSpPr>
        <p:spPr>
          <a:xfrm>
            <a:off x="8952627" y="5011039"/>
            <a:ext cx="22748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95" name="Google Shape;295;p27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296" name="Google Shape;296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96352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8"/>
          <p:cNvGrpSpPr/>
          <p:nvPr/>
        </p:nvGrpSpPr>
        <p:grpSpPr>
          <a:xfrm>
            <a:off x="8767297" y="-1579168"/>
            <a:ext cx="6152343" cy="10016336"/>
            <a:chOff x="6575472" y="-1184376"/>
            <a:chExt cx="4614257" cy="7512252"/>
          </a:xfrm>
        </p:grpSpPr>
        <p:pic>
          <p:nvPicPr>
            <p:cNvPr id="300" name="Google Shape;300;p2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2" name="Google Shape;302;p28"/>
          <p:cNvSpPr txBox="1">
            <a:spLocks noGrp="1"/>
          </p:cNvSpPr>
          <p:nvPr>
            <p:ph type="title" hasCustomPrompt="1"/>
          </p:nvPr>
        </p:nvSpPr>
        <p:spPr>
          <a:xfrm>
            <a:off x="2964800" y="980800"/>
            <a:ext cx="6262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333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3" name="Google Shape;303;p28"/>
          <p:cNvSpPr txBox="1">
            <a:spLocks noGrp="1"/>
          </p:cNvSpPr>
          <p:nvPr>
            <p:ph type="subTitle" idx="1"/>
          </p:nvPr>
        </p:nvSpPr>
        <p:spPr>
          <a:xfrm>
            <a:off x="2964800" y="1895169"/>
            <a:ext cx="6262400" cy="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2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04" name="Google Shape;304;p28"/>
          <p:cNvSpPr txBox="1">
            <a:spLocks noGrp="1"/>
          </p:cNvSpPr>
          <p:nvPr>
            <p:ph type="title" idx="2" hasCustomPrompt="1"/>
          </p:nvPr>
        </p:nvSpPr>
        <p:spPr>
          <a:xfrm>
            <a:off x="2964800" y="2711075"/>
            <a:ext cx="6262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333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5" name="Google Shape;305;p28"/>
          <p:cNvSpPr txBox="1">
            <a:spLocks noGrp="1"/>
          </p:cNvSpPr>
          <p:nvPr>
            <p:ph type="subTitle" idx="3"/>
          </p:nvPr>
        </p:nvSpPr>
        <p:spPr>
          <a:xfrm>
            <a:off x="2964800" y="3617725"/>
            <a:ext cx="6262400" cy="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2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06" name="Google Shape;306;p28"/>
          <p:cNvSpPr txBox="1">
            <a:spLocks noGrp="1"/>
          </p:cNvSpPr>
          <p:nvPr>
            <p:ph type="title" idx="4" hasCustomPrompt="1"/>
          </p:nvPr>
        </p:nvSpPr>
        <p:spPr>
          <a:xfrm>
            <a:off x="2964800" y="4433127"/>
            <a:ext cx="6262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333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28"/>
          <p:cNvSpPr txBox="1">
            <a:spLocks noGrp="1"/>
          </p:cNvSpPr>
          <p:nvPr>
            <p:ph type="subTitle" idx="5"/>
          </p:nvPr>
        </p:nvSpPr>
        <p:spPr>
          <a:xfrm>
            <a:off x="2964800" y="5340281"/>
            <a:ext cx="6262400" cy="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2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308" name="Google Shape;308;p28"/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309" name="Google Shape;309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18852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9"/>
          <p:cNvGrpSpPr/>
          <p:nvPr/>
        </p:nvGrpSpPr>
        <p:grpSpPr>
          <a:xfrm>
            <a:off x="-4481804" y="-1579168"/>
            <a:ext cx="19401443" cy="10016336"/>
            <a:chOff x="-3361353" y="-1184376"/>
            <a:chExt cx="14551082" cy="7512252"/>
          </a:xfrm>
        </p:grpSpPr>
        <p:pic>
          <p:nvPicPr>
            <p:cNvPr id="313" name="Google Shape;313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361353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7" name="Google Shape;317;p29"/>
          <p:cNvSpPr txBox="1">
            <a:spLocks noGrp="1"/>
          </p:cNvSpPr>
          <p:nvPr>
            <p:ph type="title" hasCustomPrompt="1"/>
          </p:nvPr>
        </p:nvSpPr>
        <p:spPr>
          <a:xfrm>
            <a:off x="1987933" y="2616200"/>
            <a:ext cx="14244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8" name="Google Shape;318;p29"/>
          <p:cNvSpPr txBox="1">
            <a:spLocks noGrp="1"/>
          </p:cNvSpPr>
          <p:nvPr>
            <p:ph type="subTitle" idx="1"/>
          </p:nvPr>
        </p:nvSpPr>
        <p:spPr>
          <a:xfrm>
            <a:off x="1251333" y="4838900"/>
            <a:ext cx="28976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19" name="Google Shape;319;p29"/>
          <p:cNvSpPr txBox="1">
            <a:spLocks noGrp="1"/>
          </p:cNvSpPr>
          <p:nvPr>
            <p:ph type="subTitle" idx="2"/>
          </p:nvPr>
        </p:nvSpPr>
        <p:spPr>
          <a:xfrm>
            <a:off x="1251333" y="4262800"/>
            <a:ext cx="2897600" cy="5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0" name="Google Shape;320;p29"/>
          <p:cNvSpPr txBox="1">
            <a:spLocks noGrp="1"/>
          </p:cNvSpPr>
          <p:nvPr>
            <p:ph type="title" idx="3" hasCustomPrompt="1"/>
          </p:nvPr>
        </p:nvSpPr>
        <p:spPr>
          <a:xfrm>
            <a:off x="5384185" y="2616200"/>
            <a:ext cx="142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1" name="Google Shape;321;p29"/>
          <p:cNvSpPr txBox="1">
            <a:spLocks noGrp="1"/>
          </p:cNvSpPr>
          <p:nvPr>
            <p:ph type="subTitle" idx="4"/>
          </p:nvPr>
        </p:nvSpPr>
        <p:spPr>
          <a:xfrm>
            <a:off x="4647200" y="4838900"/>
            <a:ext cx="28976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2" name="Google Shape;322;p29"/>
          <p:cNvSpPr txBox="1">
            <a:spLocks noGrp="1"/>
          </p:cNvSpPr>
          <p:nvPr>
            <p:ph type="subTitle" idx="5"/>
          </p:nvPr>
        </p:nvSpPr>
        <p:spPr>
          <a:xfrm>
            <a:off x="4647200" y="4262800"/>
            <a:ext cx="2897600" cy="5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3" name="Google Shape;323;p29"/>
          <p:cNvSpPr txBox="1">
            <a:spLocks noGrp="1"/>
          </p:cNvSpPr>
          <p:nvPr>
            <p:ph type="title" idx="6" hasCustomPrompt="1"/>
          </p:nvPr>
        </p:nvSpPr>
        <p:spPr>
          <a:xfrm>
            <a:off x="8780067" y="2616200"/>
            <a:ext cx="142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29"/>
          <p:cNvSpPr txBox="1">
            <a:spLocks noGrp="1"/>
          </p:cNvSpPr>
          <p:nvPr>
            <p:ph type="subTitle" idx="7"/>
          </p:nvPr>
        </p:nvSpPr>
        <p:spPr>
          <a:xfrm>
            <a:off x="8043067" y="4838900"/>
            <a:ext cx="28976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5" name="Google Shape;325;p29"/>
          <p:cNvSpPr txBox="1">
            <a:spLocks noGrp="1"/>
          </p:cNvSpPr>
          <p:nvPr>
            <p:ph type="subTitle" idx="8"/>
          </p:nvPr>
        </p:nvSpPr>
        <p:spPr>
          <a:xfrm>
            <a:off x="8043067" y="4262800"/>
            <a:ext cx="2897600" cy="5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6" name="Google Shape;326;p29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4070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40530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21754" y="719332"/>
            <a:ext cx="6152343" cy="5419336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0"/>
          <p:cNvSpPr txBox="1">
            <a:spLocks noGrp="1"/>
          </p:cNvSpPr>
          <p:nvPr>
            <p:ph type="title"/>
          </p:nvPr>
        </p:nvSpPr>
        <p:spPr>
          <a:xfrm>
            <a:off x="3130584" y="1258967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30"/>
          <p:cNvSpPr txBox="1">
            <a:spLocks noGrp="1"/>
          </p:cNvSpPr>
          <p:nvPr>
            <p:ph type="subTitle" idx="1"/>
          </p:nvPr>
        </p:nvSpPr>
        <p:spPr>
          <a:xfrm>
            <a:off x="3130533" y="2623700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30"/>
          <p:cNvSpPr txBox="1"/>
          <p:nvPr/>
        </p:nvSpPr>
        <p:spPr>
          <a:xfrm>
            <a:off x="2798800" y="4545467"/>
            <a:ext cx="65944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CREDITS:</a:t>
            </a:r>
            <a:r>
              <a:rPr lang="en" sz="1600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Baloo Thambi 2"/>
                <a:ea typeface="Baloo Thambi 2"/>
                <a:cs typeface="Baloo Thambi 2"/>
                <a:sym typeface="Baloo Thambi 2"/>
                <a:hlinkClick r:id="rId3"/>
              </a:rPr>
              <a:t>Slidesgo</a:t>
            </a:r>
            <a:r>
              <a:rPr lang="en" sz="1600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rPr>
              <a:t> </a:t>
            </a:r>
            <a:endParaRPr sz="1600" b="1" u="sng">
              <a:solidFill>
                <a:schemeClr val="dk1"/>
              </a:solidFill>
              <a:latin typeface="Baloo Thambi 2"/>
              <a:ea typeface="Baloo Thambi 2"/>
              <a:cs typeface="Baloo Thambi 2"/>
              <a:sym typeface="Baloo Thambi 2"/>
            </a:endParaRPr>
          </a:p>
        </p:txBody>
      </p:sp>
      <p:grpSp>
        <p:nvGrpSpPr>
          <p:cNvPr id="333" name="Google Shape;333;p30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334" name="Google Shape;334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6" name="Google Shape;336;p30"/>
          <p:cNvGrpSpPr/>
          <p:nvPr/>
        </p:nvGrpSpPr>
        <p:grpSpPr>
          <a:xfrm>
            <a:off x="-529800" y="5810434"/>
            <a:ext cx="13467067" cy="906033"/>
            <a:chOff x="-397350" y="112128"/>
            <a:chExt cx="10100300" cy="679525"/>
          </a:xfrm>
        </p:grpSpPr>
        <p:pic>
          <p:nvPicPr>
            <p:cNvPr id="337" name="Google Shape;337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" name="Google Shape;338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6161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31"/>
          <p:cNvGrpSpPr/>
          <p:nvPr/>
        </p:nvGrpSpPr>
        <p:grpSpPr>
          <a:xfrm>
            <a:off x="-2891704" y="-1579168"/>
            <a:ext cx="6152343" cy="10016336"/>
            <a:chOff x="6575472" y="-1184376"/>
            <a:chExt cx="4614257" cy="7512252"/>
          </a:xfrm>
        </p:grpSpPr>
        <p:pic>
          <p:nvPicPr>
            <p:cNvPr id="341" name="Google Shape;341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-1184376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75472" y="2263374"/>
              <a:ext cx="4614257" cy="40645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3" name="Google Shape;343;p31"/>
          <p:cNvGrpSpPr/>
          <p:nvPr/>
        </p:nvGrpSpPr>
        <p:grpSpPr>
          <a:xfrm rot="-5400000" flipH="1">
            <a:off x="4936269" y="5160634"/>
            <a:ext cx="13467067" cy="906033"/>
            <a:chOff x="-397350" y="112128"/>
            <a:chExt cx="10100300" cy="679525"/>
          </a:xfrm>
        </p:grpSpPr>
        <p:pic>
          <p:nvPicPr>
            <p:cNvPr id="344" name="Google Shape;344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" name="Google Shape;345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69825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-529800" y="141534"/>
            <a:ext cx="13467067" cy="906033"/>
            <a:chOff x="-397350" y="112128"/>
            <a:chExt cx="10100300" cy="679525"/>
          </a:xfrm>
        </p:grpSpPr>
        <p:pic>
          <p:nvPicPr>
            <p:cNvPr id="348" name="Google Shape;348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0" name="Google Shape;3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78637" y="3017832"/>
            <a:ext cx="6152343" cy="541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7597" y="3017832"/>
            <a:ext cx="6152343" cy="5419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7155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B43BB-90A0-0B27-2AB9-EBEDBC23B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5AB324-AF4D-F6D6-0A1C-4FB4F611C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AE4F16-59C5-E7CC-E9DA-9620E6A6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5026B0-AB52-E4E9-8D2F-7A5A5AF2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C745E-A38B-3E9D-6607-303F788C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895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1118C-675A-9D9D-1E6E-53F9B3973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716EA6-DD3F-3CDD-33B5-5B7A9DCFB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B14C00-97D8-609F-4508-46B1CCCF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0F3474-3354-5280-F05B-B4480BBB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E99B3D-A9B9-A113-E7E6-ED8C8ABD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1501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AB97A-4555-4B6C-89DD-C868590A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C86E58-B4C8-FDA2-4913-A52E630E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5A1FDC-7972-C6A7-8C42-4B4D6DC1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E4DFD0-514F-6DC4-947D-BC480407A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0ED0-83A3-E93B-05DB-1389E65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5647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53119-07CD-6CD6-A51F-FD81C103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8019F5-74DC-1FF2-FB07-776D5C244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78C8D-AF87-7E52-5C97-D5B9EEC67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9CA9E9-AF26-C7CA-716C-76B2214AE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C4D768-EC8B-7263-EB0C-95AE128C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413F46-9FE5-EE7B-3A86-3CFF993B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1010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637A0-4867-6217-15BD-4FFED7BE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6032E7-B2EC-4793-8041-CDDB5A557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0280D8-5AA5-6E20-ED74-F89AE4442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0B9242-AC0D-54F4-C4B1-6317E76D2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C8050EE-C380-3052-598C-E845E1FA6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D42502-B21A-2C33-5B92-E5B142F0F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327D89-5926-CC6A-F516-E82FB135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9FCF82-9436-9904-E96C-F426AEEB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7250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AD8EA-9A51-3AE8-1575-D05D1EFB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E30C1A-1A6E-DD70-4BC0-A8BE94F86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4FDD9C-4B0E-D848-2313-B1AAFF49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D19CF0-AFF4-9794-5A41-967F9466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732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CAA6D3-FF9C-E619-7230-3D2B08E6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98F503-EEE2-5572-4DB8-B2A46106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361C69-F124-0269-138D-A971DFB6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3847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83BB1-D053-DB5F-4964-E4CC33EB2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EE6378-96B0-01E0-656B-BE53201E2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E86829-7AC7-3F9E-07F4-6FEF6550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DB7791-A1F3-03B7-7EF9-303FF3D6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B3591D-20F4-93D8-64A2-34107020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6C876B-740A-02E5-6451-FA58A3D4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8785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DA873-CB7D-D0F6-C4FA-995C975C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6B91D3-446A-5996-9008-1D96BD546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3677EA-C897-EF96-22E2-A14AF5CA3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AF1FCE-6AAA-CD00-E11D-7808606DC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17BFE2-B5CA-B92F-18EC-803FE29B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0D6FF0-F96D-DC33-4CF4-FA74546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00037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24DB4-4FF7-AA8D-C246-9C5B2E99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08C924-BC96-CB3F-0B60-0456A46E6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0C7BB-872C-F042-A1BF-AD1B7BB8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854BD2-C793-4C5F-978F-44A7E455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CC0893-039D-515A-28F7-515AC151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458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FDED1F-59CD-2269-13A1-526A32E35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0B64CC-D051-C2A8-9344-B038F9294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FD3F3E-65B9-4E2D-80DF-C6DE2B96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E2EA2E-E1AA-5758-A954-8F2F8525F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4D23BC-5376-FEEC-3D25-4E2D103E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20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61400" y="593367"/>
            <a:ext cx="997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helsea Market"/>
              <a:buNone/>
              <a:defRPr sz="32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●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○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■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●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○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■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●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○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Thambi 2"/>
              <a:buChar char="■"/>
              <a:defRPr>
                <a:solidFill>
                  <a:schemeClr val="dk1"/>
                </a:solidFill>
                <a:latin typeface="Baloo Thambi 2"/>
                <a:ea typeface="Baloo Thambi 2"/>
                <a:cs typeface="Baloo Thambi 2"/>
                <a:sym typeface="Baloo Thambi 2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1376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  <p:sldLayoutId id="2147483792" r:id="rId24"/>
    <p:sldLayoutId id="2147483793" r:id="rId25"/>
    <p:sldLayoutId id="2147483794" r:id="rId26"/>
    <p:sldLayoutId id="2147483795" r:id="rId27"/>
    <p:sldLayoutId id="2147483796" r:id="rId28"/>
    <p:sldLayoutId id="2147483797" r:id="rId29"/>
    <p:sldLayoutId id="2147483798" r:id="rId30"/>
    <p:sldLayoutId id="2147483799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0850E4-0EA2-0C7A-19EB-660DA170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472630-51B2-FB67-7816-5BD979AC0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75765-FDE5-571F-E423-F3B11DA91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027B36-B70E-795E-B7BC-6D2360226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75139-B3E4-CFA9-3BBE-EFA6731B4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632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doambientalismo.com/wp-content/uploads/2010/11/escravos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ia.seed.pr.gov.br/modules/galeria/uploads/1/648rugemercado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rasilcrioulo.blogspot.com.br/2010/04/palavra-escravidao-de-acordo-com-o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evistaescola.abril.com.br/historia/pratica-pedagogica/escravidao-ainda-existe-historia-trabalho-escravo-cana-agronegocio-546462.s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EB39E-F719-6490-F681-7918258D0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617" y="737573"/>
            <a:ext cx="6179574" cy="855253"/>
          </a:xfrm>
        </p:spPr>
        <p:txBody>
          <a:bodyPr>
            <a:normAutofit fontScale="90000"/>
          </a:bodyPr>
          <a:lstStyle/>
          <a:p>
            <a:pPr algn="l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HISTÓRIA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ECE8E6-B289-4139-3102-A5F729835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4617" y="1592826"/>
            <a:ext cx="4198374" cy="557007"/>
          </a:xfrm>
        </p:spPr>
        <p:txBody>
          <a:bodyPr>
            <a:normAutofit/>
          </a:bodyPr>
          <a:lstStyle/>
          <a:p>
            <a:pPr algn="l"/>
            <a:r>
              <a:rPr lang="pt-BR" sz="2400" dirty="0">
                <a:latin typeface="Acme" panose="02000706050000020004" pitchFamily="2" charset="0"/>
              </a:rPr>
              <a:t>Trabalho escravo na África</a:t>
            </a:r>
            <a:endParaRPr lang="pt-BR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C77EBA69-AD02-3246-2093-9DAEDAA77424}"/>
              </a:ext>
            </a:extLst>
          </p:cNvPr>
          <p:cNvSpPr txBox="1">
            <a:spLocks/>
          </p:cNvSpPr>
          <p:nvPr/>
        </p:nvSpPr>
        <p:spPr>
          <a:xfrm>
            <a:off x="10997383" y="229727"/>
            <a:ext cx="1108587" cy="5570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7º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992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24" y="914391"/>
            <a:ext cx="6152343" cy="54193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2" name="Google Shape;472;p36"/>
          <p:cNvGrpSpPr/>
          <p:nvPr/>
        </p:nvGrpSpPr>
        <p:grpSpPr>
          <a:xfrm>
            <a:off x="1050619" y="2704160"/>
            <a:ext cx="484516" cy="647867"/>
            <a:chOff x="2134650" y="1904175"/>
            <a:chExt cx="48125" cy="64350"/>
          </a:xfrm>
        </p:grpSpPr>
        <p:sp>
          <p:nvSpPr>
            <p:cNvPr id="473" name="Google Shape;473;p36"/>
            <p:cNvSpPr/>
            <p:nvPr/>
          </p:nvSpPr>
          <p:spPr>
            <a:xfrm>
              <a:off x="2146525" y="1918525"/>
              <a:ext cx="13775" cy="14400"/>
            </a:xfrm>
            <a:custGeom>
              <a:avLst/>
              <a:gdLst/>
              <a:ahLst/>
              <a:cxnLst/>
              <a:rect l="l" t="t" r="r" b="b"/>
              <a:pathLst>
                <a:path w="551" h="576" extrusionOk="0">
                  <a:moveTo>
                    <a:pt x="200" y="51"/>
                  </a:moveTo>
                  <a:cubicBezTo>
                    <a:pt x="550" y="1"/>
                    <a:pt x="412" y="576"/>
                    <a:pt x="137" y="351"/>
                  </a:cubicBezTo>
                  <a:cubicBezTo>
                    <a:pt x="0" y="251"/>
                    <a:pt x="62" y="114"/>
                    <a:pt x="200" y="51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6"/>
            <p:cNvSpPr/>
            <p:nvPr/>
          </p:nvSpPr>
          <p:spPr>
            <a:xfrm>
              <a:off x="2134650" y="1904175"/>
              <a:ext cx="34050" cy="35950"/>
            </a:xfrm>
            <a:custGeom>
              <a:avLst/>
              <a:gdLst/>
              <a:ahLst/>
              <a:cxnLst/>
              <a:rect l="l" t="t" r="r" b="b"/>
              <a:pathLst>
                <a:path w="1362" h="1438" extrusionOk="0">
                  <a:moveTo>
                    <a:pt x="1125" y="588"/>
                  </a:moveTo>
                  <a:cubicBezTo>
                    <a:pt x="775" y="0"/>
                    <a:pt x="1" y="675"/>
                    <a:pt x="475" y="1138"/>
                  </a:cubicBezTo>
                  <a:cubicBezTo>
                    <a:pt x="787" y="1438"/>
                    <a:pt x="1362" y="988"/>
                    <a:pt x="1125" y="588"/>
                  </a:cubicBezTo>
                  <a:close/>
                  <a:moveTo>
                    <a:pt x="587" y="550"/>
                  </a:moveTo>
                  <a:cubicBezTo>
                    <a:pt x="1125" y="325"/>
                    <a:pt x="1137" y="1188"/>
                    <a:pt x="675" y="1063"/>
                  </a:cubicBezTo>
                  <a:cubicBezTo>
                    <a:pt x="425" y="988"/>
                    <a:pt x="362" y="738"/>
                    <a:pt x="587" y="550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6"/>
            <p:cNvSpPr/>
            <p:nvPr/>
          </p:nvSpPr>
          <p:spPr>
            <a:xfrm>
              <a:off x="2168675" y="1920725"/>
              <a:ext cx="14100" cy="14400"/>
            </a:xfrm>
            <a:custGeom>
              <a:avLst/>
              <a:gdLst/>
              <a:ahLst/>
              <a:cxnLst/>
              <a:rect l="l" t="t" r="r" b="b"/>
              <a:pathLst>
                <a:path w="564" h="576" extrusionOk="0">
                  <a:moveTo>
                    <a:pt x="201" y="51"/>
                  </a:moveTo>
                  <a:cubicBezTo>
                    <a:pt x="564" y="1"/>
                    <a:pt x="414" y="576"/>
                    <a:pt x="139" y="351"/>
                  </a:cubicBezTo>
                  <a:cubicBezTo>
                    <a:pt x="1" y="238"/>
                    <a:pt x="64" y="113"/>
                    <a:pt x="201" y="51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6"/>
            <p:cNvSpPr/>
            <p:nvPr/>
          </p:nvSpPr>
          <p:spPr>
            <a:xfrm>
              <a:off x="2140900" y="1950725"/>
              <a:ext cx="17525" cy="17800"/>
            </a:xfrm>
            <a:custGeom>
              <a:avLst/>
              <a:gdLst/>
              <a:ahLst/>
              <a:cxnLst/>
              <a:rect l="l" t="t" r="r" b="b"/>
              <a:pathLst>
                <a:path w="701" h="712" extrusionOk="0">
                  <a:moveTo>
                    <a:pt x="250" y="50"/>
                  </a:moveTo>
                  <a:cubicBezTo>
                    <a:pt x="700" y="0"/>
                    <a:pt x="512" y="712"/>
                    <a:pt x="162" y="437"/>
                  </a:cubicBezTo>
                  <a:cubicBezTo>
                    <a:pt x="0" y="300"/>
                    <a:pt x="75" y="137"/>
                    <a:pt x="250" y="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36"/>
          <p:cNvGrpSpPr/>
          <p:nvPr/>
        </p:nvGrpSpPr>
        <p:grpSpPr>
          <a:xfrm>
            <a:off x="4799856" y="1818665"/>
            <a:ext cx="842932" cy="757859"/>
            <a:chOff x="2422000" y="1803300"/>
            <a:chExt cx="83725" cy="75275"/>
          </a:xfrm>
        </p:grpSpPr>
        <p:sp>
          <p:nvSpPr>
            <p:cNvPr id="478" name="Google Shape;478;p36"/>
            <p:cNvSpPr/>
            <p:nvPr/>
          </p:nvSpPr>
          <p:spPr>
            <a:xfrm>
              <a:off x="2483500" y="1857325"/>
              <a:ext cx="14100" cy="14100"/>
            </a:xfrm>
            <a:custGeom>
              <a:avLst/>
              <a:gdLst/>
              <a:ahLst/>
              <a:cxnLst/>
              <a:rect l="l" t="t" r="r" b="b"/>
              <a:pathLst>
                <a:path w="564" h="564" extrusionOk="0">
                  <a:moveTo>
                    <a:pt x="201" y="38"/>
                  </a:moveTo>
                  <a:cubicBezTo>
                    <a:pt x="563" y="0"/>
                    <a:pt x="414" y="563"/>
                    <a:pt x="139" y="350"/>
                  </a:cubicBezTo>
                  <a:cubicBezTo>
                    <a:pt x="1" y="238"/>
                    <a:pt x="64" y="100"/>
                    <a:pt x="201" y="38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6"/>
            <p:cNvSpPr/>
            <p:nvPr/>
          </p:nvSpPr>
          <p:spPr>
            <a:xfrm>
              <a:off x="2471650" y="1842650"/>
              <a:ext cx="34075" cy="35925"/>
            </a:xfrm>
            <a:custGeom>
              <a:avLst/>
              <a:gdLst/>
              <a:ahLst/>
              <a:cxnLst/>
              <a:rect l="l" t="t" r="r" b="b"/>
              <a:pathLst>
                <a:path w="1363" h="1437" extrusionOk="0">
                  <a:moveTo>
                    <a:pt x="1124" y="587"/>
                  </a:moveTo>
                  <a:cubicBezTo>
                    <a:pt x="775" y="1"/>
                    <a:pt x="0" y="687"/>
                    <a:pt x="475" y="1137"/>
                  </a:cubicBezTo>
                  <a:cubicBezTo>
                    <a:pt x="788" y="1437"/>
                    <a:pt x="1362" y="1000"/>
                    <a:pt x="1124" y="587"/>
                  </a:cubicBezTo>
                  <a:close/>
                  <a:moveTo>
                    <a:pt x="600" y="550"/>
                  </a:moveTo>
                  <a:cubicBezTo>
                    <a:pt x="1137" y="326"/>
                    <a:pt x="1137" y="1200"/>
                    <a:pt x="675" y="1062"/>
                  </a:cubicBezTo>
                  <a:cubicBezTo>
                    <a:pt x="425" y="1000"/>
                    <a:pt x="363" y="737"/>
                    <a:pt x="600" y="550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2490375" y="1835150"/>
              <a:ext cx="10650" cy="10950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151" y="38"/>
                  </a:moveTo>
                  <a:cubicBezTo>
                    <a:pt x="425" y="1"/>
                    <a:pt x="313" y="438"/>
                    <a:pt x="101" y="276"/>
                  </a:cubicBezTo>
                  <a:cubicBezTo>
                    <a:pt x="1" y="188"/>
                    <a:pt x="39" y="88"/>
                    <a:pt x="151" y="38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6"/>
            <p:cNvSpPr/>
            <p:nvPr/>
          </p:nvSpPr>
          <p:spPr>
            <a:xfrm>
              <a:off x="2431975" y="1815475"/>
              <a:ext cx="11900" cy="11900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76" y="50"/>
                  </a:moveTo>
                  <a:cubicBezTo>
                    <a:pt x="476" y="0"/>
                    <a:pt x="351" y="475"/>
                    <a:pt x="126" y="300"/>
                  </a:cubicBezTo>
                  <a:cubicBezTo>
                    <a:pt x="1" y="213"/>
                    <a:pt x="51" y="100"/>
                    <a:pt x="176" y="50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6"/>
            <p:cNvSpPr/>
            <p:nvPr/>
          </p:nvSpPr>
          <p:spPr>
            <a:xfrm>
              <a:off x="2422000" y="1803300"/>
              <a:ext cx="28750" cy="30000"/>
            </a:xfrm>
            <a:custGeom>
              <a:avLst/>
              <a:gdLst/>
              <a:ahLst/>
              <a:cxnLst/>
              <a:rect l="l" t="t" r="r" b="b"/>
              <a:pathLst>
                <a:path w="1150" h="1200" extrusionOk="0">
                  <a:moveTo>
                    <a:pt x="950" y="500"/>
                  </a:moveTo>
                  <a:cubicBezTo>
                    <a:pt x="662" y="1"/>
                    <a:pt x="0" y="575"/>
                    <a:pt x="400" y="962"/>
                  </a:cubicBezTo>
                  <a:cubicBezTo>
                    <a:pt x="662" y="1200"/>
                    <a:pt x="1150" y="837"/>
                    <a:pt x="950" y="500"/>
                  </a:cubicBezTo>
                  <a:close/>
                  <a:moveTo>
                    <a:pt x="500" y="462"/>
                  </a:moveTo>
                  <a:cubicBezTo>
                    <a:pt x="950" y="275"/>
                    <a:pt x="962" y="1000"/>
                    <a:pt x="575" y="900"/>
                  </a:cubicBezTo>
                  <a:cubicBezTo>
                    <a:pt x="362" y="837"/>
                    <a:pt x="312" y="625"/>
                    <a:pt x="500" y="462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36"/>
          <p:cNvGrpSpPr/>
          <p:nvPr/>
        </p:nvGrpSpPr>
        <p:grpSpPr>
          <a:xfrm>
            <a:off x="1343472" y="1516629"/>
            <a:ext cx="286179" cy="302036"/>
            <a:chOff x="2184625" y="1846700"/>
            <a:chExt cx="28425" cy="30000"/>
          </a:xfrm>
        </p:grpSpPr>
        <p:sp>
          <p:nvSpPr>
            <p:cNvPr id="484" name="Google Shape;484;p36"/>
            <p:cNvSpPr/>
            <p:nvPr/>
          </p:nvSpPr>
          <p:spPr>
            <a:xfrm>
              <a:off x="2194625" y="1858900"/>
              <a:ext cx="11550" cy="11900"/>
            </a:xfrm>
            <a:custGeom>
              <a:avLst/>
              <a:gdLst/>
              <a:ahLst/>
              <a:cxnLst/>
              <a:rect l="l" t="t" r="r" b="b"/>
              <a:pathLst>
                <a:path w="462" h="476" extrusionOk="0">
                  <a:moveTo>
                    <a:pt x="162" y="37"/>
                  </a:moveTo>
                  <a:cubicBezTo>
                    <a:pt x="462" y="0"/>
                    <a:pt x="337" y="475"/>
                    <a:pt x="112" y="287"/>
                  </a:cubicBezTo>
                  <a:cubicBezTo>
                    <a:pt x="0" y="200"/>
                    <a:pt x="50" y="87"/>
                    <a:pt x="162" y="37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6"/>
            <p:cNvSpPr/>
            <p:nvPr/>
          </p:nvSpPr>
          <p:spPr>
            <a:xfrm>
              <a:off x="2184625" y="1846700"/>
              <a:ext cx="28425" cy="30000"/>
            </a:xfrm>
            <a:custGeom>
              <a:avLst/>
              <a:gdLst/>
              <a:ahLst/>
              <a:cxnLst/>
              <a:rect l="l" t="t" r="r" b="b"/>
              <a:pathLst>
                <a:path w="1137" h="1200" extrusionOk="0">
                  <a:moveTo>
                    <a:pt x="937" y="488"/>
                  </a:moveTo>
                  <a:cubicBezTo>
                    <a:pt x="650" y="1"/>
                    <a:pt x="0" y="563"/>
                    <a:pt x="400" y="950"/>
                  </a:cubicBezTo>
                  <a:cubicBezTo>
                    <a:pt x="662" y="1200"/>
                    <a:pt x="1137" y="825"/>
                    <a:pt x="937" y="488"/>
                  </a:cubicBezTo>
                  <a:close/>
                  <a:moveTo>
                    <a:pt x="500" y="450"/>
                  </a:moveTo>
                  <a:cubicBezTo>
                    <a:pt x="950" y="263"/>
                    <a:pt x="950" y="1000"/>
                    <a:pt x="562" y="888"/>
                  </a:cubicBezTo>
                  <a:cubicBezTo>
                    <a:pt x="362" y="825"/>
                    <a:pt x="300" y="613"/>
                    <a:pt x="500" y="4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86" name="Google Shape;486;p36"/>
          <p:cNvGrpSpPr/>
          <p:nvPr/>
        </p:nvGrpSpPr>
        <p:grpSpPr>
          <a:xfrm>
            <a:off x="4987498" y="4525827"/>
            <a:ext cx="657180" cy="522019"/>
            <a:chOff x="2508825" y="1912925"/>
            <a:chExt cx="65275" cy="51850"/>
          </a:xfrm>
        </p:grpSpPr>
        <p:sp>
          <p:nvSpPr>
            <p:cNvPr id="487" name="Google Shape;487;p36"/>
            <p:cNvSpPr/>
            <p:nvPr/>
          </p:nvSpPr>
          <p:spPr>
            <a:xfrm>
              <a:off x="2518200" y="1934475"/>
              <a:ext cx="13750" cy="14400"/>
            </a:xfrm>
            <a:custGeom>
              <a:avLst/>
              <a:gdLst/>
              <a:ahLst/>
              <a:cxnLst/>
              <a:rect l="l" t="t" r="r" b="b"/>
              <a:pathLst>
                <a:path w="550" h="576" extrusionOk="0">
                  <a:moveTo>
                    <a:pt x="187" y="51"/>
                  </a:moveTo>
                  <a:cubicBezTo>
                    <a:pt x="550" y="1"/>
                    <a:pt x="400" y="575"/>
                    <a:pt x="137" y="350"/>
                  </a:cubicBezTo>
                  <a:cubicBezTo>
                    <a:pt x="0" y="250"/>
                    <a:pt x="50" y="113"/>
                    <a:pt x="187" y="51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2508825" y="1912925"/>
              <a:ext cx="17175" cy="17825"/>
            </a:xfrm>
            <a:custGeom>
              <a:avLst/>
              <a:gdLst/>
              <a:ahLst/>
              <a:cxnLst/>
              <a:rect l="l" t="t" r="r" b="b"/>
              <a:pathLst>
                <a:path w="687" h="713" extrusionOk="0">
                  <a:moveTo>
                    <a:pt x="237" y="63"/>
                  </a:moveTo>
                  <a:cubicBezTo>
                    <a:pt x="687" y="0"/>
                    <a:pt x="512" y="713"/>
                    <a:pt x="162" y="438"/>
                  </a:cubicBezTo>
                  <a:cubicBezTo>
                    <a:pt x="0" y="300"/>
                    <a:pt x="62" y="138"/>
                    <a:pt x="237" y="63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6"/>
            <p:cNvSpPr/>
            <p:nvPr/>
          </p:nvSpPr>
          <p:spPr>
            <a:xfrm>
              <a:off x="2546925" y="1938525"/>
              <a:ext cx="17175" cy="17525"/>
            </a:xfrm>
            <a:custGeom>
              <a:avLst/>
              <a:gdLst/>
              <a:ahLst/>
              <a:cxnLst/>
              <a:rect l="l" t="t" r="r" b="b"/>
              <a:pathLst>
                <a:path w="687" h="701" extrusionOk="0">
                  <a:moveTo>
                    <a:pt x="250" y="64"/>
                  </a:moveTo>
                  <a:cubicBezTo>
                    <a:pt x="687" y="1"/>
                    <a:pt x="500" y="700"/>
                    <a:pt x="175" y="425"/>
                  </a:cubicBezTo>
                  <a:cubicBezTo>
                    <a:pt x="0" y="300"/>
                    <a:pt x="75" y="138"/>
                    <a:pt x="250" y="64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6"/>
            <p:cNvSpPr/>
            <p:nvPr/>
          </p:nvSpPr>
          <p:spPr>
            <a:xfrm>
              <a:off x="2532225" y="1920725"/>
              <a:ext cx="41875" cy="44050"/>
            </a:xfrm>
            <a:custGeom>
              <a:avLst/>
              <a:gdLst/>
              <a:ahLst/>
              <a:cxnLst/>
              <a:rect l="l" t="t" r="r" b="b"/>
              <a:pathLst>
                <a:path w="1675" h="1762" extrusionOk="0">
                  <a:moveTo>
                    <a:pt x="1388" y="713"/>
                  </a:moveTo>
                  <a:cubicBezTo>
                    <a:pt x="963" y="1"/>
                    <a:pt x="1" y="837"/>
                    <a:pt x="588" y="1400"/>
                  </a:cubicBezTo>
                  <a:cubicBezTo>
                    <a:pt x="975" y="1762"/>
                    <a:pt x="1675" y="1225"/>
                    <a:pt x="1388" y="713"/>
                  </a:cubicBezTo>
                  <a:close/>
                  <a:moveTo>
                    <a:pt x="738" y="676"/>
                  </a:moveTo>
                  <a:cubicBezTo>
                    <a:pt x="1400" y="401"/>
                    <a:pt x="1400" y="1462"/>
                    <a:pt x="838" y="1312"/>
                  </a:cubicBezTo>
                  <a:cubicBezTo>
                    <a:pt x="525" y="1225"/>
                    <a:pt x="450" y="912"/>
                    <a:pt x="738" y="676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91" name="Google Shape;491;p36"/>
          <p:cNvGrpSpPr/>
          <p:nvPr/>
        </p:nvGrpSpPr>
        <p:grpSpPr>
          <a:xfrm>
            <a:off x="1427611" y="4070223"/>
            <a:ext cx="286179" cy="302036"/>
            <a:chOff x="2184625" y="1846700"/>
            <a:chExt cx="28425" cy="30000"/>
          </a:xfrm>
        </p:grpSpPr>
        <p:sp>
          <p:nvSpPr>
            <p:cNvPr id="492" name="Google Shape;492;p36"/>
            <p:cNvSpPr/>
            <p:nvPr/>
          </p:nvSpPr>
          <p:spPr>
            <a:xfrm>
              <a:off x="2194625" y="1858900"/>
              <a:ext cx="11550" cy="11900"/>
            </a:xfrm>
            <a:custGeom>
              <a:avLst/>
              <a:gdLst/>
              <a:ahLst/>
              <a:cxnLst/>
              <a:rect l="l" t="t" r="r" b="b"/>
              <a:pathLst>
                <a:path w="462" h="476" extrusionOk="0">
                  <a:moveTo>
                    <a:pt x="162" y="37"/>
                  </a:moveTo>
                  <a:cubicBezTo>
                    <a:pt x="462" y="0"/>
                    <a:pt x="337" y="475"/>
                    <a:pt x="112" y="287"/>
                  </a:cubicBezTo>
                  <a:cubicBezTo>
                    <a:pt x="0" y="200"/>
                    <a:pt x="50" y="87"/>
                    <a:pt x="162" y="37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2184625" y="1846700"/>
              <a:ext cx="28425" cy="30000"/>
            </a:xfrm>
            <a:custGeom>
              <a:avLst/>
              <a:gdLst/>
              <a:ahLst/>
              <a:cxnLst/>
              <a:rect l="l" t="t" r="r" b="b"/>
              <a:pathLst>
                <a:path w="1137" h="1200" extrusionOk="0">
                  <a:moveTo>
                    <a:pt x="937" y="488"/>
                  </a:moveTo>
                  <a:cubicBezTo>
                    <a:pt x="650" y="1"/>
                    <a:pt x="0" y="563"/>
                    <a:pt x="400" y="950"/>
                  </a:cubicBezTo>
                  <a:cubicBezTo>
                    <a:pt x="662" y="1200"/>
                    <a:pt x="1137" y="825"/>
                    <a:pt x="937" y="488"/>
                  </a:cubicBezTo>
                  <a:close/>
                  <a:moveTo>
                    <a:pt x="500" y="450"/>
                  </a:moveTo>
                  <a:cubicBezTo>
                    <a:pt x="950" y="263"/>
                    <a:pt x="950" y="1000"/>
                    <a:pt x="562" y="888"/>
                  </a:cubicBezTo>
                  <a:cubicBezTo>
                    <a:pt x="362" y="825"/>
                    <a:pt x="300" y="613"/>
                    <a:pt x="500" y="4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54F9E5F7-E780-4743-8636-33B2189ED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61" y="1747103"/>
            <a:ext cx="5545761" cy="3124680"/>
          </a:xfrm>
        </p:spPr>
        <p:txBody>
          <a:bodyPr/>
          <a:lstStyle/>
          <a:p>
            <a:pPr algn="ctr"/>
            <a:r>
              <a:rPr lang="pt-BR" sz="6600" dirty="0">
                <a:latin typeface="Acme" panose="02000706050000020004" pitchFamily="2" charset="0"/>
              </a:rPr>
              <a:t>Trabalho escravo na África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008336-B4B1-3846-4AB4-99F71DBFC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106" y="1564661"/>
            <a:ext cx="5322180" cy="3574731"/>
          </a:xfrm>
          <a:prstGeom prst="roundRect">
            <a:avLst>
              <a:gd name="adj" fmla="val 7178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6106" y="964669"/>
            <a:ext cx="6152343" cy="54193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1" name="Google Shape;681;p40"/>
          <p:cNvGrpSpPr/>
          <p:nvPr/>
        </p:nvGrpSpPr>
        <p:grpSpPr>
          <a:xfrm flipH="1">
            <a:off x="11167455" y="4918108"/>
            <a:ext cx="484516" cy="647867"/>
            <a:chOff x="2134650" y="1904175"/>
            <a:chExt cx="48125" cy="64350"/>
          </a:xfrm>
        </p:grpSpPr>
        <p:sp>
          <p:nvSpPr>
            <p:cNvPr id="682" name="Google Shape;682;p40"/>
            <p:cNvSpPr/>
            <p:nvPr/>
          </p:nvSpPr>
          <p:spPr>
            <a:xfrm>
              <a:off x="2146525" y="1918525"/>
              <a:ext cx="13775" cy="14400"/>
            </a:xfrm>
            <a:custGeom>
              <a:avLst/>
              <a:gdLst/>
              <a:ahLst/>
              <a:cxnLst/>
              <a:rect l="l" t="t" r="r" b="b"/>
              <a:pathLst>
                <a:path w="551" h="576" extrusionOk="0">
                  <a:moveTo>
                    <a:pt x="200" y="51"/>
                  </a:moveTo>
                  <a:cubicBezTo>
                    <a:pt x="550" y="1"/>
                    <a:pt x="412" y="576"/>
                    <a:pt x="137" y="351"/>
                  </a:cubicBezTo>
                  <a:cubicBezTo>
                    <a:pt x="0" y="251"/>
                    <a:pt x="62" y="114"/>
                    <a:pt x="200" y="51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2134650" y="1904175"/>
              <a:ext cx="34050" cy="35950"/>
            </a:xfrm>
            <a:custGeom>
              <a:avLst/>
              <a:gdLst/>
              <a:ahLst/>
              <a:cxnLst/>
              <a:rect l="l" t="t" r="r" b="b"/>
              <a:pathLst>
                <a:path w="1362" h="1438" extrusionOk="0">
                  <a:moveTo>
                    <a:pt x="1125" y="588"/>
                  </a:moveTo>
                  <a:cubicBezTo>
                    <a:pt x="775" y="0"/>
                    <a:pt x="1" y="675"/>
                    <a:pt x="475" y="1138"/>
                  </a:cubicBezTo>
                  <a:cubicBezTo>
                    <a:pt x="787" y="1438"/>
                    <a:pt x="1362" y="988"/>
                    <a:pt x="1125" y="588"/>
                  </a:cubicBezTo>
                  <a:close/>
                  <a:moveTo>
                    <a:pt x="587" y="550"/>
                  </a:moveTo>
                  <a:cubicBezTo>
                    <a:pt x="1125" y="325"/>
                    <a:pt x="1137" y="1188"/>
                    <a:pt x="675" y="1063"/>
                  </a:cubicBezTo>
                  <a:cubicBezTo>
                    <a:pt x="425" y="988"/>
                    <a:pt x="362" y="738"/>
                    <a:pt x="587" y="550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2168675" y="1920725"/>
              <a:ext cx="14100" cy="14400"/>
            </a:xfrm>
            <a:custGeom>
              <a:avLst/>
              <a:gdLst/>
              <a:ahLst/>
              <a:cxnLst/>
              <a:rect l="l" t="t" r="r" b="b"/>
              <a:pathLst>
                <a:path w="564" h="576" extrusionOk="0">
                  <a:moveTo>
                    <a:pt x="201" y="51"/>
                  </a:moveTo>
                  <a:cubicBezTo>
                    <a:pt x="564" y="1"/>
                    <a:pt x="414" y="576"/>
                    <a:pt x="139" y="351"/>
                  </a:cubicBezTo>
                  <a:cubicBezTo>
                    <a:pt x="1" y="238"/>
                    <a:pt x="64" y="113"/>
                    <a:pt x="201" y="51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40"/>
            <p:cNvSpPr/>
            <p:nvPr/>
          </p:nvSpPr>
          <p:spPr>
            <a:xfrm>
              <a:off x="2140900" y="1950725"/>
              <a:ext cx="17525" cy="17800"/>
            </a:xfrm>
            <a:custGeom>
              <a:avLst/>
              <a:gdLst/>
              <a:ahLst/>
              <a:cxnLst/>
              <a:rect l="l" t="t" r="r" b="b"/>
              <a:pathLst>
                <a:path w="701" h="712" extrusionOk="0">
                  <a:moveTo>
                    <a:pt x="250" y="50"/>
                  </a:moveTo>
                  <a:cubicBezTo>
                    <a:pt x="700" y="0"/>
                    <a:pt x="512" y="712"/>
                    <a:pt x="162" y="437"/>
                  </a:cubicBezTo>
                  <a:cubicBezTo>
                    <a:pt x="0" y="300"/>
                    <a:pt x="75" y="137"/>
                    <a:pt x="250" y="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86" name="Google Shape;686;p40"/>
          <p:cNvGrpSpPr/>
          <p:nvPr/>
        </p:nvGrpSpPr>
        <p:grpSpPr>
          <a:xfrm rot="-3809640" flipH="1">
            <a:off x="7824929" y="2217593"/>
            <a:ext cx="842931" cy="757857"/>
            <a:chOff x="2422000" y="1803300"/>
            <a:chExt cx="83725" cy="75275"/>
          </a:xfrm>
        </p:grpSpPr>
        <p:sp>
          <p:nvSpPr>
            <p:cNvPr id="687" name="Google Shape;687;p40"/>
            <p:cNvSpPr/>
            <p:nvPr/>
          </p:nvSpPr>
          <p:spPr>
            <a:xfrm>
              <a:off x="2483500" y="1857325"/>
              <a:ext cx="14100" cy="14100"/>
            </a:xfrm>
            <a:custGeom>
              <a:avLst/>
              <a:gdLst/>
              <a:ahLst/>
              <a:cxnLst/>
              <a:rect l="l" t="t" r="r" b="b"/>
              <a:pathLst>
                <a:path w="564" h="564" extrusionOk="0">
                  <a:moveTo>
                    <a:pt x="201" y="38"/>
                  </a:moveTo>
                  <a:cubicBezTo>
                    <a:pt x="563" y="0"/>
                    <a:pt x="414" y="563"/>
                    <a:pt x="139" y="350"/>
                  </a:cubicBezTo>
                  <a:cubicBezTo>
                    <a:pt x="1" y="238"/>
                    <a:pt x="64" y="100"/>
                    <a:pt x="201" y="38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40"/>
            <p:cNvSpPr/>
            <p:nvPr/>
          </p:nvSpPr>
          <p:spPr>
            <a:xfrm>
              <a:off x="2471650" y="1842650"/>
              <a:ext cx="34075" cy="35925"/>
            </a:xfrm>
            <a:custGeom>
              <a:avLst/>
              <a:gdLst/>
              <a:ahLst/>
              <a:cxnLst/>
              <a:rect l="l" t="t" r="r" b="b"/>
              <a:pathLst>
                <a:path w="1363" h="1437" extrusionOk="0">
                  <a:moveTo>
                    <a:pt x="1124" y="587"/>
                  </a:moveTo>
                  <a:cubicBezTo>
                    <a:pt x="775" y="1"/>
                    <a:pt x="0" y="687"/>
                    <a:pt x="475" y="1137"/>
                  </a:cubicBezTo>
                  <a:cubicBezTo>
                    <a:pt x="788" y="1437"/>
                    <a:pt x="1362" y="1000"/>
                    <a:pt x="1124" y="587"/>
                  </a:cubicBezTo>
                  <a:close/>
                  <a:moveTo>
                    <a:pt x="600" y="550"/>
                  </a:moveTo>
                  <a:cubicBezTo>
                    <a:pt x="1137" y="326"/>
                    <a:pt x="1137" y="1200"/>
                    <a:pt x="675" y="1062"/>
                  </a:cubicBezTo>
                  <a:cubicBezTo>
                    <a:pt x="425" y="1000"/>
                    <a:pt x="363" y="737"/>
                    <a:pt x="600" y="550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40"/>
            <p:cNvSpPr/>
            <p:nvPr/>
          </p:nvSpPr>
          <p:spPr>
            <a:xfrm>
              <a:off x="2490375" y="1835150"/>
              <a:ext cx="10650" cy="10950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151" y="38"/>
                  </a:moveTo>
                  <a:cubicBezTo>
                    <a:pt x="425" y="1"/>
                    <a:pt x="313" y="438"/>
                    <a:pt x="101" y="276"/>
                  </a:cubicBezTo>
                  <a:cubicBezTo>
                    <a:pt x="1" y="188"/>
                    <a:pt x="39" y="88"/>
                    <a:pt x="151" y="38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40"/>
            <p:cNvSpPr/>
            <p:nvPr/>
          </p:nvSpPr>
          <p:spPr>
            <a:xfrm>
              <a:off x="2431975" y="1815475"/>
              <a:ext cx="11900" cy="11900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76" y="50"/>
                  </a:moveTo>
                  <a:cubicBezTo>
                    <a:pt x="476" y="0"/>
                    <a:pt x="351" y="475"/>
                    <a:pt x="126" y="300"/>
                  </a:cubicBezTo>
                  <a:cubicBezTo>
                    <a:pt x="1" y="213"/>
                    <a:pt x="51" y="100"/>
                    <a:pt x="176" y="50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40"/>
            <p:cNvSpPr/>
            <p:nvPr/>
          </p:nvSpPr>
          <p:spPr>
            <a:xfrm>
              <a:off x="2422000" y="1803300"/>
              <a:ext cx="28750" cy="30000"/>
            </a:xfrm>
            <a:custGeom>
              <a:avLst/>
              <a:gdLst/>
              <a:ahLst/>
              <a:cxnLst/>
              <a:rect l="l" t="t" r="r" b="b"/>
              <a:pathLst>
                <a:path w="1150" h="1200" extrusionOk="0">
                  <a:moveTo>
                    <a:pt x="950" y="500"/>
                  </a:moveTo>
                  <a:cubicBezTo>
                    <a:pt x="662" y="1"/>
                    <a:pt x="0" y="575"/>
                    <a:pt x="400" y="962"/>
                  </a:cubicBezTo>
                  <a:cubicBezTo>
                    <a:pt x="662" y="1200"/>
                    <a:pt x="1150" y="837"/>
                    <a:pt x="950" y="500"/>
                  </a:cubicBezTo>
                  <a:close/>
                  <a:moveTo>
                    <a:pt x="500" y="462"/>
                  </a:moveTo>
                  <a:cubicBezTo>
                    <a:pt x="950" y="275"/>
                    <a:pt x="962" y="1000"/>
                    <a:pt x="575" y="900"/>
                  </a:cubicBezTo>
                  <a:cubicBezTo>
                    <a:pt x="362" y="837"/>
                    <a:pt x="312" y="625"/>
                    <a:pt x="500" y="462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92" name="Google Shape;692;p40"/>
          <p:cNvGrpSpPr/>
          <p:nvPr/>
        </p:nvGrpSpPr>
        <p:grpSpPr>
          <a:xfrm flipH="1">
            <a:off x="7862929" y="4918479"/>
            <a:ext cx="657180" cy="522019"/>
            <a:chOff x="2508825" y="1912925"/>
            <a:chExt cx="65275" cy="51850"/>
          </a:xfrm>
        </p:grpSpPr>
        <p:sp>
          <p:nvSpPr>
            <p:cNvPr id="693" name="Google Shape;693;p40"/>
            <p:cNvSpPr/>
            <p:nvPr/>
          </p:nvSpPr>
          <p:spPr>
            <a:xfrm>
              <a:off x="2518200" y="1934475"/>
              <a:ext cx="13750" cy="14400"/>
            </a:xfrm>
            <a:custGeom>
              <a:avLst/>
              <a:gdLst/>
              <a:ahLst/>
              <a:cxnLst/>
              <a:rect l="l" t="t" r="r" b="b"/>
              <a:pathLst>
                <a:path w="550" h="576" extrusionOk="0">
                  <a:moveTo>
                    <a:pt x="187" y="51"/>
                  </a:moveTo>
                  <a:cubicBezTo>
                    <a:pt x="550" y="1"/>
                    <a:pt x="400" y="575"/>
                    <a:pt x="137" y="350"/>
                  </a:cubicBezTo>
                  <a:cubicBezTo>
                    <a:pt x="0" y="250"/>
                    <a:pt x="50" y="113"/>
                    <a:pt x="187" y="51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40"/>
            <p:cNvSpPr/>
            <p:nvPr/>
          </p:nvSpPr>
          <p:spPr>
            <a:xfrm>
              <a:off x="2508825" y="1912925"/>
              <a:ext cx="17175" cy="17825"/>
            </a:xfrm>
            <a:custGeom>
              <a:avLst/>
              <a:gdLst/>
              <a:ahLst/>
              <a:cxnLst/>
              <a:rect l="l" t="t" r="r" b="b"/>
              <a:pathLst>
                <a:path w="687" h="713" extrusionOk="0">
                  <a:moveTo>
                    <a:pt x="237" y="63"/>
                  </a:moveTo>
                  <a:cubicBezTo>
                    <a:pt x="687" y="0"/>
                    <a:pt x="512" y="713"/>
                    <a:pt x="162" y="438"/>
                  </a:cubicBezTo>
                  <a:cubicBezTo>
                    <a:pt x="0" y="300"/>
                    <a:pt x="62" y="138"/>
                    <a:pt x="237" y="63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40"/>
            <p:cNvSpPr/>
            <p:nvPr/>
          </p:nvSpPr>
          <p:spPr>
            <a:xfrm>
              <a:off x="2546925" y="1938525"/>
              <a:ext cx="17175" cy="17525"/>
            </a:xfrm>
            <a:custGeom>
              <a:avLst/>
              <a:gdLst/>
              <a:ahLst/>
              <a:cxnLst/>
              <a:rect l="l" t="t" r="r" b="b"/>
              <a:pathLst>
                <a:path w="687" h="701" extrusionOk="0">
                  <a:moveTo>
                    <a:pt x="250" y="64"/>
                  </a:moveTo>
                  <a:cubicBezTo>
                    <a:pt x="687" y="1"/>
                    <a:pt x="500" y="700"/>
                    <a:pt x="175" y="425"/>
                  </a:cubicBezTo>
                  <a:cubicBezTo>
                    <a:pt x="0" y="300"/>
                    <a:pt x="75" y="138"/>
                    <a:pt x="250" y="64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40"/>
            <p:cNvSpPr/>
            <p:nvPr/>
          </p:nvSpPr>
          <p:spPr>
            <a:xfrm>
              <a:off x="2532225" y="1920725"/>
              <a:ext cx="41875" cy="44050"/>
            </a:xfrm>
            <a:custGeom>
              <a:avLst/>
              <a:gdLst/>
              <a:ahLst/>
              <a:cxnLst/>
              <a:rect l="l" t="t" r="r" b="b"/>
              <a:pathLst>
                <a:path w="1675" h="1762" extrusionOk="0">
                  <a:moveTo>
                    <a:pt x="1388" y="713"/>
                  </a:moveTo>
                  <a:cubicBezTo>
                    <a:pt x="963" y="1"/>
                    <a:pt x="1" y="837"/>
                    <a:pt x="588" y="1400"/>
                  </a:cubicBezTo>
                  <a:cubicBezTo>
                    <a:pt x="975" y="1762"/>
                    <a:pt x="1675" y="1225"/>
                    <a:pt x="1388" y="713"/>
                  </a:cubicBezTo>
                  <a:close/>
                  <a:moveTo>
                    <a:pt x="738" y="676"/>
                  </a:moveTo>
                  <a:cubicBezTo>
                    <a:pt x="1400" y="401"/>
                    <a:pt x="1400" y="1462"/>
                    <a:pt x="838" y="1312"/>
                  </a:cubicBezTo>
                  <a:cubicBezTo>
                    <a:pt x="525" y="1225"/>
                    <a:pt x="450" y="912"/>
                    <a:pt x="738" y="676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97" name="Google Shape;697;p40"/>
          <p:cNvGrpSpPr/>
          <p:nvPr/>
        </p:nvGrpSpPr>
        <p:grpSpPr>
          <a:xfrm flipH="1">
            <a:off x="11248282" y="1908118"/>
            <a:ext cx="286179" cy="302036"/>
            <a:chOff x="2184625" y="1846700"/>
            <a:chExt cx="28425" cy="30000"/>
          </a:xfrm>
        </p:grpSpPr>
        <p:sp>
          <p:nvSpPr>
            <p:cNvPr id="698" name="Google Shape;698;p40"/>
            <p:cNvSpPr/>
            <p:nvPr/>
          </p:nvSpPr>
          <p:spPr>
            <a:xfrm>
              <a:off x="2194625" y="1858900"/>
              <a:ext cx="11550" cy="11900"/>
            </a:xfrm>
            <a:custGeom>
              <a:avLst/>
              <a:gdLst/>
              <a:ahLst/>
              <a:cxnLst/>
              <a:rect l="l" t="t" r="r" b="b"/>
              <a:pathLst>
                <a:path w="462" h="476" extrusionOk="0">
                  <a:moveTo>
                    <a:pt x="162" y="37"/>
                  </a:moveTo>
                  <a:cubicBezTo>
                    <a:pt x="462" y="0"/>
                    <a:pt x="337" y="475"/>
                    <a:pt x="112" y="287"/>
                  </a:cubicBezTo>
                  <a:cubicBezTo>
                    <a:pt x="0" y="200"/>
                    <a:pt x="50" y="87"/>
                    <a:pt x="162" y="37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2184625" y="1846700"/>
              <a:ext cx="28425" cy="30000"/>
            </a:xfrm>
            <a:custGeom>
              <a:avLst/>
              <a:gdLst/>
              <a:ahLst/>
              <a:cxnLst/>
              <a:rect l="l" t="t" r="r" b="b"/>
              <a:pathLst>
                <a:path w="1137" h="1200" extrusionOk="0">
                  <a:moveTo>
                    <a:pt x="937" y="488"/>
                  </a:moveTo>
                  <a:cubicBezTo>
                    <a:pt x="650" y="1"/>
                    <a:pt x="0" y="563"/>
                    <a:pt x="400" y="950"/>
                  </a:cubicBezTo>
                  <a:cubicBezTo>
                    <a:pt x="662" y="1200"/>
                    <a:pt x="1137" y="825"/>
                    <a:pt x="937" y="488"/>
                  </a:cubicBezTo>
                  <a:close/>
                  <a:moveTo>
                    <a:pt x="500" y="450"/>
                  </a:moveTo>
                  <a:cubicBezTo>
                    <a:pt x="950" y="263"/>
                    <a:pt x="950" y="1000"/>
                    <a:pt x="562" y="888"/>
                  </a:cubicBezTo>
                  <a:cubicBezTo>
                    <a:pt x="362" y="825"/>
                    <a:pt x="300" y="613"/>
                    <a:pt x="500" y="4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03" name="Google Shape;703;p40"/>
          <p:cNvGrpSpPr/>
          <p:nvPr/>
        </p:nvGrpSpPr>
        <p:grpSpPr>
          <a:xfrm flipH="1">
            <a:off x="8667256" y="1979759"/>
            <a:ext cx="2530166" cy="3545714"/>
            <a:chOff x="1534575" y="1629925"/>
            <a:chExt cx="587725" cy="793725"/>
          </a:xfrm>
        </p:grpSpPr>
        <p:sp>
          <p:nvSpPr>
            <p:cNvPr id="704" name="Google Shape;704;p40"/>
            <p:cNvSpPr/>
            <p:nvPr/>
          </p:nvSpPr>
          <p:spPr>
            <a:xfrm>
              <a:off x="1706125" y="1938000"/>
              <a:ext cx="162000" cy="190650"/>
            </a:xfrm>
            <a:custGeom>
              <a:avLst/>
              <a:gdLst/>
              <a:ahLst/>
              <a:cxnLst/>
              <a:rect l="l" t="t" r="r" b="b"/>
              <a:pathLst>
                <a:path w="6480" h="7626" extrusionOk="0">
                  <a:moveTo>
                    <a:pt x="948" y="0"/>
                  </a:moveTo>
                  <a:lnTo>
                    <a:pt x="0" y="2937"/>
                  </a:lnTo>
                  <a:lnTo>
                    <a:pt x="724" y="6243"/>
                  </a:lnTo>
                  <a:lnTo>
                    <a:pt x="3187" y="7625"/>
                  </a:lnTo>
                  <a:lnTo>
                    <a:pt x="5017" y="5558"/>
                  </a:lnTo>
                  <a:lnTo>
                    <a:pt x="6479" y="3226"/>
                  </a:lnTo>
                  <a:lnTo>
                    <a:pt x="4280" y="882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1620175" y="1641275"/>
              <a:ext cx="337500" cy="461600"/>
            </a:xfrm>
            <a:custGeom>
              <a:avLst/>
              <a:gdLst/>
              <a:ahLst/>
              <a:cxnLst/>
              <a:rect l="l" t="t" r="r" b="b"/>
              <a:pathLst>
                <a:path w="13500" h="18464" extrusionOk="0">
                  <a:moveTo>
                    <a:pt x="9432" y="0"/>
                  </a:moveTo>
                  <a:cubicBezTo>
                    <a:pt x="9004" y="0"/>
                    <a:pt x="8600" y="129"/>
                    <a:pt x="8205" y="293"/>
                  </a:cubicBezTo>
                  <a:cubicBezTo>
                    <a:pt x="7758" y="503"/>
                    <a:pt x="7323" y="728"/>
                    <a:pt x="6875" y="951"/>
                  </a:cubicBezTo>
                  <a:cubicBezTo>
                    <a:pt x="6006" y="1386"/>
                    <a:pt x="5071" y="1781"/>
                    <a:pt x="4255" y="2321"/>
                  </a:cubicBezTo>
                  <a:cubicBezTo>
                    <a:pt x="3582" y="2782"/>
                    <a:pt x="3043" y="3427"/>
                    <a:pt x="2555" y="4086"/>
                  </a:cubicBezTo>
                  <a:cubicBezTo>
                    <a:pt x="2042" y="4784"/>
                    <a:pt x="1607" y="5534"/>
                    <a:pt x="1317" y="6351"/>
                  </a:cubicBezTo>
                  <a:cubicBezTo>
                    <a:pt x="1027" y="7167"/>
                    <a:pt x="830" y="8010"/>
                    <a:pt x="659" y="8853"/>
                  </a:cubicBezTo>
                  <a:cubicBezTo>
                    <a:pt x="474" y="9736"/>
                    <a:pt x="330" y="10631"/>
                    <a:pt x="237" y="11527"/>
                  </a:cubicBezTo>
                  <a:cubicBezTo>
                    <a:pt x="146" y="12422"/>
                    <a:pt x="93" y="13318"/>
                    <a:pt x="79" y="14226"/>
                  </a:cubicBezTo>
                  <a:cubicBezTo>
                    <a:pt x="79" y="15016"/>
                    <a:pt x="0" y="15991"/>
                    <a:pt x="580" y="16623"/>
                  </a:cubicBezTo>
                  <a:cubicBezTo>
                    <a:pt x="804" y="16886"/>
                    <a:pt x="1120" y="17085"/>
                    <a:pt x="1475" y="17111"/>
                  </a:cubicBezTo>
                  <a:cubicBezTo>
                    <a:pt x="1489" y="17112"/>
                    <a:pt x="1504" y="17113"/>
                    <a:pt x="1519" y="17113"/>
                  </a:cubicBezTo>
                  <a:cubicBezTo>
                    <a:pt x="1589" y="17113"/>
                    <a:pt x="1673" y="17102"/>
                    <a:pt x="1753" y="17102"/>
                  </a:cubicBezTo>
                  <a:cubicBezTo>
                    <a:pt x="1839" y="17102"/>
                    <a:pt x="1920" y="17114"/>
                    <a:pt x="1976" y="17164"/>
                  </a:cubicBezTo>
                  <a:cubicBezTo>
                    <a:pt x="2107" y="17269"/>
                    <a:pt x="2174" y="17440"/>
                    <a:pt x="2305" y="17545"/>
                  </a:cubicBezTo>
                  <a:cubicBezTo>
                    <a:pt x="2539" y="17732"/>
                    <a:pt x="2824" y="17784"/>
                    <a:pt x="3106" y="17784"/>
                  </a:cubicBezTo>
                  <a:cubicBezTo>
                    <a:pt x="3142" y="17784"/>
                    <a:pt x="3178" y="17784"/>
                    <a:pt x="3214" y="17782"/>
                  </a:cubicBezTo>
                  <a:cubicBezTo>
                    <a:pt x="3345" y="17782"/>
                    <a:pt x="3499" y="17766"/>
                    <a:pt x="3650" y="17766"/>
                  </a:cubicBezTo>
                  <a:cubicBezTo>
                    <a:pt x="3802" y="17766"/>
                    <a:pt x="3951" y="17782"/>
                    <a:pt x="4070" y="17848"/>
                  </a:cubicBezTo>
                  <a:cubicBezTo>
                    <a:pt x="4136" y="17884"/>
                    <a:pt x="4207" y="17906"/>
                    <a:pt x="4275" y="17906"/>
                  </a:cubicBezTo>
                  <a:cubicBezTo>
                    <a:pt x="4357" y="17906"/>
                    <a:pt x="4434" y="17874"/>
                    <a:pt x="4492" y="17796"/>
                  </a:cubicBezTo>
                  <a:cubicBezTo>
                    <a:pt x="4504" y="17769"/>
                    <a:pt x="4531" y="17743"/>
                    <a:pt x="4544" y="17717"/>
                  </a:cubicBezTo>
                  <a:lnTo>
                    <a:pt x="4544" y="17717"/>
                  </a:lnTo>
                  <a:cubicBezTo>
                    <a:pt x="4531" y="17808"/>
                    <a:pt x="4518" y="17914"/>
                    <a:pt x="4478" y="18006"/>
                  </a:cubicBezTo>
                  <a:cubicBezTo>
                    <a:pt x="4452" y="18124"/>
                    <a:pt x="4465" y="18282"/>
                    <a:pt x="4583" y="18361"/>
                  </a:cubicBezTo>
                  <a:cubicBezTo>
                    <a:pt x="4709" y="18432"/>
                    <a:pt x="4834" y="18464"/>
                    <a:pt x="4955" y="18464"/>
                  </a:cubicBezTo>
                  <a:cubicBezTo>
                    <a:pt x="5265" y="18464"/>
                    <a:pt x="5542" y="18253"/>
                    <a:pt x="5703" y="17940"/>
                  </a:cubicBezTo>
                  <a:cubicBezTo>
                    <a:pt x="5821" y="17717"/>
                    <a:pt x="5888" y="17466"/>
                    <a:pt x="5979" y="17229"/>
                  </a:cubicBezTo>
                  <a:lnTo>
                    <a:pt x="6256" y="16479"/>
                  </a:lnTo>
                  <a:cubicBezTo>
                    <a:pt x="6401" y="16084"/>
                    <a:pt x="6506" y="15596"/>
                    <a:pt x="6796" y="15280"/>
                  </a:cubicBezTo>
                  <a:cubicBezTo>
                    <a:pt x="6974" y="15094"/>
                    <a:pt x="7215" y="15050"/>
                    <a:pt x="7463" y="15050"/>
                  </a:cubicBezTo>
                  <a:cubicBezTo>
                    <a:pt x="7639" y="15050"/>
                    <a:pt x="7818" y="15072"/>
                    <a:pt x="7981" y="15083"/>
                  </a:cubicBezTo>
                  <a:cubicBezTo>
                    <a:pt x="8058" y="15088"/>
                    <a:pt x="8134" y="15091"/>
                    <a:pt x="8210" y="15091"/>
                  </a:cubicBezTo>
                  <a:cubicBezTo>
                    <a:pt x="8889" y="15091"/>
                    <a:pt x="9532" y="14880"/>
                    <a:pt x="10088" y="14477"/>
                  </a:cubicBezTo>
                  <a:cubicBezTo>
                    <a:pt x="10708" y="14029"/>
                    <a:pt x="11182" y="13410"/>
                    <a:pt x="11537" y="12739"/>
                  </a:cubicBezTo>
                  <a:cubicBezTo>
                    <a:pt x="11932" y="11975"/>
                    <a:pt x="12143" y="11118"/>
                    <a:pt x="12367" y="10289"/>
                  </a:cubicBezTo>
                  <a:cubicBezTo>
                    <a:pt x="12472" y="9868"/>
                    <a:pt x="12590" y="9446"/>
                    <a:pt x="12722" y="9025"/>
                  </a:cubicBezTo>
                  <a:cubicBezTo>
                    <a:pt x="12867" y="8590"/>
                    <a:pt x="13038" y="8182"/>
                    <a:pt x="13184" y="7747"/>
                  </a:cubicBezTo>
                  <a:cubicBezTo>
                    <a:pt x="13328" y="7313"/>
                    <a:pt x="13433" y="6865"/>
                    <a:pt x="13433" y="6391"/>
                  </a:cubicBezTo>
                  <a:cubicBezTo>
                    <a:pt x="13447" y="5917"/>
                    <a:pt x="13381" y="5455"/>
                    <a:pt x="13354" y="4981"/>
                  </a:cubicBezTo>
                  <a:cubicBezTo>
                    <a:pt x="13302" y="4086"/>
                    <a:pt x="13500" y="3177"/>
                    <a:pt x="13196" y="2321"/>
                  </a:cubicBezTo>
                  <a:cubicBezTo>
                    <a:pt x="13078" y="1978"/>
                    <a:pt x="12880" y="1662"/>
                    <a:pt x="12617" y="1425"/>
                  </a:cubicBezTo>
                  <a:cubicBezTo>
                    <a:pt x="12472" y="1307"/>
                    <a:pt x="12314" y="1215"/>
                    <a:pt x="12143" y="1149"/>
                  </a:cubicBezTo>
                  <a:cubicBezTo>
                    <a:pt x="11972" y="1083"/>
                    <a:pt x="11774" y="1083"/>
                    <a:pt x="11616" y="991"/>
                  </a:cubicBezTo>
                  <a:cubicBezTo>
                    <a:pt x="11458" y="886"/>
                    <a:pt x="11340" y="714"/>
                    <a:pt x="11194" y="596"/>
                  </a:cubicBezTo>
                  <a:cubicBezTo>
                    <a:pt x="11063" y="491"/>
                    <a:pt x="10905" y="398"/>
                    <a:pt x="10747" y="359"/>
                  </a:cubicBezTo>
                  <a:cubicBezTo>
                    <a:pt x="10564" y="304"/>
                    <a:pt x="10382" y="275"/>
                    <a:pt x="10204" y="275"/>
                  </a:cubicBezTo>
                  <a:cubicBezTo>
                    <a:pt x="10125" y="275"/>
                    <a:pt x="10047" y="281"/>
                    <a:pt x="9970" y="293"/>
                  </a:cubicBezTo>
                  <a:cubicBezTo>
                    <a:pt x="9944" y="161"/>
                    <a:pt x="9865" y="43"/>
                    <a:pt x="9693" y="17"/>
                  </a:cubicBezTo>
                  <a:cubicBezTo>
                    <a:pt x="9605" y="6"/>
                    <a:pt x="9518" y="0"/>
                    <a:pt x="94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40"/>
            <p:cNvSpPr/>
            <p:nvPr/>
          </p:nvSpPr>
          <p:spPr>
            <a:xfrm>
              <a:off x="1534575" y="1629925"/>
              <a:ext cx="336850" cy="434900"/>
            </a:xfrm>
            <a:custGeom>
              <a:avLst/>
              <a:gdLst/>
              <a:ahLst/>
              <a:cxnLst/>
              <a:rect l="l" t="t" r="r" b="b"/>
              <a:pathLst>
                <a:path w="13474" h="17396" extrusionOk="0">
                  <a:moveTo>
                    <a:pt x="11373" y="0"/>
                  </a:moveTo>
                  <a:cubicBezTo>
                    <a:pt x="11290" y="0"/>
                    <a:pt x="11208" y="5"/>
                    <a:pt x="11129" y="9"/>
                  </a:cubicBezTo>
                  <a:cubicBezTo>
                    <a:pt x="10523" y="23"/>
                    <a:pt x="9930" y="49"/>
                    <a:pt x="9324" y="76"/>
                  </a:cubicBezTo>
                  <a:cubicBezTo>
                    <a:pt x="9194" y="83"/>
                    <a:pt x="9060" y="91"/>
                    <a:pt x="8926" y="91"/>
                  </a:cubicBezTo>
                  <a:cubicBezTo>
                    <a:pt x="8830" y="91"/>
                    <a:pt x="8733" y="87"/>
                    <a:pt x="8639" y="76"/>
                  </a:cubicBezTo>
                  <a:cubicBezTo>
                    <a:pt x="8490" y="65"/>
                    <a:pt x="8340" y="40"/>
                    <a:pt x="8191" y="40"/>
                  </a:cubicBezTo>
                  <a:cubicBezTo>
                    <a:pt x="8143" y="40"/>
                    <a:pt x="8095" y="43"/>
                    <a:pt x="8047" y="49"/>
                  </a:cubicBezTo>
                  <a:cubicBezTo>
                    <a:pt x="7744" y="102"/>
                    <a:pt x="7480" y="299"/>
                    <a:pt x="7178" y="339"/>
                  </a:cubicBezTo>
                  <a:cubicBezTo>
                    <a:pt x="7150" y="341"/>
                    <a:pt x="7122" y="342"/>
                    <a:pt x="7094" y="342"/>
                  </a:cubicBezTo>
                  <a:cubicBezTo>
                    <a:pt x="6955" y="342"/>
                    <a:pt x="6822" y="323"/>
                    <a:pt x="6690" y="323"/>
                  </a:cubicBezTo>
                  <a:cubicBezTo>
                    <a:pt x="6664" y="323"/>
                    <a:pt x="6638" y="323"/>
                    <a:pt x="6611" y="325"/>
                  </a:cubicBezTo>
                  <a:cubicBezTo>
                    <a:pt x="6058" y="365"/>
                    <a:pt x="5624" y="878"/>
                    <a:pt x="5071" y="957"/>
                  </a:cubicBezTo>
                  <a:cubicBezTo>
                    <a:pt x="4834" y="984"/>
                    <a:pt x="4597" y="945"/>
                    <a:pt x="4386" y="1050"/>
                  </a:cubicBezTo>
                  <a:cubicBezTo>
                    <a:pt x="4056" y="1235"/>
                    <a:pt x="4017" y="1709"/>
                    <a:pt x="3754" y="1985"/>
                  </a:cubicBezTo>
                  <a:cubicBezTo>
                    <a:pt x="3530" y="2235"/>
                    <a:pt x="3148" y="2262"/>
                    <a:pt x="2871" y="2459"/>
                  </a:cubicBezTo>
                  <a:cubicBezTo>
                    <a:pt x="2450" y="2762"/>
                    <a:pt x="2358" y="3354"/>
                    <a:pt x="2028" y="3763"/>
                  </a:cubicBezTo>
                  <a:cubicBezTo>
                    <a:pt x="1686" y="4185"/>
                    <a:pt x="1080" y="4408"/>
                    <a:pt x="909" y="4922"/>
                  </a:cubicBezTo>
                  <a:cubicBezTo>
                    <a:pt x="778" y="5303"/>
                    <a:pt x="936" y="5725"/>
                    <a:pt x="857" y="6134"/>
                  </a:cubicBezTo>
                  <a:cubicBezTo>
                    <a:pt x="738" y="6778"/>
                    <a:pt x="40" y="7279"/>
                    <a:pt x="132" y="7937"/>
                  </a:cubicBezTo>
                  <a:cubicBezTo>
                    <a:pt x="198" y="8359"/>
                    <a:pt x="580" y="8689"/>
                    <a:pt x="567" y="9110"/>
                  </a:cubicBezTo>
                  <a:cubicBezTo>
                    <a:pt x="553" y="9412"/>
                    <a:pt x="343" y="9663"/>
                    <a:pt x="211" y="9939"/>
                  </a:cubicBezTo>
                  <a:cubicBezTo>
                    <a:pt x="0" y="10401"/>
                    <a:pt x="40" y="10966"/>
                    <a:pt x="316" y="11388"/>
                  </a:cubicBezTo>
                  <a:cubicBezTo>
                    <a:pt x="488" y="11678"/>
                    <a:pt x="778" y="11915"/>
                    <a:pt x="843" y="12244"/>
                  </a:cubicBezTo>
                  <a:cubicBezTo>
                    <a:pt x="936" y="12678"/>
                    <a:pt x="620" y="13126"/>
                    <a:pt x="725" y="13548"/>
                  </a:cubicBezTo>
                  <a:cubicBezTo>
                    <a:pt x="869" y="14153"/>
                    <a:pt x="1700" y="14299"/>
                    <a:pt x="2028" y="14826"/>
                  </a:cubicBezTo>
                  <a:cubicBezTo>
                    <a:pt x="2253" y="15181"/>
                    <a:pt x="2239" y="15707"/>
                    <a:pt x="2595" y="15944"/>
                  </a:cubicBezTo>
                  <a:cubicBezTo>
                    <a:pt x="2739" y="16024"/>
                    <a:pt x="2897" y="16050"/>
                    <a:pt x="3043" y="16116"/>
                  </a:cubicBezTo>
                  <a:cubicBezTo>
                    <a:pt x="3385" y="16287"/>
                    <a:pt x="3543" y="16682"/>
                    <a:pt x="3780" y="16985"/>
                  </a:cubicBezTo>
                  <a:cubicBezTo>
                    <a:pt x="3942" y="17204"/>
                    <a:pt x="4220" y="17395"/>
                    <a:pt x="4472" y="17395"/>
                  </a:cubicBezTo>
                  <a:cubicBezTo>
                    <a:pt x="4568" y="17395"/>
                    <a:pt x="4661" y="17367"/>
                    <a:pt x="4741" y="17301"/>
                  </a:cubicBezTo>
                  <a:cubicBezTo>
                    <a:pt x="4847" y="14101"/>
                    <a:pt x="5835" y="10966"/>
                    <a:pt x="7389" y="8174"/>
                  </a:cubicBezTo>
                  <a:cubicBezTo>
                    <a:pt x="8955" y="5382"/>
                    <a:pt x="11076" y="2933"/>
                    <a:pt x="13473" y="813"/>
                  </a:cubicBezTo>
                  <a:lnTo>
                    <a:pt x="13421" y="760"/>
                  </a:lnTo>
                  <a:cubicBezTo>
                    <a:pt x="13421" y="510"/>
                    <a:pt x="13157" y="352"/>
                    <a:pt x="12906" y="325"/>
                  </a:cubicBezTo>
                  <a:cubicBezTo>
                    <a:pt x="12669" y="286"/>
                    <a:pt x="12406" y="325"/>
                    <a:pt x="12169" y="246"/>
                  </a:cubicBezTo>
                  <a:cubicBezTo>
                    <a:pt x="12051" y="194"/>
                    <a:pt x="11946" y="115"/>
                    <a:pt x="11814" y="76"/>
                  </a:cubicBezTo>
                  <a:cubicBezTo>
                    <a:pt x="11677" y="16"/>
                    <a:pt x="11524" y="0"/>
                    <a:pt x="11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1701825" y="2071325"/>
              <a:ext cx="222925" cy="133975"/>
            </a:xfrm>
            <a:custGeom>
              <a:avLst/>
              <a:gdLst/>
              <a:ahLst/>
              <a:cxnLst/>
              <a:rect l="l" t="t" r="r" b="b"/>
              <a:pathLst>
                <a:path w="8917" h="5359" extrusionOk="0">
                  <a:moveTo>
                    <a:pt x="620" y="1"/>
                  </a:moveTo>
                  <a:lnTo>
                    <a:pt x="620" y="1"/>
                  </a:lnTo>
                  <a:cubicBezTo>
                    <a:pt x="646" y="1463"/>
                    <a:pt x="435" y="2912"/>
                    <a:pt x="0" y="4308"/>
                  </a:cubicBezTo>
                  <a:cubicBezTo>
                    <a:pt x="1200" y="5130"/>
                    <a:pt x="3287" y="5358"/>
                    <a:pt x="5066" y="5358"/>
                  </a:cubicBezTo>
                  <a:cubicBezTo>
                    <a:pt x="6080" y="5358"/>
                    <a:pt x="6993" y="5284"/>
                    <a:pt x="7586" y="5203"/>
                  </a:cubicBezTo>
                  <a:cubicBezTo>
                    <a:pt x="7665" y="4729"/>
                    <a:pt x="7797" y="4268"/>
                    <a:pt x="7981" y="3833"/>
                  </a:cubicBezTo>
                  <a:cubicBezTo>
                    <a:pt x="8192" y="3333"/>
                    <a:pt x="8469" y="2845"/>
                    <a:pt x="8917" y="2529"/>
                  </a:cubicBezTo>
                  <a:lnTo>
                    <a:pt x="6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1695225" y="2179000"/>
              <a:ext cx="196250" cy="51150"/>
            </a:xfrm>
            <a:custGeom>
              <a:avLst/>
              <a:gdLst/>
              <a:ahLst/>
              <a:cxnLst/>
              <a:rect l="l" t="t" r="r" b="b"/>
              <a:pathLst>
                <a:path w="7850" h="2046" extrusionOk="0">
                  <a:moveTo>
                    <a:pt x="264" y="1"/>
                  </a:moveTo>
                  <a:cubicBezTo>
                    <a:pt x="185" y="264"/>
                    <a:pt x="94" y="514"/>
                    <a:pt x="1" y="764"/>
                  </a:cubicBezTo>
                  <a:cubicBezTo>
                    <a:pt x="1115" y="1772"/>
                    <a:pt x="3395" y="2045"/>
                    <a:pt x="5319" y="2045"/>
                  </a:cubicBezTo>
                  <a:cubicBezTo>
                    <a:pt x="6286" y="2045"/>
                    <a:pt x="7164" y="1976"/>
                    <a:pt x="7758" y="1897"/>
                  </a:cubicBezTo>
                  <a:cubicBezTo>
                    <a:pt x="7758" y="1567"/>
                    <a:pt x="7785" y="1225"/>
                    <a:pt x="7850" y="896"/>
                  </a:cubicBezTo>
                  <a:lnTo>
                    <a:pt x="7850" y="896"/>
                  </a:lnTo>
                  <a:cubicBezTo>
                    <a:pt x="7257" y="977"/>
                    <a:pt x="6344" y="1051"/>
                    <a:pt x="5330" y="1051"/>
                  </a:cubicBezTo>
                  <a:cubicBezTo>
                    <a:pt x="3551" y="1051"/>
                    <a:pt x="1464" y="823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1689000" y="2198100"/>
              <a:ext cx="201525" cy="45900"/>
            </a:xfrm>
            <a:custGeom>
              <a:avLst/>
              <a:gdLst/>
              <a:ahLst/>
              <a:cxnLst/>
              <a:rect l="l" t="t" r="r" b="b"/>
              <a:pathLst>
                <a:path w="8061" h="1836" extrusionOk="0">
                  <a:moveTo>
                    <a:pt x="250" y="0"/>
                  </a:moveTo>
                  <a:cubicBezTo>
                    <a:pt x="171" y="211"/>
                    <a:pt x="79" y="408"/>
                    <a:pt x="0" y="619"/>
                  </a:cubicBezTo>
                  <a:cubicBezTo>
                    <a:pt x="685" y="1080"/>
                    <a:pt x="1514" y="1356"/>
                    <a:pt x="2344" y="1528"/>
                  </a:cubicBezTo>
                  <a:cubicBezTo>
                    <a:pt x="3526" y="1754"/>
                    <a:pt x="4756" y="1836"/>
                    <a:pt x="5971" y="1836"/>
                  </a:cubicBezTo>
                  <a:cubicBezTo>
                    <a:pt x="6313" y="1836"/>
                    <a:pt x="6654" y="1829"/>
                    <a:pt x="6993" y="1818"/>
                  </a:cubicBezTo>
                  <a:cubicBezTo>
                    <a:pt x="7349" y="1804"/>
                    <a:pt x="7704" y="1791"/>
                    <a:pt x="8060" y="1765"/>
                  </a:cubicBezTo>
                  <a:cubicBezTo>
                    <a:pt x="8034" y="1554"/>
                    <a:pt x="8020" y="1344"/>
                    <a:pt x="8007" y="1133"/>
                  </a:cubicBezTo>
                  <a:cubicBezTo>
                    <a:pt x="7413" y="1212"/>
                    <a:pt x="6535" y="1281"/>
                    <a:pt x="5568" y="1281"/>
                  </a:cubicBezTo>
                  <a:cubicBezTo>
                    <a:pt x="3644" y="1281"/>
                    <a:pt x="1364" y="1008"/>
                    <a:pt x="2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1650450" y="2240250"/>
              <a:ext cx="276275" cy="71450"/>
            </a:xfrm>
            <a:custGeom>
              <a:avLst/>
              <a:gdLst/>
              <a:ahLst/>
              <a:cxnLst/>
              <a:rect l="l" t="t" r="r" b="b"/>
              <a:pathLst>
                <a:path w="11051" h="2858" extrusionOk="0">
                  <a:moveTo>
                    <a:pt x="1015" y="0"/>
                  </a:moveTo>
                  <a:cubicBezTo>
                    <a:pt x="712" y="553"/>
                    <a:pt x="370" y="1080"/>
                    <a:pt x="1" y="1580"/>
                  </a:cubicBezTo>
                  <a:lnTo>
                    <a:pt x="11051" y="2857"/>
                  </a:lnTo>
                  <a:cubicBezTo>
                    <a:pt x="10431" y="2318"/>
                    <a:pt x="9997" y="1593"/>
                    <a:pt x="9760" y="817"/>
                  </a:cubicBezTo>
                  <a:cubicBezTo>
                    <a:pt x="8826" y="935"/>
                    <a:pt x="7892" y="997"/>
                    <a:pt x="6959" y="997"/>
                  </a:cubicBezTo>
                  <a:cubicBezTo>
                    <a:pt x="6549" y="997"/>
                    <a:pt x="6140" y="985"/>
                    <a:pt x="5730" y="961"/>
                  </a:cubicBezTo>
                  <a:cubicBezTo>
                    <a:pt x="4176" y="882"/>
                    <a:pt x="2529" y="698"/>
                    <a:pt x="1107" y="53"/>
                  </a:cubicBezTo>
                  <a:cubicBezTo>
                    <a:pt x="1068" y="39"/>
                    <a:pt x="1042" y="26"/>
                    <a:pt x="10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40"/>
            <p:cNvSpPr/>
            <p:nvPr/>
          </p:nvSpPr>
          <p:spPr>
            <a:xfrm>
              <a:off x="1675825" y="2213550"/>
              <a:ext cx="218650" cy="51625"/>
            </a:xfrm>
            <a:custGeom>
              <a:avLst/>
              <a:gdLst/>
              <a:ahLst/>
              <a:cxnLst/>
              <a:rect l="l" t="t" r="r" b="b"/>
              <a:pathLst>
                <a:path w="8746" h="2065" extrusionOk="0">
                  <a:moveTo>
                    <a:pt x="527" y="1"/>
                  </a:moveTo>
                  <a:cubicBezTo>
                    <a:pt x="448" y="185"/>
                    <a:pt x="355" y="357"/>
                    <a:pt x="276" y="541"/>
                  </a:cubicBezTo>
                  <a:cubicBezTo>
                    <a:pt x="185" y="712"/>
                    <a:pt x="92" y="896"/>
                    <a:pt x="0" y="1068"/>
                  </a:cubicBezTo>
                  <a:cubicBezTo>
                    <a:pt x="27" y="1094"/>
                    <a:pt x="53" y="1107"/>
                    <a:pt x="92" y="1121"/>
                  </a:cubicBezTo>
                  <a:cubicBezTo>
                    <a:pt x="1514" y="1766"/>
                    <a:pt x="3161" y="1950"/>
                    <a:pt x="4715" y="2029"/>
                  </a:cubicBezTo>
                  <a:cubicBezTo>
                    <a:pt x="5125" y="2053"/>
                    <a:pt x="5534" y="2065"/>
                    <a:pt x="5944" y="2065"/>
                  </a:cubicBezTo>
                  <a:cubicBezTo>
                    <a:pt x="6877" y="2065"/>
                    <a:pt x="7811" y="2003"/>
                    <a:pt x="8745" y="1885"/>
                  </a:cubicBezTo>
                  <a:cubicBezTo>
                    <a:pt x="8731" y="1832"/>
                    <a:pt x="8719" y="1792"/>
                    <a:pt x="8705" y="1753"/>
                  </a:cubicBezTo>
                  <a:cubicBezTo>
                    <a:pt x="8652" y="1581"/>
                    <a:pt x="8613" y="1397"/>
                    <a:pt x="8587" y="1212"/>
                  </a:cubicBezTo>
                  <a:lnTo>
                    <a:pt x="8587" y="1147"/>
                  </a:lnTo>
                  <a:cubicBezTo>
                    <a:pt x="8231" y="1173"/>
                    <a:pt x="7876" y="1186"/>
                    <a:pt x="7520" y="1200"/>
                  </a:cubicBezTo>
                  <a:cubicBezTo>
                    <a:pt x="7181" y="1211"/>
                    <a:pt x="6840" y="1218"/>
                    <a:pt x="6498" y="1218"/>
                  </a:cubicBezTo>
                  <a:cubicBezTo>
                    <a:pt x="5283" y="1218"/>
                    <a:pt x="4053" y="1136"/>
                    <a:pt x="2871" y="910"/>
                  </a:cubicBezTo>
                  <a:cubicBezTo>
                    <a:pt x="2041" y="738"/>
                    <a:pt x="1212" y="462"/>
                    <a:pt x="5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1736050" y="1816250"/>
              <a:ext cx="133700" cy="144575"/>
            </a:xfrm>
            <a:custGeom>
              <a:avLst/>
              <a:gdLst/>
              <a:ahLst/>
              <a:cxnLst/>
              <a:rect l="l" t="t" r="r" b="b"/>
              <a:pathLst>
                <a:path w="5348" h="5783" extrusionOk="0">
                  <a:moveTo>
                    <a:pt x="3964" y="0"/>
                  </a:moveTo>
                  <a:cubicBezTo>
                    <a:pt x="3605" y="0"/>
                    <a:pt x="3232" y="153"/>
                    <a:pt x="2965" y="393"/>
                  </a:cubicBezTo>
                  <a:cubicBezTo>
                    <a:pt x="2846" y="498"/>
                    <a:pt x="2714" y="616"/>
                    <a:pt x="2675" y="788"/>
                  </a:cubicBezTo>
                  <a:cubicBezTo>
                    <a:pt x="2622" y="958"/>
                    <a:pt x="2649" y="1157"/>
                    <a:pt x="2675" y="1341"/>
                  </a:cubicBezTo>
                  <a:cubicBezTo>
                    <a:pt x="2701" y="1485"/>
                    <a:pt x="2728" y="1617"/>
                    <a:pt x="2767" y="1762"/>
                  </a:cubicBezTo>
                  <a:cubicBezTo>
                    <a:pt x="2695" y="1750"/>
                    <a:pt x="2624" y="1743"/>
                    <a:pt x="2552" y="1743"/>
                  </a:cubicBezTo>
                  <a:cubicBezTo>
                    <a:pt x="2254" y="1743"/>
                    <a:pt x="1960" y="1855"/>
                    <a:pt x="1727" y="2078"/>
                  </a:cubicBezTo>
                  <a:cubicBezTo>
                    <a:pt x="1332" y="2473"/>
                    <a:pt x="1305" y="2960"/>
                    <a:pt x="1397" y="3461"/>
                  </a:cubicBezTo>
                  <a:lnTo>
                    <a:pt x="1292" y="3461"/>
                  </a:lnTo>
                  <a:cubicBezTo>
                    <a:pt x="1055" y="3474"/>
                    <a:pt x="805" y="3487"/>
                    <a:pt x="580" y="3592"/>
                  </a:cubicBezTo>
                  <a:cubicBezTo>
                    <a:pt x="173" y="3777"/>
                    <a:pt x="1" y="4265"/>
                    <a:pt x="27" y="4686"/>
                  </a:cubicBezTo>
                  <a:cubicBezTo>
                    <a:pt x="54" y="5055"/>
                    <a:pt x="264" y="5397"/>
                    <a:pt x="580" y="5582"/>
                  </a:cubicBezTo>
                  <a:cubicBezTo>
                    <a:pt x="887" y="5745"/>
                    <a:pt x="1221" y="5782"/>
                    <a:pt x="1559" y="5782"/>
                  </a:cubicBezTo>
                  <a:cubicBezTo>
                    <a:pt x="1628" y="5782"/>
                    <a:pt x="1697" y="5781"/>
                    <a:pt x="1766" y="5779"/>
                  </a:cubicBezTo>
                  <a:cubicBezTo>
                    <a:pt x="2227" y="5766"/>
                    <a:pt x="2688" y="5687"/>
                    <a:pt x="3135" y="5541"/>
                  </a:cubicBezTo>
                  <a:cubicBezTo>
                    <a:pt x="3544" y="5410"/>
                    <a:pt x="3846" y="5134"/>
                    <a:pt x="4124" y="4804"/>
                  </a:cubicBezTo>
                  <a:cubicBezTo>
                    <a:pt x="5084" y="3645"/>
                    <a:pt x="5348" y="1973"/>
                    <a:pt x="4835" y="563"/>
                  </a:cubicBezTo>
                  <a:cubicBezTo>
                    <a:pt x="4821" y="551"/>
                    <a:pt x="4821" y="537"/>
                    <a:pt x="4808" y="524"/>
                  </a:cubicBezTo>
                  <a:cubicBezTo>
                    <a:pt x="4835" y="484"/>
                    <a:pt x="4835" y="432"/>
                    <a:pt x="4795" y="393"/>
                  </a:cubicBezTo>
                  <a:cubicBezTo>
                    <a:pt x="4580" y="117"/>
                    <a:pt x="4277" y="0"/>
                    <a:pt x="39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1724200" y="1681500"/>
              <a:ext cx="398100" cy="489625"/>
            </a:xfrm>
            <a:custGeom>
              <a:avLst/>
              <a:gdLst/>
              <a:ahLst/>
              <a:cxnLst/>
              <a:rect l="l" t="t" r="r" b="b"/>
              <a:pathLst>
                <a:path w="15924" h="19585" extrusionOk="0">
                  <a:moveTo>
                    <a:pt x="8601" y="1"/>
                  </a:moveTo>
                  <a:lnTo>
                    <a:pt x="8601" y="1"/>
                  </a:lnTo>
                  <a:cubicBezTo>
                    <a:pt x="8622" y="90"/>
                    <a:pt x="8559" y="114"/>
                    <a:pt x="8461" y="114"/>
                  </a:cubicBezTo>
                  <a:cubicBezTo>
                    <a:pt x="8353" y="114"/>
                    <a:pt x="8202" y="86"/>
                    <a:pt x="8072" y="86"/>
                  </a:cubicBezTo>
                  <a:cubicBezTo>
                    <a:pt x="7952" y="86"/>
                    <a:pt x="7849" y="109"/>
                    <a:pt x="7811" y="199"/>
                  </a:cubicBezTo>
                  <a:cubicBezTo>
                    <a:pt x="7771" y="317"/>
                    <a:pt x="7706" y="436"/>
                    <a:pt x="7692" y="568"/>
                  </a:cubicBezTo>
                  <a:cubicBezTo>
                    <a:pt x="7666" y="738"/>
                    <a:pt x="7718" y="910"/>
                    <a:pt x="7758" y="1081"/>
                  </a:cubicBezTo>
                  <a:cubicBezTo>
                    <a:pt x="7864" y="1423"/>
                    <a:pt x="8101" y="1739"/>
                    <a:pt x="7969" y="2069"/>
                  </a:cubicBezTo>
                  <a:cubicBezTo>
                    <a:pt x="7903" y="2227"/>
                    <a:pt x="7627" y="2438"/>
                    <a:pt x="7560" y="2596"/>
                  </a:cubicBezTo>
                  <a:cubicBezTo>
                    <a:pt x="7363" y="3109"/>
                    <a:pt x="7666" y="3728"/>
                    <a:pt x="7416" y="4215"/>
                  </a:cubicBezTo>
                  <a:cubicBezTo>
                    <a:pt x="7205" y="4597"/>
                    <a:pt x="6705" y="4782"/>
                    <a:pt x="6573" y="5190"/>
                  </a:cubicBezTo>
                  <a:cubicBezTo>
                    <a:pt x="6468" y="5519"/>
                    <a:pt x="6638" y="5888"/>
                    <a:pt x="6507" y="6204"/>
                  </a:cubicBezTo>
                  <a:cubicBezTo>
                    <a:pt x="6336" y="6612"/>
                    <a:pt x="5783" y="6705"/>
                    <a:pt x="5532" y="7073"/>
                  </a:cubicBezTo>
                  <a:cubicBezTo>
                    <a:pt x="5388" y="7297"/>
                    <a:pt x="5388" y="7600"/>
                    <a:pt x="5335" y="7863"/>
                  </a:cubicBezTo>
                  <a:cubicBezTo>
                    <a:pt x="5282" y="8192"/>
                    <a:pt x="5822" y="9180"/>
                    <a:pt x="5546" y="9377"/>
                  </a:cubicBezTo>
                  <a:cubicBezTo>
                    <a:pt x="5084" y="9694"/>
                    <a:pt x="4413" y="9509"/>
                    <a:pt x="3939" y="9799"/>
                  </a:cubicBezTo>
                  <a:cubicBezTo>
                    <a:pt x="3597" y="9523"/>
                    <a:pt x="3188" y="9338"/>
                    <a:pt x="2754" y="9312"/>
                  </a:cubicBezTo>
                  <a:cubicBezTo>
                    <a:pt x="2723" y="9310"/>
                    <a:pt x="2691" y="9308"/>
                    <a:pt x="2660" y="9308"/>
                  </a:cubicBezTo>
                  <a:cubicBezTo>
                    <a:pt x="2520" y="9308"/>
                    <a:pt x="2380" y="9332"/>
                    <a:pt x="2240" y="9365"/>
                  </a:cubicBezTo>
                  <a:cubicBezTo>
                    <a:pt x="1911" y="9456"/>
                    <a:pt x="1608" y="9655"/>
                    <a:pt x="1411" y="9944"/>
                  </a:cubicBezTo>
                  <a:cubicBezTo>
                    <a:pt x="1133" y="10339"/>
                    <a:pt x="1094" y="10840"/>
                    <a:pt x="1160" y="11314"/>
                  </a:cubicBezTo>
                  <a:cubicBezTo>
                    <a:pt x="1200" y="11590"/>
                    <a:pt x="1279" y="11853"/>
                    <a:pt x="1370" y="12104"/>
                  </a:cubicBezTo>
                  <a:cubicBezTo>
                    <a:pt x="1608" y="12696"/>
                    <a:pt x="1976" y="13237"/>
                    <a:pt x="2450" y="13684"/>
                  </a:cubicBezTo>
                  <a:cubicBezTo>
                    <a:pt x="2675" y="13895"/>
                    <a:pt x="2912" y="14080"/>
                    <a:pt x="3188" y="14224"/>
                  </a:cubicBezTo>
                  <a:cubicBezTo>
                    <a:pt x="3175" y="14317"/>
                    <a:pt x="3162" y="14408"/>
                    <a:pt x="3149" y="14487"/>
                  </a:cubicBezTo>
                  <a:cubicBezTo>
                    <a:pt x="3228" y="14738"/>
                    <a:pt x="3175" y="15014"/>
                    <a:pt x="3070" y="15265"/>
                  </a:cubicBezTo>
                  <a:cubicBezTo>
                    <a:pt x="2912" y="15673"/>
                    <a:pt x="2635" y="16041"/>
                    <a:pt x="2345" y="16371"/>
                  </a:cubicBezTo>
                  <a:cubicBezTo>
                    <a:pt x="2082" y="16673"/>
                    <a:pt x="1792" y="16963"/>
                    <a:pt x="1463" y="17214"/>
                  </a:cubicBezTo>
                  <a:cubicBezTo>
                    <a:pt x="1028" y="17543"/>
                    <a:pt x="515" y="17846"/>
                    <a:pt x="1" y="18030"/>
                  </a:cubicBezTo>
                  <a:cubicBezTo>
                    <a:pt x="1411" y="18715"/>
                    <a:pt x="2898" y="19202"/>
                    <a:pt x="4426" y="19584"/>
                  </a:cubicBezTo>
                  <a:cubicBezTo>
                    <a:pt x="3965" y="18912"/>
                    <a:pt x="3439" y="18083"/>
                    <a:pt x="3241" y="17293"/>
                  </a:cubicBezTo>
                  <a:lnTo>
                    <a:pt x="3241" y="17293"/>
                  </a:lnTo>
                  <a:cubicBezTo>
                    <a:pt x="3899" y="17583"/>
                    <a:pt x="4571" y="17846"/>
                    <a:pt x="5256" y="18069"/>
                  </a:cubicBezTo>
                  <a:cubicBezTo>
                    <a:pt x="6310" y="18412"/>
                    <a:pt x="7390" y="18689"/>
                    <a:pt x="8482" y="18873"/>
                  </a:cubicBezTo>
                  <a:cubicBezTo>
                    <a:pt x="9339" y="19031"/>
                    <a:pt x="10208" y="19137"/>
                    <a:pt x="11077" y="19189"/>
                  </a:cubicBezTo>
                  <a:cubicBezTo>
                    <a:pt x="11266" y="19202"/>
                    <a:pt x="11457" y="19213"/>
                    <a:pt x="11648" y="19213"/>
                  </a:cubicBezTo>
                  <a:cubicBezTo>
                    <a:pt x="12031" y="19213"/>
                    <a:pt x="12412" y="19172"/>
                    <a:pt x="12763" y="19031"/>
                  </a:cubicBezTo>
                  <a:cubicBezTo>
                    <a:pt x="13302" y="18821"/>
                    <a:pt x="13750" y="18333"/>
                    <a:pt x="13764" y="17767"/>
                  </a:cubicBezTo>
                  <a:cubicBezTo>
                    <a:pt x="13764" y="17398"/>
                    <a:pt x="13592" y="17016"/>
                    <a:pt x="13750" y="16687"/>
                  </a:cubicBezTo>
                  <a:cubicBezTo>
                    <a:pt x="13790" y="16594"/>
                    <a:pt x="13843" y="16529"/>
                    <a:pt x="13908" y="16463"/>
                  </a:cubicBezTo>
                  <a:cubicBezTo>
                    <a:pt x="14106" y="16266"/>
                    <a:pt x="14396" y="16147"/>
                    <a:pt x="14554" y="15910"/>
                  </a:cubicBezTo>
                  <a:cubicBezTo>
                    <a:pt x="14724" y="15646"/>
                    <a:pt x="14698" y="15265"/>
                    <a:pt x="14475" y="15028"/>
                  </a:cubicBezTo>
                  <a:cubicBezTo>
                    <a:pt x="14382" y="14922"/>
                    <a:pt x="14238" y="14843"/>
                    <a:pt x="14092" y="14817"/>
                  </a:cubicBezTo>
                  <a:lnTo>
                    <a:pt x="14106" y="14803"/>
                  </a:lnTo>
                  <a:cubicBezTo>
                    <a:pt x="14120" y="14804"/>
                    <a:pt x="14133" y="14805"/>
                    <a:pt x="14147" y="14805"/>
                  </a:cubicBezTo>
                  <a:cubicBezTo>
                    <a:pt x="14344" y="14805"/>
                    <a:pt x="14537" y="14714"/>
                    <a:pt x="14672" y="14566"/>
                  </a:cubicBezTo>
                  <a:cubicBezTo>
                    <a:pt x="14817" y="14422"/>
                    <a:pt x="14883" y="14198"/>
                    <a:pt x="14856" y="13987"/>
                  </a:cubicBezTo>
                  <a:cubicBezTo>
                    <a:pt x="14830" y="13737"/>
                    <a:pt x="14672" y="13526"/>
                    <a:pt x="14501" y="13328"/>
                  </a:cubicBezTo>
                  <a:cubicBezTo>
                    <a:pt x="14461" y="13276"/>
                    <a:pt x="14422" y="13223"/>
                    <a:pt x="14382" y="13184"/>
                  </a:cubicBezTo>
                  <a:cubicBezTo>
                    <a:pt x="14171" y="12947"/>
                    <a:pt x="13961" y="12657"/>
                    <a:pt x="13987" y="12341"/>
                  </a:cubicBezTo>
                  <a:lnTo>
                    <a:pt x="13974" y="12327"/>
                  </a:lnTo>
                  <a:cubicBezTo>
                    <a:pt x="14211" y="12169"/>
                    <a:pt x="15923" y="11590"/>
                    <a:pt x="15449" y="10405"/>
                  </a:cubicBezTo>
                  <a:cubicBezTo>
                    <a:pt x="15212" y="9813"/>
                    <a:pt x="14540" y="9444"/>
                    <a:pt x="13961" y="8838"/>
                  </a:cubicBezTo>
                  <a:cubicBezTo>
                    <a:pt x="13816" y="8693"/>
                    <a:pt x="13355" y="8364"/>
                    <a:pt x="13131" y="8101"/>
                  </a:cubicBezTo>
                  <a:cubicBezTo>
                    <a:pt x="12802" y="7705"/>
                    <a:pt x="12605" y="7626"/>
                    <a:pt x="12512" y="7112"/>
                  </a:cubicBezTo>
                  <a:cubicBezTo>
                    <a:pt x="12394" y="6309"/>
                    <a:pt x="12315" y="5493"/>
                    <a:pt x="12091" y="4703"/>
                  </a:cubicBezTo>
                  <a:cubicBezTo>
                    <a:pt x="11656" y="3201"/>
                    <a:pt x="10419" y="1937"/>
                    <a:pt x="9418" y="738"/>
                  </a:cubicBezTo>
                  <a:cubicBezTo>
                    <a:pt x="9181" y="448"/>
                    <a:pt x="8930" y="159"/>
                    <a:pt x="86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1805200" y="2113800"/>
              <a:ext cx="131075" cy="74750"/>
            </a:xfrm>
            <a:custGeom>
              <a:avLst/>
              <a:gdLst/>
              <a:ahLst/>
              <a:cxnLst/>
              <a:rect l="l" t="t" r="r" b="b"/>
              <a:pathLst>
                <a:path w="5243" h="2990" extrusionOk="0">
                  <a:moveTo>
                    <a:pt x="1" y="1"/>
                  </a:moveTo>
                  <a:lnTo>
                    <a:pt x="1" y="1"/>
                  </a:lnTo>
                  <a:cubicBezTo>
                    <a:pt x="14" y="54"/>
                    <a:pt x="27" y="119"/>
                    <a:pt x="53" y="172"/>
                  </a:cubicBezTo>
                  <a:cubicBezTo>
                    <a:pt x="396" y="1331"/>
                    <a:pt x="1291" y="2240"/>
                    <a:pt x="2424" y="2674"/>
                  </a:cubicBezTo>
                  <a:cubicBezTo>
                    <a:pt x="2806" y="2806"/>
                    <a:pt x="3188" y="2937"/>
                    <a:pt x="3544" y="2990"/>
                  </a:cubicBezTo>
                  <a:cubicBezTo>
                    <a:pt x="3544" y="2990"/>
                    <a:pt x="3688" y="2384"/>
                    <a:pt x="3820" y="2252"/>
                  </a:cubicBezTo>
                  <a:cubicBezTo>
                    <a:pt x="4189" y="1871"/>
                    <a:pt x="4715" y="1687"/>
                    <a:pt x="5242" y="1581"/>
                  </a:cubicBezTo>
                  <a:cubicBezTo>
                    <a:pt x="4150" y="1397"/>
                    <a:pt x="3070" y="1120"/>
                    <a:pt x="2016" y="777"/>
                  </a:cubicBezTo>
                  <a:cubicBezTo>
                    <a:pt x="1331" y="554"/>
                    <a:pt x="659" y="29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1778200" y="1941625"/>
              <a:ext cx="57975" cy="69150"/>
            </a:xfrm>
            <a:custGeom>
              <a:avLst/>
              <a:gdLst/>
              <a:ahLst/>
              <a:cxnLst/>
              <a:rect l="l" t="t" r="r" b="b"/>
              <a:pathLst>
                <a:path w="2319" h="2766" extrusionOk="0">
                  <a:moveTo>
                    <a:pt x="665" y="1"/>
                  </a:moveTo>
                  <a:cubicBezTo>
                    <a:pt x="466" y="1"/>
                    <a:pt x="266" y="55"/>
                    <a:pt x="93" y="184"/>
                  </a:cubicBezTo>
                  <a:cubicBezTo>
                    <a:pt x="14" y="250"/>
                    <a:pt x="1" y="368"/>
                    <a:pt x="67" y="447"/>
                  </a:cubicBezTo>
                  <a:cubicBezTo>
                    <a:pt x="105" y="502"/>
                    <a:pt x="162" y="528"/>
                    <a:pt x="218" y="528"/>
                  </a:cubicBezTo>
                  <a:cubicBezTo>
                    <a:pt x="258" y="528"/>
                    <a:pt x="298" y="515"/>
                    <a:pt x="330" y="488"/>
                  </a:cubicBezTo>
                  <a:cubicBezTo>
                    <a:pt x="430" y="411"/>
                    <a:pt x="552" y="379"/>
                    <a:pt x="675" y="379"/>
                  </a:cubicBezTo>
                  <a:cubicBezTo>
                    <a:pt x="828" y="379"/>
                    <a:pt x="983" y="427"/>
                    <a:pt x="1107" y="500"/>
                  </a:cubicBezTo>
                  <a:cubicBezTo>
                    <a:pt x="1370" y="672"/>
                    <a:pt x="1581" y="948"/>
                    <a:pt x="1765" y="1211"/>
                  </a:cubicBezTo>
                  <a:cubicBezTo>
                    <a:pt x="1871" y="1343"/>
                    <a:pt x="1858" y="1383"/>
                    <a:pt x="1858" y="1383"/>
                  </a:cubicBezTo>
                  <a:cubicBezTo>
                    <a:pt x="1844" y="1396"/>
                    <a:pt x="1805" y="1422"/>
                    <a:pt x="1779" y="1436"/>
                  </a:cubicBezTo>
                  <a:lnTo>
                    <a:pt x="1753" y="1462"/>
                  </a:lnTo>
                  <a:cubicBezTo>
                    <a:pt x="1489" y="1620"/>
                    <a:pt x="1331" y="1870"/>
                    <a:pt x="1318" y="2121"/>
                  </a:cubicBezTo>
                  <a:cubicBezTo>
                    <a:pt x="1318" y="2291"/>
                    <a:pt x="1370" y="2463"/>
                    <a:pt x="1489" y="2581"/>
                  </a:cubicBezTo>
                  <a:cubicBezTo>
                    <a:pt x="1595" y="2700"/>
                    <a:pt x="1726" y="2753"/>
                    <a:pt x="1871" y="2765"/>
                  </a:cubicBezTo>
                  <a:lnTo>
                    <a:pt x="1884" y="2765"/>
                  </a:lnTo>
                  <a:cubicBezTo>
                    <a:pt x="1990" y="2753"/>
                    <a:pt x="2069" y="2674"/>
                    <a:pt x="2069" y="2581"/>
                  </a:cubicBezTo>
                  <a:cubicBezTo>
                    <a:pt x="2069" y="2476"/>
                    <a:pt x="1990" y="2384"/>
                    <a:pt x="1884" y="2384"/>
                  </a:cubicBezTo>
                  <a:cubicBezTo>
                    <a:pt x="1832" y="2384"/>
                    <a:pt x="1792" y="2344"/>
                    <a:pt x="1765" y="2331"/>
                  </a:cubicBezTo>
                  <a:cubicBezTo>
                    <a:pt x="1726" y="2279"/>
                    <a:pt x="1700" y="2200"/>
                    <a:pt x="1700" y="2147"/>
                  </a:cubicBezTo>
                  <a:cubicBezTo>
                    <a:pt x="1700" y="1989"/>
                    <a:pt x="1832" y="1843"/>
                    <a:pt x="1950" y="1778"/>
                  </a:cubicBezTo>
                  <a:lnTo>
                    <a:pt x="1976" y="1764"/>
                  </a:lnTo>
                  <a:cubicBezTo>
                    <a:pt x="2042" y="1725"/>
                    <a:pt x="2121" y="1673"/>
                    <a:pt x="2174" y="1580"/>
                  </a:cubicBezTo>
                  <a:cubicBezTo>
                    <a:pt x="2319" y="1330"/>
                    <a:pt x="2134" y="1067"/>
                    <a:pt x="2069" y="988"/>
                  </a:cubicBezTo>
                  <a:cubicBezTo>
                    <a:pt x="1871" y="711"/>
                    <a:pt x="1634" y="382"/>
                    <a:pt x="1291" y="184"/>
                  </a:cubicBezTo>
                  <a:cubicBezTo>
                    <a:pt x="1116" y="72"/>
                    <a:pt x="892" y="1"/>
                    <a:pt x="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1788600" y="1878050"/>
              <a:ext cx="71950" cy="88200"/>
            </a:xfrm>
            <a:custGeom>
              <a:avLst/>
              <a:gdLst/>
              <a:ahLst/>
              <a:cxnLst/>
              <a:rect l="l" t="t" r="r" b="b"/>
              <a:pathLst>
                <a:path w="2878" h="3528" extrusionOk="0">
                  <a:moveTo>
                    <a:pt x="710" y="1"/>
                  </a:moveTo>
                  <a:cubicBezTo>
                    <a:pt x="256" y="1"/>
                    <a:pt x="0" y="511"/>
                    <a:pt x="283" y="871"/>
                  </a:cubicBezTo>
                  <a:cubicBezTo>
                    <a:pt x="1151" y="1940"/>
                    <a:pt x="2478" y="3528"/>
                    <a:pt x="2696" y="3528"/>
                  </a:cubicBezTo>
                  <a:cubicBezTo>
                    <a:pt x="2706" y="3528"/>
                    <a:pt x="2714" y="3524"/>
                    <a:pt x="2719" y="3517"/>
                  </a:cubicBezTo>
                  <a:cubicBezTo>
                    <a:pt x="2877" y="3268"/>
                    <a:pt x="2587" y="146"/>
                    <a:pt x="2587" y="146"/>
                  </a:cubicBezTo>
                  <a:lnTo>
                    <a:pt x="744" y="1"/>
                  </a:lnTo>
                  <a:cubicBezTo>
                    <a:pt x="732" y="1"/>
                    <a:pt x="721" y="1"/>
                    <a:pt x="710" y="1"/>
                  </a:cubicBezTo>
                  <a:close/>
                </a:path>
              </a:pathLst>
            </a:custGeom>
            <a:solidFill>
              <a:srgbClr val="3906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40"/>
            <p:cNvSpPr/>
            <p:nvPr/>
          </p:nvSpPr>
          <p:spPr>
            <a:xfrm>
              <a:off x="1595500" y="2274175"/>
              <a:ext cx="395750" cy="51725"/>
            </a:xfrm>
            <a:custGeom>
              <a:avLst/>
              <a:gdLst/>
              <a:ahLst/>
              <a:cxnLst/>
              <a:rect l="l" t="t" r="r" b="b"/>
              <a:pathLst>
                <a:path w="15830" h="2069" extrusionOk="0">
                  <a:moveTo>
                    <a:pt x="11346" y="1"/>
                  </a:moveTo>
                  <a:cubicBezTo>
                    <a:pt x="10060" y="1"/>
                    <a:pt x="8204" y="206"/>
                    <a:pt x="6400" y="315"/>
                  </a:cubicBezTo>
                  <a:cubicBezTo>
                    <a:pt x="5748" y="355"/>
                    <a:pt x="5034" y="389"/>
                    <a:pt x="4367" y="389"/>
                  </a:cubicBezTo>
                  <a:cubicBezTo>
                    <a:pt x="3473" y="389"/>
                    <a:pt x="2665" y="327"/>
                    <a:pt x="2213" y="131"/>
                  </a:cubicBezTo>
                  <a:cubicBezTo>
                    <a:pt x="2045" y="53"/>
                    <a:pt x="1867" y="20"/>
                    <a:pt x="1686" y="20"/>
                  </a:cubicBezTo>
                  <a:cubicBezTo>
                    <a:pt x="1227" y="20"/>
                    <a:pt x="744" y="230"/>
                    <a:pt x="329" y="447"/>
                  </a:cubicBezTo>
                  <a:cubicBezTo>
                    <a:pt x="290" y="461"/>
                    <a:pt x="237" y="487"/>
                    <a:pt x="197" y="513"/>
                  </a:cubicBezTo>
                  <a:cubicBezTo>
                    <a:pt x="184" y="513"/>
                    <a:pt x="158" y="526"/>
                    <a:pt x="132" y="540"/>
                  </a:cubicBezTo>
                  <a:cubicBezTo>
                    <a:pt x="92" y="566"/>
                    <a:pt x="39" y="592"/>
                    <a:pt x="0" y="619"/>
                  </a:cubicBezTo>
                  <a:cubicBezTo>
                    <a:pt x="250" y="1132"/>
                    <a:pt x="618" y="1553"/>
                    <a:pt x="1185" y="1777"/>
                  </a:cubicBezTo>
                  <a:cubicBezTo>
                    <a:pt x="1844" y="2027"/>
                    <a:pt x="2594" y="2067"/>
                    <a:pt x="3292" y="2067"/>
                  </a:cubicBezTo>
                  <a:cubicBezTo>
                    <a:pt x="3345" y="2068"/>
                    <a:pt x="3398" y="2069"/>
                    <a:pt x="3451" y="2069"/>
                  </a:cubicBezTo>
                  <a:cubicBezTo>
                    <a:pt x="4148" y="2069"/>
                    <a:pt x="4847" y="1993"/>
                    <a:pt x="5544" y="1883"/>
                  </a:cubicBezTo>
                  <a:cubicBezTo>
                    <a:pt x="7085" y="1646"/>
                    <a:pt x="8599" y="1263"/>
                    <a:pt x="10141" y="1079"/>
                  </a:cubicBezTo>
                  <a:cubicBezTo>
                    <a:pt x="10878" y="994"/>
                    <a:pt x="11619" y="951"/>
                    <a:pt x="12358" y="951"/>
                  </a:cubicBezTo>
                  <a:cubicBezTo>
                    <a:pt x="13097" y="951"/>
                    <a:pt x="13834" y="994"/>
                    <a:pt x="14566" y="1079"/>
                  </a:cubicBezTo>
                  <a:cubicBezTo>
                    <a:pt x="14987" y="1132"/>
                    <a:pt x="15409" y="1184"/>
                    <a:pt x="15830" y="1263"/>
                  </a:cubicBezTo>
                  <a:cubicBezTo>
                    <a:pt x="15356" y="1040"/>
                    <a:pt x="14894" y="829"/>
                    <a:pt x="14408" y="645"/>
                  </a:cubicBezTo>
                  <a:cubicBezTo>
                    <a:pt x="13749" y="408"/>
                    <a:pt x="13091" y="223"/>
                    <a:pt x="12418" y="78"/>
                  </a:cubicBezTo>
                  <a:lnTo>
                    <a:pt x="12406" y="78"/>
                  </a:lnTo>
                  <a:cubicBezTo>
                    <a:pt x="12129" y="23"/>
                    <a:pt x="11768" y="1"/>
                    <a:pt x="113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40"/>
            <p:cNvSpPr/>
            <p:nvPr/>
          </p:nvSpPr>
          <p:spPr>
            <a:xfrm>
              <a:off x="2074200" y="2361050"/>
              <a:ext cx="3650" cy="2350"/>
            </a:xfrm>
            <a:custGeom>
              <a:avLst/>
              <a:gdLst/>
              <a:ahLst/>
              <a:cxnLst/>
              <a:rect l="l" t="t" r="r" b="b"/>
              <a:pathLst>
                <a:path w="146" h="94" extrusionOk="0">
                  <a:moveTo>
                    <a:pt x="119" y="1"/>
                  </a:moveTo>
                  <a:cubicBezTo>
                    <a:pt x="80" y="41"/>
                    <a:pt x="40" y="67"/>
                    <a:pt x="1" y="94"/>
                  </a:cubicBezTo>
                  <a:cubicBezTo>
                    <a:pt x="53" y="67"/>
                    <a:pt x="92" y="54"/>
                    <a:pt x="145" y="27"/>
                  </a:cubicBezTo>
                  <a:cubicBezTo>
                    <a:pt x="132" y="15"/>
                    <a:pt x="119" y="15"/>
                    <a:pt x="119" y="1"/>
                  </a:cubicBezTo>
                  <a:close/>
                </a:path>
              </a:pathLst>
            </a:custGeom>
            <a:solidFill>
              <a:srgbClr val="EEBE3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40"/>
            <p:cNvSpPr/>
            <p:nvPr/>
          </p:nvSpPr>
          <p:spPr>
            <a:xfrm>
              <a:off x="1554000" y="2322200"/>
              <a:ext cx="555775" cy="101125"/>
            </a:xfrm>
            <a:custGeom>
              <a:avLst/>
              <a:gdLst/>
              <a:ahLst/>
              <a:cxnLst/>
              <a:rect l="l" t="t" r="r" b="b"/>
              <a:pathLst>
                <a:path w="22231" h="4045" extrusionOk="0">
                  <a:moveTo>
                    <a:pt x="14356" y="1476"/>
                  </a:moveTo>
                  <a:cubicBezTo>
                    <a:pt x="14354" y="1476"/>
                    <a:pt x="14353" y="1476"/>
                    <a:pt x="14351" y="1476"/>
                  </a:cubicBezTo>
                  <a:lnTo>
                    <a:pt x="14351" y="1476"/>
                  </a:lnTo>
                  <a:cubicBezTo>
                    <a:pt x="14353" y="1476"/>
                    <a:pt x="14354" y="1476"/>
                    <a:pt x="14356" y="1476"/>
                  </a:cubicBezTo>
                  <a:close/>
                  <a:moveTo>
                    <a:pt x="422" y="1"/>
                  </a:moveTo>
                  <a:cubicBezTo>
                    <a:pt x="171" y="436"/>
                    <a:pt x="27" y="923"/>
                    <a:pt x="13" y="1423"/>
                  </a:cubicBezTo>
                  <a:cubicBezTo>
                    <a:pt x="1" y="1753"/>
                    <a:pt x="27" y="2069"/>
                    <a:pt x="159" y="2359"/>
                  </a:cubicBezTo>
                  <a:cubicBezTo>
                    <a:pt x="475" y="3044"/>
                    <a:pt x="1251" y="3372"/>
                    <a:pt x="1976" y="3557"/>
                  </a:cubicBezTo>
                  <a:cubicBezTo>
                    <a:pt x="2226" y="3623"/>
                    <a:pt x="2463" y="3676"/>
                    <a:pt x="2714" y="3715"/>
                  </a:cubicBezTo>
                  <a:cubicBezTo>
                    <a:pt x="3580" y="3878"/>
                    <a:pt x="4454" y="3938"/>
                    <a:pt x="5333" y="3938"/>
                  </a:cubicBezTo>
                  <a:cubicBezTo>
                    <a:pt x="6085" y="3938"/>
                    <a:pt x="6841" y="3894"/>
                    <a:pt x="7599" y="3834"/>
                  </a:cubicBezTo>
                  <a:cubicBezTo>
                    <a:pt x="9088" y="3715"/>
                    <a:pt x="10575" y="3530"/>
                    <a:pt x="12050" y="3478"/>
                  </a:cubicBezTo>
                  <a:cubicBezTo>
                    <a:pt x="12366" y="3465"/>
                    <a:pt x="12682" y="3451"/>
                    <a:pt x="13012" y="3451"/>
                  </a:cubicBezTo>
                  <a:cubicBezTo>
                    <a:pt x="14119" y="3451"/>
                    <a:pt x="15211" y="3504"/>
                    <a:pt x="16317" y="3583"/>
                  </a:cubicBezTo>
                  <a:cubicBezTo>
                    <a:pt x="17608" y="3688"/>
                    <a:pt x="18899" y="3820"/>
                    <a:pt x="20177" y="3952"/>
                  </a:cubicBezTo>
                  <a:cubicBezTo>
                    <a:pt x="20479" y="3978"/>
                    <a:pt x="20769" y="4004"/>
                    <a:pt x="21058" y="4031"/>
                  </a:cubicBezTo>
                  <a:cubicBezTo>
                    <a:pt x="21145" y="4039"/>
                    <a:pt x="21236" y="4044"/>
                    <a:pt x="21327" y="4044"/>
                  </a:cubicBezTo>
                  <a:cubicBezTo>
                    <a:pt x="21680" y="4044"/>
                    <a:pt x="22036" y="3963"/>
                    <a:pt x="22152" y="3649"/>
                  </a:cubicBezTo>
                  <a:cubicBezTo>
                    <a:pt x="22231" y="3425"/>
                    <a:pt x="22126" y="3175"/>
                    <a:pt x="22020" y="2965"/>
                  </a:cubicBezTo>
                  <a:cubicBezTo>
                    <a:pt x="21941" y="2806"/>
                    <a:pt x="21849" y="2661"/>
                    <a:pt x="21743" y="2517"/>
                  </a:cubicBezTo>
                  <a:cubicBezTo>
                    <a:pt x="21190" y="2780"/>
                    <a:pt x="20624" y="3030"/>
                    <a:pt x="20057" y="3281"/>
                  </a:cubicBezTo>
                  <a:cubicBezTo>
                    <a:pt x="20021" y="3295"/>
                    <a:pt x="19985" y="3302"/>
                    <a:pt x="19951" y="3302"/>
                  </a:cubicBezTo>
                  <a:cubicBezTo>
                    <a:pt x="19716" y="3302"/>
                    <a:pt x="19562" y="2979"/>
                    <a:pt x="19781" y="2806"/>
                  </a:cubicBezTo>
                  <a:lnTo>
                    <a:pt x="19781" y="2793"/>
                  </a:lnTo>
                  <a:cubicBezTo>
                    <a:pt x="19267" y="3056"/>
                    <a:pt x="18754" y="3307"/>
                    <a:pt x="18227" y="3570"/>
                  </a:cubicBezTo>
                  <a:cubicBezTo>
                    <a:pt x="18185" y="3592"/>
                    <a:pt x="18143" y="3601"/>
                    <a:pt x="18102" y="3601"/>
                  </a:cubicBezTo>
                  <a:cubicBezTo>
                    <a:pt x="17846" y="3601"/>
                    <a:pt x="17672" y="3212"/>
                    <a:pt x="17911" y="3030"/>
                  </a:cubicBezTo>
                  <a:lnTo>
                    <a:pt x="18385" y="2675"/>
                  </a:lnTo>
                  <a:lnTo>
                    <a:pt x="18385" y="2675"/>
                  </a:lnTo>
                  <a:cubicBezTo>
                    <a:pt x="18043" y="2845"/>
                    <a:pt x="17687" y="3017"/>
                    <a:pt x="17332" y="3188"/>
                  </a:cubicBezTo>
                  <a:cubicBezTo>
                    <a:pt x="17288" y="3211"/>
                    <a:pt x="17244" y="3222"/>
                    <a:pt x="17202" y="3222"/>
                  </a:cubicBezTo>
                  <a:cubicBezTo>
                    <a:pt x="17053" y="3222"/>
                    <a:pt x="16925" y="3094"/>
                    <a:pt x="16884" y="2951"/>
                  </a:cubicBezTo>
                  <a:lnTo>
                    <a:pt x="16805" y="2991"/>
                  </a:lnTo>
                  <a:cubicBezTo>
                    <a:pt x="16763" y="3012"/>
                    <a:pt x="16721" y="3021"/>
                    <a:pt x="16679" y="3021"/>
                  </a:cubicBezTo>
                  <a:cubicBezTo>
                    <a:pt x="16432" y="3021"/>
                    <a:pt x="16218" y="2693"/>
                    <a:pt x="16410" y="2490"/>
                  </a:cubicBezTo>
                  <a:lnTo>
                    <a:pt x="16607" y="2292"/>
                  </a:lnTo>
                  <a:lnTo>
                    <a:pt x="16607" y="2292"/>
                  </a:lnTo>
                  <a:cubicBezTo>
                    <a:pt x="16305" y="2464"/>
                    <a:pt x="16001" y="2622"/>
                    <a:pt x="15685" y="2793"/>
                  </a:cubicBezTo>
                  <a:cubicBezTo>
                    <a:pt x="15649" y="2815"/>
                    <a:pt x="15608" y="2824"/>
                    <a:pt x="15565" y="2824"/>
                  </a:cubicBezTo>
                  <a:cubicBezTo>
                    <a:pt x="15454" y="2824"/>
                    <a:pt x="15335" y="2757"/>
                    <a:pt x="15277" y="2661"/>
                  </a:cubicBezTo>
                  <a:cubicBezTo>
                    <a:pt x="15211" y="2543"/>
                    <a:pt x="15225" y="2438"/>
                    <a:pt x="15277" y="2332"/>
                  </a:cubicBezTo>
                  <a:lnTo>
                    <a:pt x="15277" y="2332"/>
                  </a:lnTo>
                  <a:cubicBezTo>
                    <a:pt x="15172" y="2385"/>
                    <a:pt x="15067" y="2438"/>
                    <a:pt x="14948" y="2490"/>
                  </a:cubicBezTo>
                  <a:cubicBezTo>
                    <a:pt x="14910" y="2506"/>
                    <a:pt x="14872" y="2513"/>
                    <a:pt x="14836" y="2513"/>
                  </a:cubicBezTo>
                  <a:cubicBezTo>
                    <a:pt x="14629" y="2513"/>
                    <a:pt x="14455" y="2285"/>
                    <a:pt x="14500" y="2095"/>
                  </a:cubicBezTo>
                  <a:lnTo>
                    <a:pt x="14500" y="2095"/>
                  </a:lnTo>
                  <a:cubicBezTo>
                    <a:pt x="14491" y="2096"/>
                    <a:pt x="14482" y="2096"/>
                    <a:pt x="14473" y="2096"/>
                  </a:cubicBezTo>
                  <a:cubicBezTo>
                    <a:pt x="14149" y="2096"/>
                    <a:pt x="13996" y="1643"/>
                    <a:pt x="14342" y="1490"/>
                  </a:cubicBezTo>
                  <a:cubicBezTo>
                    <a:pt x="14342" y="1490"/>
                    <a:pt x="14342" y="1479"/>
                    <a:pt x="14351" y="1476"/>
                  </a:cubicBezTo>
                  <a:lnTo>
                    <a:pt x="14351" y="1476"/>
                  </a:lnTo>
                  <a:cubicBezTo>
                    <a:pt x="13918" y="1529"/>
                    <a:pt x="13485" y="1569"/>
                    <a:pt x="13051" y="1621"/>
                  </a:cubicBezTo>
                  <a:cubicBezTo>
                    <a:pt x="13033" y="1623"/>
                    <a:pt x="13016" y="1624"/>
                    <a:pt x="12999" y="1624"/>
                  </a:cubicBezTo>
                  <a:cubicBezTo>
                    <a:pt x="12919" y="1624"/>
                    <a:pt x="12856" y="1601"/>
                    <a:pt x="12802" y="1569"/>
                  </a:cubicBezTo>
                  <a:cubicBezTo>
                    <a:pt x="12169" y="1648"/>
                    <a:pt x="11550" y="1753"/>
                    <a:pt x="10918" y="1871"/>
                  </a:cubicBezTo>
                  <a:cubicBezTo>
                    <a:pt x="10897" y="1875"/>
                    <a:pt x="10876" y="1878"/>
                    <a:pt x="10856" y="1878"/>
                  </a:cubicBezTo>
                  <a:cubicBezTo>
                    <a:pt x="10702" y="1878"/>
                    <a:pt x="10584" y="1748"/>
                    <a:pt x="10549" y="1608"/>
                  </a:cubicBezTo>
                  <a:cubicBezTo>
                    <a:pt x="10312" y="1648"/>
                    <a:pt x="10089" y="1700"/>
                    <a:pt x="9852" y="1739"/>
                  </a:cubicBezTo>
                  <a:cubicBezTo>
                    <a:pt x="9833" y="1743"/>
                    <a:pt x="9815" y="1745"/>
                    <a:pt x="9797" y="1745"/>
                  </a:cubicBezTo>
                  <a:cubicBezTo>
                    <a:pt x="9642" y="1745"/>
                    <a:pt x="9493" y="1603"/>
                    <a:pt x="9469" y="1449"/>
                  </a:cubicBezTo>
                  <a:lnTo>
                    <a:pt x="9469" y="1423"/>
                  </a:lnTo>
                  <a:cubicBezTo>
                    <a:pt x="9325" y="1463"/>
                    <a:pt x="9167" y="1476"/>
                    <a:pt x="9021" y="1516"/>
                  </a:cubicBezTo>
                  <a:cubicBezTo>
                    <a:pt x="8442" y="1713"/>
                    <a:pt x="7850" y="1897"/>
                    <a:pt x="7257" y="2055"/>
                  </a:cubicBezTo>
                  <a:cubicBezTo>
                    <a:pt x="7257" y="2069"/>
                    <a:pt x="7244" y="2069"/>
                    <a:pt x="7244" y="2069"/>
                  </a:cubicBezTo>
                  <a:cubicBezTo>
                    <a:pt x="7218" y="2069"/>
                    <a:pt x="7191" y="2082"/>
                    <a:pt x="7165" y="2082"/>
                  </a:cubicBezTo>
                  <a:cubicBezTo>
                    <a:pt x="7132" y="2091"/>
                    <a:pt x="7101" y="2095"/>
                    <a:pt x="7072" y="2095"/>
                  </a:cubicBezTo>
                  <a:cubicBezTo>
                    <a:pt x="6974" y="2095"/>
                    <a:pt x="6902" y="2045"/>
                    <a:pt x="6862" y="1964"/>
                  </a:cubicBezTo>
                  <a:cubicBezTo>
                    <a:pt x="6782" y="1990"/>
                    <a:pt x="6703" y="2003"/>
                    <a:pt x="6638" y="2016"/>
                  </a:cubicBezTo>
                  <a:cubicBezTo>
                    <a:pt x="6613" y="2022"/>
                    <a:pt x="6590" y="2024"/>
                    <a:pt x="6568" y="2024"/>
                  </a:cubicBezTo>
                  <a:cubicBezTo>
                    <a:pt x="6482" y="2024"/>
                    <a:pt x="6414" y="1986"/>
                    <a:pt x="6361" y="1924"/>
                  </a:cubicBezTo>
                  <a:cubicBezTo>
                    <a:pt x="6059" y="2003"/>
                    <a:pt x="5743" y="2069"/>
                    <a:pt x="5439" y="2108"/>
                  </a:cubicBezTo>
                  <a:cubicBezTo>
                    <a:pt x="5387" y="2134"/>
                    <a:pt x="5334" y="2148"/>
                    <a:pt x="5295" y="2174"/>
                  </a:cubicBezTo>
                  <a:cubicBezTo>
                    <a:pt x="5253" y="2195"/>
                    <a:pt x="5213" y="2204"/>
                    <a:pt x="5175" y="2204"/>
                  </a:cubicBezTo>
                  <a:cubicBezTo>
                    <a:pt x="5118" y="2204"/>
                    <a:pt x="5065" y="2185"/>
                    <a:pt x="5018" y="2161"/>
                  </a:cubicBezTo>
                  <a:cubicBezTo>
                    <a:pt x="4847" y="2174"/>
                    <a:pt x="4689" y="2187"/>
                    <a:pt x="4517" y="2201"/>
                  </a:cubicBezTo>
                  <a:cubicBezTo>
                    <a:pt x="4511" y="2201"/>
                    <a:pt x="4504" y="2201"/>
                    <a:pt x="4498" y="2201"/>
                  </a:cubicBezTo>
                  <a:cubicBezTo>
                    <a:pt x="4308" y="2201"/>
                    <a:pt x="4123" y="2023"/>
                    <a:pt x="4149" y="1845"/>
                  </a:cubicBezTo>
                  <a:lnTo>
                    <a:pt x="4149" y="1845"/>
                  </a:lnTo>
                  <a:cubicBezTo>
                    <a:pt x="3662" y="2003"/>
                    <a:pt x="3174" y="2122"/>
                    <a:pt x="2674" y="2227"/>
                  </a:cubicBezTo>
                  <a:cubicBezTo>
                    <a:pt x="2651" y="2231"/>
                    <a:pt x="2629" y="2233"/>
                    <a:pt x="2608" y="2233"/>
                  </a:cubicBezTo>
                  <a:cubicBezTo>
                    <a:pt x="2314" y="2233"/>
                    <a:pt x="2203" y="1830"/>
                    <a:pt x="2424" y="1634"/>
                  </a:cubicBezTo>
                  <a:cubicBezTo>
                    <a:pt x="2437" y="1634"/>
                    <a:pt x="2450" y="1621"/>
                    <a:pt x="2450" y="1608"/>
                  </a:cubicBezTo>
                  <a:lnTo>
                    <a:pt x="2450" y="1608"/>
                  </a:lnTo>
                  <a:cubicBezTo>
                    <a:pt x="2424" y="1621"/>
                    <a:pt x="2398" y="1621"/>
                    <a:pt x="2371" y="1621"/>
                  </a:cubicBezTo>
                  <a:cubicBezTo>
                    <a:pt x="2350" y="1625"/>
                    <a:pt x="2330" y="1626"/>
                    <a:pt x="2311" y="1626"/>
                  </a:cubicBezTo>
                  <a:cubicBezTo>
                    <a:pt x="2258" y="1626"/>
                    <a:pt x="2212" y="1614"/>
                    <a:pt x="2173" y="1595"/>
                  </a:cubicBezTo>
                  <a:cubicBezTo>
                    <a:pt x="2108" y="1608"/>
                    <a:pt x="2041" y="1621"/>
                    <a:pt x="1962" y="1634"/>
                  </a:cubicBezTo>
                  <a:cubicBezTo>
                    <a:pt x="1941" y="1638"/>
                    <a:pt x="1921" y="1639"/>
                    <a:pt x="1902" y="1639"/>
                  </a:cubicBezTo>
                  <a:cubicBezTo>
                    <a:pt x="1655" y="1639"/>
                    <a:pt x="1551" y="1343"/>
                    <a:pt x="1673" y="1147"/>
                  </a:cubicBezTo>
                  <a:lnTo>
                    <a:pt x="1646" y="1147"/>
                  </a:lnTo>
                  <a:cubicBezTo>
                    <a:pt x="1609" y="1158"/>
                    <a:pt x="1574" y="1164"/>
                    <a:pt x="1540" y="1164"/>
                  </a:cubicBezTo>
                  <a:cubicBezTo>
                    <a:pt x="1417" y="1164"/>
                    <a:pt x="1316" y="1095"/>
                    <a:pt x="1265" y="1002"/>
                  </a:cubicBezTo>
                  <a:cubicBezTo>
                    <a:pt x="1239" y="1002"/>
                    <a:pt x="1225" y="1015"/>
                    <a:pt x="1212" y="1015"/>
                  </a:cubicBezTo>
                  <a:cubicBezTo>
                    <a:pt x="1167" y="1031"/>
                    <a:pt x="1124" y="1037"/>
                    <a:pt x="1084" y="1037"/>
                  </a:cubicBezTo>
                  <a:cubicBezTo>
                    <a:pt x="915" y="1037"/>
                    <a:pt x="798" y="914"/>
                    <a:pt x="777" y="765"/>
                  </a:cubicBezTo>
                  <a:cubicBezTo>
                    <a:pt x="712" y="738"/>
                    <a:pt x="659" y="673"/>
                    <a:pt x="619" y="607"/>
                  </a:cubicBezTo>
                  <a:cubicBezTo>
                    <a:pt x="606" y="554"/>
                    <a:pt x="593" y="515"/>
                    <a:pt x="606" y="462"/>
                  </a:cubicBezTo>
                  <a:cubicBezTo>
                    <a:pt x="475" y="383"/>
                    <a:pt x="408" y="212"/>
                    <a:pt x="461" y="80"/>
                  </a:cubicBezTo>
                  <a:cubicBezTo>
                    <a:pt x="435" y="53"/>
                    <a:pt x="422" y="27"/>
                    <a:pt x="422" y="1"/>
                  </a:cubicBezTo>
                  <a:close/>
                </a:path>
              </a:pathLst>
            </a:custGeom>
            <a:solidFill>
              <a:srgbClr val="EEBE3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40"/>
            <p:cNvSpPr/>
            <p:nvPr/>
          </p:nvSpPr>
          <p:spPr>
            <a:xfrm>
              <a:off x="1670225" y="2036200"/>
              <a:ext cx="97800" cy="94075"/>
            </a:xfrm>
            <a:custGeom>
              <a:avLst/>
              <a:gdLst/>
              <a:ahLst/>
              <a:cxnLst/>
              <a:rect l="l" t="t" r="r" b="b"/>
              <a:pathLst>
                <a:path w="3912" h="3763" extrusionOk="0">
                  <a:moveTo>
                    <a:pt x="1618" y="1"/>
                  </a:moveTo>
                  <a:cubicBezTo>
                    <a:pt x="1383" y="1"/>
                    <a:pt x="1146" y="31"/>
                    <a:pt x="922" y="89"/>
                  </a:cubicBezTo>
                  <a:cubicBezTo>
                    <a:pt x="699" y="141"/>
                    <a:pt x="488" y="220"/>
                    <a:pt x="290" y="339"/>
                  </a:cubicBezTo>
                  <a:cubicBezTo>
                    <a:pt x="79" y="471"/>
                    <a:pt x="0" y="668"/>
                    <a:pt x="26" y="905"/>
                  </a:cubicBezTo>
                  <a:cubicBezTo>
                    <a:pt x="53" y="1300"/>
                    <a:pt x="251" y="1695"/>
                    <a:pt x="527" y="1985"/>
                  </a:cubicBezTo>
                  <a:cubicBezTo>
                    <a:pt x="632" y="2090"/>
                    <a:pt x="843" y="2196"/>
                    <a:pt x="896" y="2341"/>
                  </a:cubicBezTo>
                  <a:cubicBezTo>
                    <a:pt x="922" y="2433"/>
                    <a:pt x="936" y="2525"/>
                    <a:pt x="988" y="2605"/>
                  </a:cubicBezTo>
                  <a:cubicBezTo>
                    <a:pt x="1041" y="2670"/>
                    <a:pt x="1094" y="2723"/>
                    <a:pt x="1159" y="2775"/>
                  </a:cubicBezTo>
                  <a:cubicBezTo>
                    <a:pt x="1225" y="2802"/>
                    <a:pt x="1304" y="2828"/>
                    <a:pt x="1331" y="2894"/>
                  </a:cubicBezTo>
                  <a:cubicBezTo>
                    <a:pt x="1357" y="2960"/>
                    <a:pt x="1343" y="3079"/>
                    <a:pt x="1343" y="3144"/>
                  </a:cubicBezTo>
                  <a:cubicBezTo>
                    <a:pt x="1357" y="3328"/>
                    <a:pt x="1410" y="3500"/>
                    <a:pt x="1554" y="3618"/>
                  </a:cubicBezTo>
                  <a:cubicBezTo>
                    <a:pt x="1674" y="3719"/>
                    <a:pt x="1806" y="3763"/>
                    <a:pt x="1938" y="3763"/>
                  </a:cubicBezTo>
                  <a:cubicBezTo>
                    <a:pt x="2184" y="3763"/>
                    <a:pt x="2427" y="3613"/>
                    <a:pt x="2581" y="3407"/>
                  </a:cubicBezTo>
                  <a:cubicBezTo>
                    <a:pt x="2648" y="3342"/>
                    <a:pt x="2700" y="3210"/>
                    <a:pt x="2779" y="3170"/>
                  </a:cubicBezTo>
                  <a:cubicBezTo>
                    <a:pt x="2858" y="3131"/>
                    <a:pt x="2950" y="3144"/>
                    <a:pt x="3029" y="3118"/>
                  </a:cubicBezTo>
                  <a:cubicBezTo>
                    <a:pt x="3187" y="3052"/>
                    <a:pt x="3319" y="2933"/>
                    <a:pt x="3398" y="2789"/>
                  </a:cubicBezTo>
                  <a:cubicBezTo>
                    <a:pt x="3556" y="2538"/>
                    <a:pt x="3675" y="2248"/>
                    <a:pt x="3767" y="1959"/>
                  </a:cubicBezTo>
                  <a:cubicBezTo>
                    <a:pt x="3886" y="1814"/>
                    <a:pt x="3912" y="1643"/>
                    <a:pt x="3872" y="1485"/>
                  </a:cubicBezTo>
                  <a:cubicBezTo>
                    <a:pt x="3872" y="1472"/>
                    <a:pt x="3859" y="1458"/>
                    <a:pt x="3859" y="1446"/>
                  </a:cubicBezTo>
                  <a:cubicBezTo>
                    <a:pt x="3846" y="1406"/>
                    <a:pt x="3833" y="1379"/>
                    <a:pt x="3819" y="1353"/>
                  </a:cubicBezTo>
                  <a:cubicBezTo>
                    <a:pt x="3714" y="1156"/>
                    <a:pt x="3543" y="998"/>
                    <a:pt x="3411" y="813"/>
                  </a:cubicBezTo>
                  <a:cubicBezTo>
                    <a:pt x="3122" y="392"/>
                    <a:pt x="2687" y="168"/>
                    <a:pt x="2186" y="62"/>
                  </a:cubicBezTo>
                  <a:cubicBezTo>
                    <a:pt x="2002" y="21"/>
                    <a:pt x="1811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1737050" y="2307400"/>
              <a:ext cx="21100" cy="13525"/>
            </a:xfrm>
            <a:custGeom>
              <a:avLst/>
              <a:gdLst/>
              <a:ahLst/>
              <a:cxnLst/>
              <a:rect l="l" t="t" r="r" b="b"/>
              <a:pathLst>
                <a:path w="844" h="541" extrusionOk="0">
                  <a:moveTo>
                    <a:pt x="686" y="1"/>
                  </a:moveTo>
                  <a:cubicBezTo>
                    <a:pt x="686" y="13"/>
                    <a:pt x="672" y="13"/>
                    <a:pt x="672" y="13"/>
                  </a:cubicBezTo>
                  <a:cubicBezTo>
                    <a:pt x="646" y="27"/>
                    <a:pt x="633" y="40"/>
                    <a:pt x="619" y="53"/>
                  </a:cubicBezTo>
                  <a:cubicBezTo>
                    <a:pt x="580" y="80"/>
                    <a:pt x="528" y="119"/>
                    <a:pt x="488" y="145"/>
                  </a:cubicBezTo>
                  <a:cubicBezTo>
                    <a:pt x="317" y="277"/>
                    <a:pt x="159" y="396"/>
                    <a:pt x="1" y="540"/>
                  </a:cubicBezTo>
                  <a:cubicBezTo>
                    <a:pt x="291" y="487"/>
                    <a:pt x="567" y="448"/>
                    <a:pt x="844" y="396"/>
                  </a:cubicBezTo>
                  <a:cubicBezTo>
                    <a:pt x="830" y="343"/>
                    <a:pt x="804" y="303"/>
                    <a:pt x="791" y="264"/>
                  </a:cubicBezTo>
                  <a:cubicBezTo>
                    <a:pt x="765" y="224"/>
                    <a:pt x="751" y="171"/>
                    <a:pt x="725" y="132"/>
                  </a:cubicBezTo>
                  <a:cubicBezTo>
                    <a:pt x="738" y="132"/>
                    <a:pt x="698" y="53"/>
                    <a:pt x="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1611300" y="2309375"/>
              <a:ext cx="7250" cy="5950"/>
            </a:xfrm>
            <a:custGeom>
              <a:avLst/>
              <a:gdLst/>
              <a:ahLst/>
              <a:cxnLst/>
              <a:rect l="l" t="t" r="r" b="b"/>
              <a:pathLst>
                <a:path w="290" h="238" extrusionOk="0">
                  <a:moveTo>
                    <a:pt x="290" y="1"/>
                  </a:moveTo>
                  <a:cubicBezTo>
                    <a:pt x="185" y="13"/>
                    <a:pt x="92" y="27"/>
                    <a:pt x="0" y="40"/>
                  </a:cubicBezTo>
                  <a:cubicBezTo>
                    <a:pt x="92" y="119"/>
                    <a:pt x="185" y="185"/>
                    <a:pt x="290" y="238"/>
                  </a:cubicBezTo>
                  <a:lnTo>
                    <a:pt x="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1653100" y="2312150"/>
              <a:ext cx="21100" cy="13725"/>
            </a:xfrm>
            <a:custGeom>
              <a:avLst/>
              <a:gdLst/>
              <a:ahLst/>
              <a:cxnLst/>
              <a:rect l="l" t="t" r="r" b="b"/>
              <a:pathLst>
                <a:path w="844" h="549" extrusionOk="0">
                  <a:moveTo>
                    <a:pt x="605" y="1"/>
                  </a:moveTo>
                  <a:cubicBezTo>
                    <a:pt x="594" y="1"/>
                    <a:pt x="577" y="17"/>
                    <a:pt x="541" y="48"/>
                  </a:cubicBezTo>
                  <a:cubicBezTo>
                    <a:pt x="462" y="100"/>
                    <a:pt x="383" y="179"/>
                    <a:pt x="316" y="245"/>
                  </a:cubicBezTo>
                  <a:lnTo>
                    <a:pt x="0" y="508"/>
                  </a:lnTo>
                  <a:cubicBezTo>
                    <a:pt x="277" y="535"/>
                    <a:pt x="567" y="548"/>
                    <a:pt x="843" y="548"/>
                  </a:cubicBezTo>
                  <a:lnTo>
                    <a:pt x="646" y="74"/>
                  </a:lnTo>
                  <a:cubicBezTo>
                    <a:pt x="624" y="24"/>
                    <a:pt x="618" y="1"/>
                    <a:pt x="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1685350" y="2323525"/>
              <a:ext cx="33300" cy="29350"/>
            </a:xfrm>
            <a:custGeom>
              <a:avLst/>
              <a:gdLst/>
              <a:ahLst/>
              <a:cxnLst/>
              <a:rect l="l" t="t" r="r" b="b"/>
              <a:pathLst>
                <a:path w="1332" h="1174" extrusionOk="0">
                  <a:moveTo>
                    <a:pt x="1331" y="0"/>
                  </a:moveTo>
                  <a:cubicBezTo>
                    <a:pt x="884" y="53"/>
                    <a:pt x="449" y="93"/>
                    <a:pt x="1" y="93"/>
                  </a:cubicBezTo>
                  <a:lnTo>
                    <a:pt x="80" y="330"/>
                  </a:lnTo>
                  <a:cubicBezTo>
                    <a:pt x="173" y="606"/>
                    <a:pt x="252" y="883"/>
                    <a:pt x="331" y="1173"/>
                  </a:cubicBezTo>
                  <a:cubicBezTo>
                    <a:pt x="620" y="752"/>
                    <a:pt x="963" y="357"/>
                    <a:pt x="1331" y="0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40"/>
            <p:cNvSpPr/>
            <p:nvPr/>
          </p:nvSpPr>
          <p:spPr>
            <a:xfrm>
              <a:off x="1768325" y="2307075"/>
              <a:ext cx="42500" cy="30650"/>
            </a:xfrm>
            <a:custGeom>
              <a:avLst/>
              <a:gdLst/>
              <a:ahLst/>
              <a:cxnLst/>
              <a:rect l="l" t="t" r="r" b="b"/>
              <a:pathLst>
                <a:path w="1700" h="1226" extrusionOk="0">
                  <a:moveTo>
                    <a:pt x="1700" y="0"/>
                  </a:moveTo>
                  <a:cubicBezTo>
                    <a:pt x="1133" y="105"/>
                    <a:pt x="567" y="224"/>
                    <a:pt x="1" y="330"/>
                  </a:cubicBezTo>
                  <a:cubicBezTo>
                    <a:pt x="120" y="632"/>
                    <a:pt x="225" y="936"/>
                    <a:pt x="343" y="1225"/>
                  </a:cubicBezTo>
                  <a:cubicBezTo>
                    <a:pt x="725" y="751"/>
                    <a:pt x="1186" y="330"/>
                    <a:pt x="1700" y="0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40"/>
            <p:cNvSpPr/>
            <p:nvPr/>
          </p:nvSpPr>
          <p:spPr>
            <a:xfrm>
              <a:off x="1841425" y="2298500"/>
              <a:ext cx="40175" cy="33300"/>
            </a:xfrm>
            <a:custGeom>
              <a:avLst/>
              <a:gdLst/>
              <a:ahLst/>
              <a:cxnLst/>
              <a:rect l="l" t="t" r="r" b="b"/>
              <a:pathLst>
                <a:path w="1607" h="1332" extrusionOk="0">
                  <a:moveTo>
                    <a:pt x="1607" y="1"/>
                  </a:moveTo>
                  <a:lnTo>
                    <a:pt x="1607" y="1"/>
                  </a:lnTo>
                  <a:cubicBezTo>
                    <a:pt x="1173" y="27"/>
                    <a:pt x="738" y="53"/>
                    <a:pt x="304" y="106"/>
                  </a:cubicBezTo>
                  <a:cubicBezTo>
                    <a:pt x="211" y="120"/>
                    <a:pt x="106" y="132"/>
                    <a:pt x="0" y="146"/>
                  </a:cubicBezTo>
                  <a:cubicBezTo>
                    <a:pt x="277" y="515"/>
                    <a:pt x="514" y="910"/>
                    <a:pt x="711" y="1331"/>
                  </a:cubicBezTo>
                  <a:cubicBezTo>
                    <a:pt x="988" y="870"/>
                    <a:pt x="1291" y="436"/>
                    <a:pt x="1607" y="1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40"/>
            <p:cNvSpPr/>
            <p:nvPr/>
          </p:nvSpPr>
          <p:spPr>
            <a:xfrm>
              <a:off x="1901025" y="2298100"/>
              <a:ext cx="48100" cy="37650"/>
            </a:xfrm>
            <a:custGeom>
              <a:avLst/>
              <a:gdLst/>
              <a:ahLst/>
              <a:cxnLst/>
              <a:rect l="l" t="t" r="r" b="b"/>
              <a:pathLst>
                <a:path w="1924" h="1506" extrusionOk="0">
                  <a:moveTo>
                    <a:pt x="331" y="0"/>
                  </a:moveTo>
                  <a:cubicBezTo>
                    <a:pt x="221" y="0"/>
                    <a:pt x="111" y="2"/>
                    <a:pt x="0" y="4"/>
                  </a:cubicBezTo>
                  <a:cubicBezTo>
                    <a:pt x="396" y="464"/>
                    <a:pt x="738" y="979"/>
                    <a:pt x="1040" y="1505"/>
                  </a:cubicBezTo>
                  <a:cubicBezTo>
                    <a:pt x="1396" y="1070"/>
                    <a:pt x="1699" y="596"/>
                    <a:pt x="1923" y="83"/>
                  </a:cubicBezTo>
                  <a:cubicBezTo>
                    <a:pt x="1399" y="28"/>
                    <a:pt x="866" y="0"/>
                    <a:pt x="331" y="0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40"/>
            <p:cNvSpPr/>
            <p:nvPr/>
          </p:nvSpPr>
          <p:spPr>
            <a:xfrm>
              <a:off x="1589875" y="2289625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25" y="1"/>
                  </a:moveTo>
                  <a:cubicBezTo>
                    <a:pt x="159" y="40"/>
                    <a:pt x="93" y="80"/>
                    <a:pt x="27" y="132"/>
                  </a:cubicBezTo>
                  <a:cubicBezTo>
                    <a:pt x="14" y="277"/>
                    <a:pt x="1" y="422"/>
                    <a:pt x="1" y="580"/>
                  </a:cubicBezTo>
                  <a:cubicBezTo>
                    <a:pt x="159" y="527"/>
                    <a:pt x="317" y="475"/>
                    <a:pt x="488" y="435"/>
                  </a:cubicBezTo>
                  <a:cubicBezTo>
                    <a:pt x="383" y="303"/>
                    <a:pt x="304" y="159"/>
                    <a:pt x="225" y="1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40"/>
            <p:cNvSpPr/>
            <p:nvPr/>
          </p:nvSpPr>
          <p:spPr>
            <a:xfrm>
              <a:off x="1629725" y="2320225"/>
              <a:ext cx="8900" cy="9900"/>
            </a:xfrm>
            <a:custGeom>
              <a:avLst/>
              <a:gdLst/>
              <a:ahLst/>
              <a:cxnLst/>
              <a:rect l="l" t="t" r="r" b="b"/>
              <a:pathLst>
                <a:path w="356" h="396" extrusionOk="0">
                  <a:moveTo>
                    <a:pt x="1" y="1"/>
                  </a:moveTo>
                  <a:lnTo>
                    <a:pt x="1" y="396"/>
                  </a:lnTo>
                  <a:cubicBezTo>
                    <a:pt x="119" y="291"/>
                    <a:pt x="238" y="199"/>
                    <a:pt x="356" y="94"/>
                  </a:cubicBezTo>
                  <a:cubicBezTo>
                    <a:pt x="238" y="67"/>
                    <a:pt x="119" y="27"/>
                    <a:pt x="1" y="1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40"/>
            <p:cNvSpPr/>
            <p:nvPr/>
          </p:nvSpPr>
          <p:spPr>
            <a:xfrm>
              <a:off x="1980700" y="2304125"/>
              <a:ext cx="63250" cy="50375"/>
            </a:xfrm>
            <a:custGeom>
              <a:avLst/>
              <a:gdLst/>
              <a:ahLst/>
              <a:cxnLst/>
              <a:rect l="l" t="t" r="r" b="b"/>
              <a:pathLst>
                <a:path w="2530" h="2015" extrusionOk="0">
                  <a:moveTo>
                    <a:pt x="1" y="0"/>
                  </a:moveTo>
                  <a:cubicBezTo>
                    <a:pt x="540" y="316"/>
                    <a:pt x="1040" y="671"/>
                    <a:pt x="1528" y="1066"/>
                  </a:cubicBezTo>
                  <a:cubicBezTo>
                    <a:pt x="1713" y="1224"/>
                    <a:pt x="1883" y="1370"/>
                    <a:pt x="2055" y="1528"/>
                  </a:cubicBezTo>
                  <a:cubicBezTo>
                    <a:pt x="2134" y="1619"/>
                    <a:pt x="2226" y="1698"/>
                    <a:pt x="2305" y="1777"/>
                  </a:cubicBezTo>
                  <a:cubicBezTo>
                    <a:pt x="2357" y="1830"/>
                    <a:pt x="2503" y="1935"/>
                    <a:pt x="2476" y="2014"/>
                  </a:cubicBezTo>
                  <a:cubicBezTo>
                    <a:pt x="2515" y="1935"/>
                    <a:pt x="2503" y="1777"/>
                    <a:pt x="2503" y="1712"/>
                  </a:cubicBezTo>
                  <a:cubicBezTo>
                    <a:pt x="2515" y="1567"/>
                    <a:pt x="2515" y="1422"/>
                    <a:pt x="2529" y="1291"/>
                  </a:cubicBezTo>
                  <a:lnTo>
                    <a:pt x="2529" y="1251"/>
                  </a:lnTo>
                  <a:cubicBezTo>
                    <a:pt x="2160" y="1014"/>
                    <a:pt x="1778" y="790"/>
                    <a:pt x="1409" y="579"/>
                  </a:cubicBezTo>
                  <a:cubicBezTo>
                    <a:pt x="1396" y="579"/>
                    <a:pt x="1383" y="579"/>
                    <a:pt x="1370" y="566"/>
                  </a:cubicBezTo>
                  <a:cubicBezTo>
                    <a:pt x="1054" y="395"/>
                    <a:pt x="738" y="223"/>
                    <a:pt x="422" y="65"/>
                  </a:cubicBezTo>
                  <a:cubicBezTo>
                    <a:pt x="277" y="39"/>
                    <a:pt x="145" y="26"/>
                    <a:pt x="1" y="0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1564200" y="2303450"/>
              <a:ext cx="533400" cy="108800"/>
            </a:xfrm>
            <a:custGeom>
              <a:avLst/>
              <a:gdLst/>
              <a:ahLst/>
              <a:cxnLst/>
              <a:rect l="l" t="t" r="r" b="b"/>
              <a:pathLst>
                <a:path w="21336" h="4352" extrusionOk="0">
                  <a:moveTo>
                    <a:pt x="554" y="1"/>
                  </a:moveTo>
                  <a:cubicBezTo>
                    <a:pt x="369" y="198"/>
                    <a:pt x="198" y="422"/>
                    <a:pt x="67" y="659"/>
                  </a:cubicBezTo>
                  <a:cubicBezTo>
                    <a:pt x="40" y="685"/>
                    <a:pt x="27" y="712"/>
                    <a:pt x="14" y="751"/>
                  </a:cubicBezTo>
                  <a:cubicBezTo>
                    <a:pt x="14" y="777"/>
                    <a:pt x="27" y="803"/>
                    <a:pt x="53" y="830"/>
                  </a:cubicBezTo>
                  <a:cubicBezTo>
                    <a:pt x="0" y="962"/>
                    <a:pt x="67" y="1133"/>
                    <a:pt x="198" y="1212"/>
                  </a:cubicBezTo>
                  <a:cubicBezTo>
                    <a:pt x="185" y="1265"/>
                    <a:pt x="198" y="1304"/>
                    <a:pt x="211" y="1357"/>
                  </a:cubicBezTo>
                  <a:cubicBezTo>
                    <a:pt x="251" y="1423"/>
                    <a:pt x="304" y="1488"/>
                    <a:pt x="369" y="1515"/>
                  </a:cubicBezTo>
                  <a:cubicBezTo>
                    <a:pt x="390" y="1664"/>
                    <a:pt x="507" y="1787"/>
                    <a:pt x="676" y="1787"/>
                  </a:cubicBezTo>
                  <a:cubicBezTo>
                    <a:pt x="716" y="1787"/>
                    <a:pt x="759" y="1781"/>
                    <a:pt x="804" y="1765"/>
                  </a:cubicBezTo>
                  <a:cubicBezTo>
                    <a:pt x="817" y="1765"/>
                    <a:pt x="831" y="1752"/>
                    <a:pt x="857" y="1752"/>
                  </a:cubicBezTo>
                  <a:cubicBezTo>
                    <a:pt x="908" y="1845"/>
                    <a:pt x="1009" y="1914"/>
                    <a:pt x="1132" y="1914"/>
                  </a:cubicBezTo>
                  <a:cubicBezTo>
                    <a:pt x="1166" y="1914"/>
                    <a:pt x="1201" y="1908"/>
                    <a:pt x="1238" y="1897"/>
                  </a:cubicBezTo>
                  <a:lnTo>
                    <a:pt x="1265" y="1897"/>
                  </a:lnTo>
                  <a:cubicBezTo>
                    <a:pt x="1143" y="2093"/>
                    <a:pt x="1247" y="2389"/>
                    <a:pt x="1494" y="2389"/>
                  </a:cubicBezTo>
                  <a:cubicBezTo>
                    <a:pt x="1513" y="2389"/>
                    <a:pt x="1533" y="2388"/>
                    <a:pt x="1554" y="2384"/>
                  </a:cubicBezTo>
                  <a:cubicBezTo>
                    <a:pt x="1633" y="2371"/>
                    <a:pt x="1700" y="2358"/>
                    <a:pt x="1765" y="2345"/>
                  </a:cubicBezTo>
                  <a:cubicBezTo>
                    <a:pt x="1804" y="2364"/>
                    <a:pt x="1850" y="2376"/>
                    <a:pt x="1903" y="2376"/>
                  </a:cubicBezTo>
                  <a:cubicBezTo>
                    <a:pt x="1922" y="2376"/>
                    <a:pt x="1942" y="2375"/>
                    <a:pt x="1963" y="2371"/>
                  </a:cubicBezTo>
                  <a:cubicBezTo>
                    <a:pt x="1990" y="2371"/>
                    <a:pt x="2016" y="2371"/>
                    <a:pt x="2042" y="2358"/>
                  </a:cubicBezTo>
                  <a:lnTo>
                    <a:pt x="2042" y="2358"/>
                  </a:lnTo>
                  <a:cubicBezTo>
                    <a:pt x="2042" y="2371"/>
                    <a:pt x="2029" y="2384"/>
                    <a:pt x="2016" y="2384"/>
                  </a:cubicBezTo>
                  <a:cubicBezTo>
                    <a:pt x="1795" y="2580"/>
                    <a:pt x="1906" y="2983"/>
                    <a:pt x="2200" y="2983"/>
                  </a:cubicBezTo>
                  <a:cubicBezTo>
                    <a:pt x="2221" y="2983"/>
                    <a:pt x="2243" y="2981"/>
                    <a:pt x="2266" y="2977"/>
                  </a:cubicBezTo>
                  <a:cubicBezTo>
                    <a:pt x="2766" y="2872"/>
                    <a:pt x="3254" y="2753"/>
                    <a:pt x="3741" y="2595"/>
                  </a:cubicBezTo>
                  <a:lnTo>
                    <a:pt x="3741" y="2595"/>
                  </a:lnTo>
                  <a:cubicBezTo>
                    <a:pt x="3715" y="2773"/>
                    <a:pt x="3900" y="2951"/>
                    <a:pt x="4090" y="2951"/>
                  </a:cubicBezTo>
                  <a:cubicBezTo>
                    <a:pt x="4096" y="2951"/>
                    <a:pt x="4103" y="2951"/>
                    <a:pt x="4109" y="2951"/>
                  </a:cubicBezTo>
                  <a:cubicBezTo>
                    <a:pt x="4281" y="2937"/>
                    <a:pt x="4439" y="2924"/>
                    <a:pt x="4610" y="2911"/>
                  </a:cubicBezTo>
                  <a:cubicBezTo>
                    <a:pt x="4657" y="2935"/>
                    <a:pt x="4710" y="2954"/>
                    <a:pt x="4767" y="2954"/>
                  </a:cubicBezTo>
                  <a:cubicBezTo>
                    <a:pt x="4805" y="2954"/>
                    <a:pt x="4845" y="2945"/>
                    <a:pt x="4887" y="2924"/>
                  </a:cubicBezTo>
                  <a:cubicBezTo>
                    <a:pt x="4926" y="2898"/>
                    <a:pt x="4979" y="2884"/>
                    <a:pt x="5031" y="2858"/>
                  </a:cubicBezTo>
                  <a:cubicBezTo>
                    <a:pt x="5335" y="2819"/>
                    <a:pt x="5651" y="2753"/>
                    <a:pt x="5953" y="2674"/>
                  </a:cubicBezTo>
                  <a:cubicBezTo>
                    <a:pt x="6006" y="2736"/>
                    <a:pt x="6074" y="2774"/>
                    <a:pt x="6160" y="2774"/>
                  </a:cubicBezTo>
                  <a:cubicBezTo>
                    <a:pt x="6182" y="2774"/>
                    <a:pt x="6205" y="2772"/>
                    <a:pt x="6230" y="2766"/>
                  </a:cubicBezTo>
                  <a:cubicBezTo>
                    <a:pt x="6295" y="2753"/>
                    <a:pt x="6374" y="2740"/>
                    <a:pt x="6454" y="2714"/>
                  </a:cubicBezTo>
                  <a:cubicBezTo>
                    <a:pt x="6494" y="2795"/>
                    <a:pt x="6566" y="2845"/>
                    <a:pt x="6664" y="2845"/>
                  </a:cubicBezTo>
                  <a:cubicBezTo>
                    <a:pt x="6693" y="2845"/>
                    <a:pt x="6724" y="2841"/>
                    <a:pt x="6757" y="2832"/>
                  </a:cubicBezTo>
                  <a:cubicBezTo>
                    <a:pt x="6783" y="2832"/>
                    <a:pt x="6810" y="2819"/>
                    <a:pt x="6836" y="2819"/>
                  </a:cubicBezTo>
                  <a:cubicBezTo>
                    <a:pt x="6836" y="2819"/>
                    <a:pt x="6849" y="2819"/>
                    <a:pt x="6849" y="2805"/>
                  </a:cubicBezTo>
                  <a:cubicBezTo>
                    <a:pt x="7442" y="2647"/>
                    <a:pt x="8034" y="2463"/>
                    <a:pt x="8613" y="2266"/>
                  </a:cubicBezTo>
                  <a:cubicBezTo>
                    <a:pt x="8759" y="2226"/>
                    <a:pt x="8917" y="2213"/>
                    <a:pt x="9061" y="2173"/>
                  </a:cubicBezTo>
                  <a:lnTo>
                    <a:pt x="9061" y="2199"/>
                  </a:lnTo>
                  <a:cubicBezTo>
                    <a:pt x="9085" y="2353"/>
                    <a:pt x="9234" y="2495"/>
                    <a:pt x="9389" y="2495"/>
                  </a:cubicBezTo>
                  <a:cubicBezTo>
                    <a:pt x="9407" y="2495"/>
                    <a:pt x="9425" y="2493"/>
                    <a:pt x="9444" y="2489"/>
                  </a:cubicBezTo>
                  <a:cubicBezTo>
                    <a:pt x="9681" y="2450"/>
                    <a:pt x="9904" y="2398"/>
                    <a:pt x="10141" y="2358"/>
                  </a:cubicBezTo>
                  <a:cubicBezTo>
                    <a:pt x="10176" y="2498"/>
                    <a:pt x="10294" y="2628"/>
                    <a:pt x="10448" y="2628"/>
                  </a:cubicBezTo>
                  <a:cubicBezTo>
                    <a:pt x="10468" y="2628"/>
                    <a:pt x="10489" y="2625"/>
                    <a:pt x="10510" y="2621"/>
                  </a:cubicBezTo>
                  <a:cubicBezTo>
                    <a:pt x="11142" y="2503"/>
                    <a:pt x="11761" y="2398"/>
                    <a:pt x="12394" y="2319"/>
                  </a:cubicBezTo>
                  <a:cubicBezTo>
                    <a:pt x="12448" y="2351"/>
                    <a:pt x="12511" y="2374"/>
                    <a:pt x="12591" y="2374"/>
                  </a:cubicBezTo>
                  <a:cubicBezTo>
                    <a:pt x="12608" y="2374"/>
                    <a:pt x="12625" y="2373"/>
                    <a:pt x="12643" y="2371"/>
                  </a:cubicBezTo>
                  <a:cubicBezTo>
                    <a:pt x="13077" y="2319"/>
                    <a:pt x="13510" y="2279"/>
                    <a:pt x="13943" y="2226"/>
                  </a:cubicBezTo>
                  <a:lnTo>
                    <a:pt x="13943" y="2226"/>
                  </a:lnTo>
                  <a:cubicBezTo>
                    <a:pt x="13934" y="2229"/>
                    <a:pt x="13934" y="2240"/>
                    <a:pt x="13934" y="2240"/>
                  </a:cubicBezTo>
                  <a:cubicBezTo>
                    <a:pt x="13588" y="2393"/>
                    <a:pt x="13741" y="2846"/>
                    <a:pt x="14065" y="2846"/>
                  </a:cubicBezTo>
                  <a:cubicBezTo>
                    <a:pt x="14074" y="2846"/>
                    <a:pt x="14083" y="2846"/>
                    <a:pt x="14092" y="2845"/>
                  </a:cubicBezTo>
                  <a:lnTo>
                    <a:pt x="14092" y="2845"/>
                  </a:lnTo>
                  <a:cubicBezTo>
                    <a:pt x="14047" y="3035"/>
                    <a:pt x="14221" y="3263"/>
                    <a:pt x="14428" y="3263"/>
                  </a:cubicBezTo>
                  <a:cubicBezTo>
                    <a:pt x="14464" y="3263"/>
                    <a:pt x="14502" y="3256"/>
                    <a:pt x="14540" y="3240"/>
                  </a:cubicBezTo>
                  <a:cubicBezTo>
                    <a:pt x="14659" y="3188"/>
                    <a:pt x="14764" y="3135"/>
                    <a:pt x="14869" y="3082"/>
                  </a:cubicBezTo>
                  <a:lnTo>
                    <a:pt x="14869" y="3082"/>
                  </a:lnTo>
                  <a:cubicBezTo>
                    <a:pt x="14817" y="3188"/>
                    <a:pt x="14803" y="3293"/>
                    <a:pt x="14869" y="3411"/>
                  </a:cubicBezTo>
                  <a:cubicBezTo>
                    <a:pt x="14927" y="3507"/>
                    <a:pt x="15046" y="3574"/>
                    <a:pt x="15157" y="3574"/>
                  </a:cubicBezTo>
                  <a:cubicBezTo>
                    <a:pt x="15200" y="3574"/>
                    <a:pt x="15241" y="3565"/>
                    <a:pt x="15277" y="3543"/>
                  </a:cubicBezTo>
                  <a:cubicBezTo>
                    <a:pt x="15593" y="3372"/>
                    <a:pt x="15897" y="3214"/>
                    <a:pt x="16199" y="3042"/>
                  </a:cubicBezTo>
                  <a:lnTo>
                    <a:pt x="16199" y="3042"/>
                  </a:lnTo>
                  <a:lnTo>
                    <a:pt x="16002" y="3240"/>
                  </a:lnTo>
                  <a:cubicBezTo>
                    <a:pt x="15810" y="3443"/>
                    <a:pt x="16024" y="3771"/>
                    <a:pt x="16271" y="3771"/>
                  </a:cubicBezTo>
                  <a:cubicBezTo>
                    <a:pt x="16313" y="3771"/>
                    <a:pt x="16355" y="3762"/>
                    <a:pt x="16397" y="3741"/>
                  </a:cubicBezTo>
                  <a:lnTo>
                    <a:pt x="16476" y="3701"/>
                  </a:lnTo>
                  <a:cubicBezTo>
                    <a:pt x="16517" y="3844"/>
                    <a:pt x="16645" y="3972"/>
                    <a:pt x="16794" y="3972"/>
                  </a:cubicBezTo>
                  <a:cubicBezTo>
                    <a:pt x="16836" y="3972"/>
                    <a:pt x="16880" y="3961"/>
                    <a:pt x="16924" y="3938"/>
                  </a:cubicBezTo>
                  <a:cubicBezTo>
                    <a:pt x="17279" y="3767"/>
                    <a:pt x="17635" y="3595"/>
                    <a:pt x="17977" y="3425"/>
                  </a:cubicBezTo>
                  <a:lnTo>
                    <a:pt x="17977" y="3425"/>
                  </a:lnTo>
                  <a:lnTo>
                    <a:pt x="17503" y="3780"/>
                  </a:lnTo>
                  <a:cubicBezTo>
                    <a:pt x="17264" y="3962"/>
                    <a:pt x="17438" y="4351"/>
                    <a:pt x="17694" y="4351"/>
                  </a:cubicBezTo>
                  <a:cubicBezTo>
                    <a:pt x="17735" y="4351"/>
                    <a:pt x="17777" y="4342"/>
                    <a:pt x="17819" y="4320"/>
                  </a:cubicBezTo>
                  <a:cubicBezTo>
                    <a:pt x="18346" y="4057"/>
                    <a:pt x="18859" y="3806"/>
                    <a:pt x="19373" y="3543"/>
                  </a:cubicBezTo>
                  <a:lnTo>
                    <a:pt x="19373" y="3556"/>
                  </a:lnTo>
                  <a:cubicBezTo>
                    <a:pt x="19154" y="3729"/>
                    <a:pt x="19308" y="4052"/>
                    <a:pt x="19543" y="4052"/>
                  </a:cubicBezTo>
                  <a:cubicBezTo>
                    <a:pt x="19577" y="4052"/>
                    <a:pt x="19613" y="4045"/>
                    <a:pt x="19649" y="4031"/>
                  </a:cubicBezTo>
                  <a:cubicBezTo>
                    <a:pt x="20216" y="3780"/>
                    <a:pt x="20782" y="3530"/>
                    <a:pt x="21335" y="3267"/>
                  </a:cubicBezTo>
                  <a:cubicBezTo>
                    <a:pt x="21177" y="3030"/>
                    <a:pt x="20993" y="2805"/>
                    <a:pt x="20796" y="2595"/>
                  </a:cubicBezTo>
                  <a:cubicBezTo>
                    <a:pt x="20717" y="2503"/>
                    <a:pt x="20624" y="2424"/>
                    <a:pt x="20545" y="2331"/>
                  </a:cubicBezTo>
                  <a:cubicBezTo>
                    <a:pt x="20492" y="2358"/>
                    <a:pt x="20453" y="2371"/>
                    <a:pt x="20401" y="2398"/>
                  </a:cubicBezTo>
                  <a:cubicBezTo>
                    <a:pt x="20440" y="2371"/>
                    <a:pt x="20480" y="2345"/>
                    <a:pt x="20519" y="2305"/>
                  </a:cubicBezTo>
                  <a:cubicBezTo>
                    <a:pt x="20216" y="2029"/>
                    <a:pt x="19887" y="1765"/>
                    <a:pt x="19544" y="1515"/>
                  </a:cubicBezTo>
                  <a:lnTo>
                    <a:pt x="19544" y="1515"/>
                  </a:lnTo>
                  <a:cubicBezTo>
                    <a:pt x="19558" y="1725"/>
                    <a:pt x="19570" y="1976"/>
                    <a:pt x="19505" y="2160"/>
                  </a:cubicBezTo>
                  <a:cubicBezTo>
                    <a:pt x="19446" y="2326"/>
                    <a:pt x="19315" y="2442"/>
                    <a:pt x="19159" y="2442"/>
                  </a:cubicBezTo>
                  <a:cubicBezTo>
                    <a:pt x="19106" y="2442"/>
                    <a:pt x="19049" y="2428"/>
                    <a:pt x="18991" y="2398"/>
                  </a:cubicBezTo>
                  <a:cubicBezTo>
                    <a:pt x="18768" y="2292"/>
                    <a:pt x="18583" y="2041"/>
                    <a:pt x="18399" y="1871"/>
                  </a:cubicBezTo>
                  <a:cubicBezTo>
                    <a:pt x="17621" y="1172"/>
                    <a:pt x="16752" y="580"/>
                    <a:pt x="15818" y="106"/>
                  </a:cubicBezTo>
                  <a:cubicBezTo>
                    <a:pt x="15528" y="751"/>
                    <a:pt x="15145" y="1344"/>
                    <a:pt x="14659" y="1857"/>
                  </a:cubicBezTo>
                  <a:cubicBezTo>
                    <a:pt x="14600" y="1916"/>
                    <a:pt x="14528" y="1946"/>
                    <a:pt x="14458" y="1946"/>
                  </a:cubicBezTo>
                  <a:cubicBezTo>
                    <a:pt x="14371" y="1946"/>
                    <a:pt x="14288" y="1900"/>
                    <a:pt x="14237" y="1804"/>
                  </a:cubicBezTo>
                  <a:cubicBezTo>
                    <a:pt x="13921" y="1186"/>
                    <a:pt x="13526" y="606"/>
                    <a:pt x="13091" y="80"/>
                  </a:cubicBezTo>
                  <a:cubicBezTo>
                    <a:pt x="12670" y="619"/>
                    <a:pt x="12288" y="1172"/>
                    <a:pt x="11946" y="1765"/>
                  </a:cubicBezTo>
                  <a:cubicBezTo>
                    <a:pt x="11906" y="1827"/>
                    <a:pt x="11838" y="1855"/>
                    <a:pt x="11769" y="1855"/>
                  </a:cubicBezTo>
                  <a:cubicBezTo>
                    <a:pt x="11676" y="1855"/>
                    <a:pt x="11581" y="1804"/>
                    <a:pt x="11551" y="1713"/>
                  </a:cubicBezTo>
                  <a:cubicBezTo>
                    <a:pt x="11353" y="1146"/>
                    <a:pt x="11077" y="633"/>
                    <a:pt x="10720" y="145"/>
                  </a:cubicBezTo>
                  <a:cubicBezTo>
                    <a:pt x="9891" y="540"/>
                    <a:pt x="9180" y="1120"/>
                    <a:pt x="8613" y="1844"/>
                  </a:cubicBezTo>
                  <a:cubicBezTo>
                    <a:pt x="8577" y="1886"/>
                    <a:pt x="8520" y="1909"/>
                    <a:pt x="8462" y="1909"/>
                  </a:cubicBezTo>
                  <a:cubicBezTo>
                    <a:pt x="8394" y="1909"/>
                    <a:pt x="8326" y="1876"/>
                    <a:pt x="8297" y="1804"/>
                  </a:cubicBezTo>
                  <a:cubicBezTo>
                    <a:pt x="8139" y="1383"/>
                    <a:pt x="7942" y="962"/>
                    <a:pt x="7758" y="554"/>
                  </a:cubicBezTo>
                  <a:cubicBezTo>
                    <a:pt x="7481" y="606"/>
                    <a:pt x="7205" y="645"/>
                    <a:pt x="6915" y="698"/>
                  </a:cubicBezTo>
                  <a:cubicBezTo>
                    <a:pt x="6915" y="698"/>
                    <a:pt x="6901" y="698"/>
                    <a:pt x="6901" y="712"/>
                  </a:cubicBezTo>
                  <a:cubicBezTo>
                    <a:pt x="6256" y="1265"/>
                    <a:pt x="5716" y="1910"/>
                    <a:pt x="5256" y="2635"/>
                  </a:cubicBezTo>
                  <a:cubicBezTo>
                    <a:pt x="5218" y="2696"/>
                    <a:pt x="5161" y="2721"/>
                    <a:pt x="5103" y="2721"/>
                  </a:cubicBezTo>
                  <a:cubicBezTo>
                    <a:pt x="4998" y="2721"/>
                    <a:pt x="4886" y="2639"/>
                    <a:pt x="4861" y="2529"/>
                  </a:cubicBezTo>
                  <a:cubicBezTo>
                    <a:pt x="4755" y="1976"/>
                    <a:pt x="4597" y="1436"/>
                    <a:pt x="4399" y="896"/>
                  </a:cubicBezTo>
                  <a:cubicBezTo>
                    <a:pt x="4123" y="896"/>
                    <a:pt x="3833" y="883"/>
                    <a:pt x="3556" y="856"/>
                  </a:cubicBezTo>
                  <a:lnTo>
                    <a:pt x="3438" y="962"/>
                  </a:lnTo>
                  <a:lnTo>
                    <a:pt x="2543" y="1725"/>
                  </a:lnTo>
                  <a:cubicBezTo>
                    <a:pt x="2507" y="1753"/>
                    <a:pt x="2458" y="1767"/>
                    <a:pt x="2409" y="1767"/>
                  </a:cubicBezTo>
                  <a:cubicBezTo>
                    <a:pt x="2295" y="1767"/>
                    <a:pt x="2174" y="1696"/>
                    <a:pt x="2174" y="1567"/>
                  </a:cubicBezTo>
                  <a:lnTo>
                    <a:pt x="2174" y="475"/>
                  </a:lnTo>
                  <a:cubicBezTo>
                    <a:pt x="2069" y="422"/>
                    <a:pt x="1976" y="356"/>
                    <a:pt x="1884" y="277"/>
                  </a:cubicBezTo>
                  <a:cubicBezTo>
                    <a:pt x="1542" y="343"/>
                    <a:pt x="1212" y="448"/>
                    <a:pt x="896" y="580"/>
                  </a:cubicBezTo>
                  <a:cubicBezTo>
                    <a:pt x="868" y="591"/>
                    <a:pt x="839" y="596"/>
                    <a:pt x="809" y="596"/>
                  </a:cubicBezTo>
                  <a:cubicBezTo>
                    <a:pt x="695" y="596"/>
                    <a:pt x="577" y="521"/>
                    <a:pt x="567" y="396"/>
                  </a:cubicBezTo>
                  <a:cubicBezTo>
                    <a:pt x="554" y="264"/>
                    <a:pt x="554" y="132"/>
                    <a:pt x="554" y="1"/>
                  </a:cubicBezTo>
                  <a:close/>
                </a:path>
              </a:pathLst>
            </a:custGeom>
            <a:solidFill>
              <a:srgbClr val="73BD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1810800" y="2295425"/>
              <a:ext cx="30650" cy="11650"/>
            </a:xfrm>
            <a:custGeom>
              <a:avLst/>
              <a:gdLst/>
              <a:ahLst/>
              <a:cxnLst/>
              <a:rect l="l" t="t" r="r" b="b"/>
              <a:pathLst>
                <a:path w="1226" h="466" extrusionOk="0">
                  <a:moveTo>
                    <a:pt x="917" y="0"/>
                  </a:moveTo>
                  <a:cubicBezTo>
                    <a:pt x="888" y="0"/>
                    <a:pt x="859" y="6"/>
                    <a:pt x="830" y="18"/>
                  </a:cubicBezTo>
                  <a:cubicBezTo>
                    <a:pt x="540" y="150"/>
                    <a:pt x="264" y="295"/>
                    <a:pt x="1" y="466"/>
                  </a:cubicBezTo>
                  <a:cubicBezTo>
                    <a:pt x="409" y="387"/>
                    <a:pt x="817" y="322"/>
                    <a:pt x="1225" y="269"/>
                  </a:cubicBezTo>
                  <a:cubicBezTo>
                    <a:pt x="1186" y="203"/>
                    <a:pt x="1134" y="137"/>
                    <a:pt x="1081" y="85"/>
                  </a:cubicBezTo>
                  <a:cubicBezTo>
                    <a:pt x="1044" y="30"/>
                    <a:pt x="983" y="0"/>
                    <a:pt x="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1881575" y="2289700"/>
              <a:ext cx="19475" cy="8825"/>
            </a:xfrm>
            <a:custGeom>
              <a:avLst/>
              <a:gdLst/>
              <a:ahLst/>
              <a:cxnLst/>
              <a:rect l="l" t="t" r="r" b="b"/>
              <a:pathLst>
                <a:path w="779" h="353" extrusionOk="0">
                  <a:moveTo>
                    <a:pt x="385" y="1"/>
                  </a:moveTo>
                  <a:cubicBezTo>
                    <a:pt x="314" y="1"/>
                    <a:pt x="245" y="30"/>
                    <a:pt x="199" y="89"/>
                  </a:cubicBezTo>
                  <a:cubicBezTo>
                    <a:pt x="133" y="182"/>
                    <a:pt x="67" y="274"/>
                    <a:pt x="1" y="353"/>
                  </a:cubicBezTo>
                  <a:cubicBezTo>
                    <a:pt x="264" y="340"/>
                    <a:pt x="528" y="340"/>
                    <a:pt x="778" y="340"/>
                  </a:cubicBezTo>
                  <a:cubicBezTo>
                    <a:pt x="712" y="247"/>
                    <a:pt x="647" y="168"/>
                    <a:pt x="580" y="89"/>
                  </a:cubicBezTo>
                  <a:cubicBezTo>
                    <a:pt x="528" y="30"/>
                    <a:pt x="455" y="1"/>
                    <a:pt x="3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1949100" y="2291800"/>
              <a:ext cx="31625" cy="12325"/>
            </a:xfrm>
            <a:custGeom>
              <a:avLst/>
              <a:gdLst/>
              <a:ahLst/>
              <a:cxnLst/>
              <a:rect l="l" t="t" r="r" b="b"/>
              <a:pathLst>
                <a:path w="1265" h="493" extrusionOk="0">
                  <a:moveTo>
                    <a:pt x="306" y="0"/>
                  </a:moveTo>
                  <a:cubicBezTo>
                    <a:pt x="208" y="0"/>
                    <a:pt x="109" y="60"/>
                    <a:pt x="79" y="151"/>
                  </a:cubicBezTo>
                  <a:cubicBezTo>
                    <a:pt x="53" y="216"/>
                    <a:pt x="27" y="269"/>
                    <a:pt x="0" y="335"/>
                  </a:cubicBezTo>
                  <a:cubicBezTo>
                    <a:pt x="145" y="348"/>
                    <a:pt x="276" y="361"/>
                    <a:pt x="422" y="374"/>
                  </a:cubicBezTo>
                  <a:cubicBezTo>
                    <a:pt x="698" y="400"/>
                    <a:pt x="987" y="440"/>
                    <a:pt x="1265" y="493"/>
                  </a:cubicBezTo>
                  <a:cubicBezTo>
                    <a:pt x="975" y="321"/>
                    <a:pt x="685" y="163"/>
                    <a:pt x="395" y="19"/>
                  </a:cubicBezTo>
                  <a:cubicBezTo>
                    <a:pt x="367" y="6"/>
                    <a:pt x="336" y="0"/>
                    <a:pt x="3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1718625" y="2296800"/>
              <a:ext cx="49725" cy="26750"/>
            </a:xfrm>
            <a:custGeom>
              <a:avLst/>
              <a:gdLst/>
              <a:ahLst/>
              <a:cxnLst/>
              <a:rect l="l" t="t" r="r" b="b"/>
              <a:pathLst>
                <a:path w="1989" h="1070" extrusionOk="0">
                  <a:moveTo>
                    <a:pt x="1446" y="1"/>
                  </a:moveTo>
                  <a:cubicBezTo>
                    <a:pt x="1406" y="1"/>
                    <a:pt x="1363" y="10"/>
                    <a:pt x="1317" y="30"/>
                  </a:cubicBezTo>
                  <a:cubicBezTo>
                    <a:pt x="1107" y="109"/>
                    <a:pt x="909" y="293"/>
                    <a:pt x="738" y="425"/>
                  </a:cubicBezTo>
                  <a:cubicBezTo>
                    <a:pt x="475" y="622"/>
                    <a:pt x="238" y="832"/>
                    <a:pt x="0" y="1069"/>
                  </a:cubicBezTo>
                  <a:cubicBezTo>
                    <a:pt x="211" y="1043"/>
                    <a:pt x="408" y="1004"/>
                    <a:pt x="619" y="978"/>
                  </a:cubicBezTo>
                  <a:cubicBezTo>
                    <a:pt x="659" y="978"/>
                    <a:pt x="698" y="964"/>
                    <a:pt x="738" y="964"/>
                  </a:cubicBezTo>
                  <a:cubicBezTo>
                    <a:pt x="896" y="820"/>
                    <a:pt x="1054" y="701"/>
                    <a:pt x="1225" y="569"/>
                  </a:cubicBezTo>
                  <a:cubicBezTo>
                    <a:pt x="1265" y="543"/>
                    <a:pt x="1317" y="504"/>
                    <a:pt x="1356" y="477"/>
                  </a:cubicBezTo>
                  <a:cubicBezTo>
                    <a:pt x="1370" y="464"/>
                    <a:pt x="1383" y="451"/>
                    <a:pt x="1409" y="437"/>
                  </a:cubicBezTo>
                  <a:cubicBezTo>
                    <a:pt x="1409" y="437"/>
                    <a:pt x="1423" y="437"/>
                    <a:pt x="1423" y="425"/>
                  </a:cubicBezTo>
                  <a:cubicBezTo>
                    <a:pt x="1435" y="477"/>
                    <a:pt x="1475" y="556"/>
                    <a:pt x="1462" y="556"/>
                  </a:cubicBezTo>
                  <a:cubicBezTo>
                    <a:pt x="1488" y="595"/>
                    <a:pt x="1502" y="648"/>
                    <a:pt x="1528" y="688"/>
                  </a:cubicBezTo>
                  <a:cubicBezTo>
                    <a:pt x="1541" y="727"/>
                    <a:pt x="1567" y="767"/>
                    <a:pt x="1581" y="820"/>
                  </a:cubicBezTo>
                  <a:cubicBezTo>
                    <a:pt x="1713" y="793"/>
                    <a:pt x="1844" y="767"/>
                    <a:pt x="1989" y="741"/>
                  </a:cubicBezTo>
                  <a:cubicBezTo>
                    <a:pt x="1923" y="583"/>
                    <a:pt x="1844" y="411"/>
                    <a:pt x="1778" y="253"/>
                  </a:cubicBezTo>
                  <a:cubicBezTo>
                    <a:pt x="1706" y="119"/>
                    <a:pt x="1593" y="1"/>
                    <a:pt x="14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40"/>
            <p:cNvSpPr/>
            <p:nvPr/>
          </p:nvSpPr>
          <p:spPr>
            <a:xfrm>
              <a:off x="1638600" y="2301000"/>
              <a:ext cx="46775" cy="25000"/>
            </a:xfrm>
            <a:custGeom>
              <a:avLst/>
              <a:gdLst/>
              <a:ahLst/>
              <a:cxnLst/>
              <a:rect l="l" t="t" r="r" b="b"/>
              <a:pathLst>
                <a:path w="1871" h="1000" extrusionOk="0">
                  <a:moveTo>
                    <a:pt x="1214" y="0"/>
                  </a:moveTo>
                  <a:cubicBezTo>
                    <a:pt x="908" y="0"/>
                    <a:pt x="592" y="368"/>
                    <a:pt x="383" y="546"/>
                  </a:cubicBezTo>
                  <a:cubicBezTo>
                    <a:pt x="264" y="652"/>
                    <a:pt x="132" y="757"/>
                    <a:pt x="1" y="863"/>
                  </a:cubicBezTo>
                  <a:cubicBezTo>
                    <a:pt x="199" y="901"/>
                    <a:pt x="383" y="928"/>
                    <a:pt x="580" y="954"/>
                  </a:cubicBezTo>
                  <a:lnTo>
                    <a:pt x="896" y="691"/>
                  </a:lnTo>
                  <a:cubicBezTo>
                    <a:pt x="963" y="625"/>
                    <a:pt x="1042" y="546"/>
                    <a:pt x="1121" y="494"/>
                  </a:cubicBezTo>
                  <a:cubicBezTo>
                    <a:pt x="1157" y="463"/>
                    <a:pt x="1174" y="447"/>
                    <a:pt x="1185" y="447"/>
                  </a:cubicBezTo>
                  <a:cubicBezTo>
                    <a:pt x="1198" y="447"/>
                    <a:pt x="1204" y="470"/>
                    <a:pt x="1226" y="520"/>
                  </a:cubicBezTo>
                  <a:lnTo>
                    <a:pt x="1423" y="994"/>
                  </a:lnTo>
                  <a:lnTo>
                    <a:pt x="1568" y="994"/>
                  </a:lnTo>
                  <a:cubicBezTo>
                    <a:pt x="1599" y="998"/>
                    <a:pt x="1631" y="1000"/>
                    <a:pt x="1664" y="1000"/>
                  </a:cubicBezTo>
                  <a:cubicBezTo>
                    <a:pt x="1730" y="1000"/>
                    <a:pt x="1801" y="994"/>
                    <a:pt x="1871" y="994"/>
                  </a:cubicBezTo>
                  <a:cubicBezTo>
                    <a:pt x="1818" y="863"/>
                    <a:pt x="1765" y="717"/>
                    <a:pt x="1713" y="585"/>
                  </a:cubicBezTo>
                  <a:cubicBezTo>
                    <a:pt x="1647" y="415"/>
                    <a:pt x="1595" y="204"/>
                    <a:pt x="1449" y="85"/>
                  </a:cubicBezTo>
                  <a:cubicBezTo>
                    <a:pt x="1373" y="25"/>
                    <a:pt x="1294" y="0"/>
                    <a:pt x="12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40"/>
            <p:cNvSpPr/>
            <p:nvPr/>
          </p:nvSpPr>
          <p:spPr>
            <a:xfrm>
              <a:off x="1602075" y="2297150"/>
              <a:ext cx="27675" cy="23100"/>
            </a:xfrm>
            <a:custGeom>
              <a:avLst/>
              <a:gdLst/>
              <a:ahLst/>
              <a:cxnLst/>
              <a:rect l="l" t="t" r="r" b="b"/>
              <a:pathLst>
                <a:path w="1107" h="924" extrusionOk="0">
                  <a:moveTo>
                    <a:pt x="868" y="1"/>
                  </a:moveTo>
                  <a:cubicBezTo>
                    <a:pt x="860" y="1"/>
                    <a:pt x="852" y="1"/>
                    <a:pt x="843" y="2"/>
                  </a:cubicBezTo>
                  <a:cubicBezTo>
                    <a:pt x="566" y="16"/>
                    <a:pt x="276" y="68"/>
                    <a:pt x="0" y="134"/>
                  </a:cubicBezTo>
                  <a:cubicBezTo>
                    <a:pt x="106" y="279"/>
                    <a:pt x="224" y="423"/>
                    <a:pt x="369" y="529"/>
                  </a:cubicBezTo>
                  <a:cubicBezTo>
                    <a:pt x="461" y="516"/>
                    <a:pt x="554" y="502"/>
                    <a:pt x="659" y="490"/>
                  </a:cubicBezTo>
                  <a:lnTo>
                    <a:pt x="659" y="727"/>
                  </a:lnTo>
                  <a:cubicBezTo>
                    <a:pt x="738" y="779"/>
                    <a:pt x="830" y="818"/>
                    <a:pt x="922" y="858"/>
                  </a:cubicBezTo>
                  <a:cubicBezTo>
                    <a:pt x="988" y="885"/>
                    <a:pt x="1040" y="897"/>
                    <a:pt x="1107" y="924"/>
                  </a:cubicBezTo>
                  <a:lnTo>
                    <a:pt x="1107" y="253"/>
                  </a:lnTo>
                  <a:cubicBezTo>
                    <a:pt x="1107" y="114"/>
                    <a:pt x="1023" y="1"/>
                    <a:pt x="8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1578025" y="2292925"/>
              <a:ext cx="33300" cy="25450"/>
            </a:xfrm>
            <a:custGeom>
              <a:avLst/>
              <a:gdLst/>
              <a:ahLst/>
              <a:cxnLst/>
              <a:rect l="l" t="t" r="r" b="b"/>
              <a:pathLst>
                <a:path w="1332" h="1018" extrusionOk="0">
                  <a:moveTo>
                    <a:pt x="501" y="0"/>
                  </a:moveTo>
                  <a:cubicBezTo>
                    <a:pt x="317" y="118"/>
                    <a:pt x="159" y="264"/>
                    <a:pt x="1" y="422"/>
                  </a:cubicBezTo>
                  <a:cubicBezTo>
                    <a:pt x="1" y="553"/>
                    <a:pt x="1" y="685"/>
                    <a:pt x="14" y="817"/>
                  </a:cubicBezTo>
                  <a:cubicBezTo>
                    <a:pt x="24" y="942"/>
                    <a:pt x="142" y="1017"/>
                    <a:pt x="256" y="1017"/>
                  </a:cubicBezTo>
                  <a:cubicBezTo>
                    <a:pt x="286" y="1017"/>
                    <a:pt x="315" y="1012"/>
                    <a:pt x="343" y="1001"/>
                  </a:cubicBezTo>
                  <a:cubicBezTo>
                    <a:pt x="659" y="869"/>
                    <a:pt x="989" y="764"/>
                    <a:pt x="1331" y="698"/>
                  </a:cubicBezTo>
                  <a:cubicBezTo>
                    <a:pt x="1186" y="592"/>
                    <a:pt x="1068" y="448"/>
                    <a:pt x="962" y="303"/>
                  </a:cubicBezTo>
                  <a:cubicBezTo>
                    <a:pt x="791" y="343"/>
                    <a:pt x="633" y="395"/>
                    <a:pt x="475" y="448"/>
                  </a:cubicBezTo>
                  <a:cubicBezTo>
                    <a:pt x="475" y="290"/>
                    <a:pt x="488" y="145"/>
                    <a:pt x="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2042250" y="2354475"/>
              <a:ext cx="375" cy="375"/>
            </a:xfrm>
            <a:custGeom>
              <a:avLst/>
              <a:gdLst/>
              <a:ahLst/>
              <a:cxnLst/>
              <a:rect l="l" t="t" r="r" b="b"/>
              <a:pathLst>
                <a:path w="15" h="15" extrusionOk="0">
                  <a:moveTo>
                    <a:pt x="14" y="0"/>
                  </a:moveTo>
                  <a:cubicBezTo>
                    <a:pt x="1" y="0"/>
                    <a:pt x="1" y="14"/>
                    <a:pt x="1" y="14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BF2D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40"/>
            <p:cNvSpPr/>
            <p:nvPr/>
          </p:nvSpPr>
          <p:spPr>
            <a:xfrm>
              <a:off x="1674175" y="2320900"/>
              <a:ext cx="62900" cy="50600"/>
            </a:xfrm>
            <a:custGeom>
              <a:avLst/>
              <a:gdLst/>
              <a:ahLst/>
              <a:cxnLst/>
              <a:rect l="l" t="t" r="r" b="b"/>
              <a:pathLst>
                <a:path w="2516" h="2024" extrusionOk="0">
                  <a:moveTo>
                    <a:pt x="2516" y="0"/>
                  </a:moveTo>
                  <a:cubicBezTo>
                    <a:pt x="2476" y="0"/>
                    <a:pt x="2437" y="14"/>
                    <a:pt x="2397" y="14"/>
                  </a:cubicBezTo>
                  <a:cubicBezTo>
                    <a:pt x="2186" y="40"/>
                    <a:pt x="1989" y="79"/>
                    <a:pt x="1778" y="105"/>
                  </a:cubicBezTo>
                  <a:cubicBezTo>
                    <a:pt x="1410" y="462"/>
                    <a:pt x="1067" y="857"/>
                    <a:pt x="778" y="1278"/>
                  </a:cubicBezTo>
                  <a:cubicBezTo>
                    <a:pt x="699" y="988"/>
                    <a:pt x="620" y="711"/>
                    <a:pt x="527" y="435"/>
                  </a:cubicBezTo>
                  <a:lnTo>
                    <a:pt x="448" y="198"/>
                  </a:lnTo>
                  <a:cubicBezTo>
                    <a:pt x="378" y="198"/>
                    <a:pt x="307" y="204"/>
                    <a:pt x="241" y="204"/>
                  </a:cubicBezTo>
                  <a:cubicBezTo>
                    <a:pt x="208" y="204"/>
                    <a:pt x="176" y="202"/>
                    <a:pt x="145" y="198"/>
                  </a:cubicBezTo>
                  <a:lnTo>
                    <a:pt x="0" y="198"/>
                  </a:lnTo>
                  <a:cubicBezTo>
                    <a:pt x="198" y="738"/>
                    <a:pt x="356" y="1278"/>
                    <a:pt x="462" y="1831"/>
                  </a:cubicBezTo>
                  <a:cubicBezTo>
                    <a:pt x="487" y="1941"/>
                    <a:pt x="599" y="2023"/>
                    <a:pt x="704" y="2023"/>
                  </a:cubicBezTo>
                  <a:cubicBezTo>
                    <a:pt x="762" y="2023"/>
                    <a:pt x="819" y="1998"/>
                    <a:pt x="857" y="1937"/>
                  </a:cubicBezTo>
                  <a:cubicBezTo>
                    <a:pt x="1317" y="1212"/>
                    <a:pt x="1857" y="567"/>
                    <a:pt x="2502" y="14"/>
                  </a:cubicBezTo>
                  <a:cubicBezTo>
                    <a:pt x="2502" y="0"/>
                    <a:pt x="2516" y="0"/>
                    <a:pt x="25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40"/>
            <p:cNvSpPr/>
            <p:nvPr/>
          </p:nvSpPr>
          <p:spPr>
            <a:xfrm>
              <a:off x="1758125" y="2298175"/>
              <a:ext cx="295350" cy="66325"/>
            </a:xfrm>
            <a:custGeom>
              <a:avLst/>
              <a:gdLst/>
              <a:ahLst/>
              <a:cxnLst/>
              <a:rect l="l" t="t" r="r" b="b"/>
              <a:pathLst>
                <a:path w="11814" h="2653" extrusionOk="0">
                  <a:moveTo>
                    <a:pt x="5716" y="1"/>
                  </a:moveTo>
                  <a:cubicBezTo>
                    <a:pt x="5466" y="1"/>
                    <a:pt x="5202" y="1"/>
                    <a:pt x="4939" y="14"/>
                  </a:cubicBezTo>
                  <a:cubicBezTo>
                    <a:pt x="4623" y="449"/>
                    <a:pt x="4320" y="883"/>
                    <a:pt x="4043" y="1344"/>
                  </a:cubicBezTo>
                  <a:cubicBezTo>
                    <a:pt x="3846" y="923"/>
                    <a:pt x="3609" y="528"/>
                    <a:pt x="3332" y="159"/>
                  </a:cubicBezTo>
                  <a:cubicBezTo>
                    <a:pt x="2924" y="212"/>
                    <a:pt x="2516" y="277"/>
                    <a:pt x="2108" y="356"/>
                  </a:cubicBezTo>
                  <a:cubicBezTo>
                    <a:pt x="1594" y="686"/>
                    <a:pt x="1133" y="1107"/>
                    <a:pt x="751" y="1581"/>
                  </a:cubicBezTo>
                  <a:cubicBezTo>
                    <a:pt x="633" y="1292"/>
                    <a:pt x="528" y="988"/>
                    <a:pt x="409" y="686"/>
                  </a:cubicBezTo>
                  <a:cubicBezTo>
                    <a:pt x="264" y="712"/>
                    <a:pt x="133" y="738"/>
                    <a:pt x="1" y="765"/>
                  </a:cubicBezTo>
                  <a:cubicBezTo>
                    <a:pt x="185" y="1173"/>
                    <a:pt x="382" y="1594"/>
                    <a:pt x="540" y="2015"/>
                  </a:cubicBezTo>
                  <a:cubicBezTo>
                    <a:pt x="569" y="2087"/>
                    <a:pt x="637" y="2120"/>
                    <a:pt x="705" y="2120"/>
                  </a:cubicBezTo>
                  <a:cubicBezTo>
                    <a:pt x="763" y="2120"/>
                    <a:pt x="820" y="2097"/>
                    <a:pt x="856" y="2055"/>
                  </a:cubicBezTo>
                  <a:cubicBezTo>
                    <a:pt x="1423" y="1331"/>
                    <a:pt x="2134" y="751"/>
                    <a:pt x="2963" y="356"/>
                  </a:cubicBezTo>
                  <a:cubicBezTo>
                    <a:pt x="3320" y="844"/>
                    <a:pt x="3596" y="1357"/>
                    <a:pt x="3794" y="1924"/>
                  </a:cubicBezTo>
                  <a:cubicBezTo>
                    <a:pt x="3824" y="2015"/>
                    <a:pt x="3919" y="2066"/>
                    <a:pt x="4012" y="2066"/>
                  </a:cubicBezTo>
                  <a:cubicBezTo>
                    <a:pt x="4081" y="2066"/>
                    <a:pt x="4149" y="2038"/>
                    <a:pt x="4189" y="1976"/>
                  </a:cubicBezTo>
                  <a:cubicBezTo>
                    <a:pt x="4531" y="1383"/>
                    <a:pt x="4913" y="830"/>
                    <a:pt x="5334" y="291"/>
                  </a:cubicBezTo>
                  <a:cubicBezTo>
                    <a:pt x="5769" y="817"/>
                    <a:pt x="6164" y="1397"/>
                    <a:pt x="6480" y="2015"/>
                  </a:cubicBezTo>
                  <a:cubicBezTo>
                    <a:pt x="6531" y="2111"/>
                    <a:pt x="6614" y="2157"/>
                    <a:pt x="6701" y="2157"/>
                  </a:cubicBezTo>
                  <a:cubicBezTo>
                    <a:pt x="6771" y="2157"/>
                    <a:pt x="6843" y="2127"/>
                    <a:pt x="6902" y="2068"/>
                  </a:cubicBezTo>
                  <a:cubicBezTo>
                    <a:pt x="7388" y="1555"/>
                    <a:pt x="7771" y="962"/>
                    <a:pt x="8061" y="317"/>
                  </a:cubicBezTo>
                  <a:cubicBezTo>
                    <a:pt x="8995" y="791"/>
                    <a:pt x="9864" y="1383"/>
                    <a:pt x="10642" y="2082"/>
                  </a:cubicBezTo>
                  <a:cubicBezTo>
                    <a:pt x="10826" y="2252"/>
                    <a:pt x="11011" y="2503"/>
                    <a:pt x="11234" y="2609"/>
                  </a:cubicBezTo>
                  <a:cubicBezTo>
                    <a:pt x="11292" y="2639"/>
                    <a:pt x="11349" y="2653"/>
                    <a:pt x="11402" y="2653"/>
                  </a:cubicBezTo>
                  <a:cubicBezTo>
                    <a:pt x="11558" y="2653"/>
                    <a:pt x="11689" y="2537"/>
                    <a:pt x="11748" y="2371"/>
                  </a:cubicBezTo>
                  <a:cubicBezTo>
                    <a:pt x="11813" y="2187"/>
                    <a:pt x="11801" y="1936"/>
                    <a:pt x="11787" y="1726"/>
                  </a:cubicBezTo>
                  <a:cubicBezTo>
                    <a:pt x="11722" y="1687"/>
                    <a:pt x="11655" y="1647"/>
                    <a:pt x="11603" y="1608"/>
                  </a:cubicBezTo>
                  <a:cubicBezTo>
                    <a:pt x="11537" y="1568"/>
                    <a:pt x="11485" y="1529"/>
                    <a:pt x="11432" y="1489"/>
                  </a:cubicBezTo>
                  <a:lnTo>
                    <a:pt x="11432" y="1529"/>
                  </a:lnTo>
                  <a:cubicBezTo>
                    <a:pt x="11418" y="1660"/>
                    <a:pt x="11418" y="1805"/>
                    <a:pt x="11406" y="1950"/>
                  </a:cubicBezTo>
                  <a:cubicBezTo>
                    <a:pt x="11406" y="2015"/>
                    <a:pt x="11418" y="2173"/>
                    <a:pt x="11379" y="2252"/>
                  </a:cubicBezTo>
                  <a:lnTo>
                    <a:pt x="11366" y="2266"/>
                  </a:lnTo>
                  <a:cubicBezTo>
                    <a:pt x="11366" y="2266"/>
                    <a:pt x="11366" y="2252"/>
                    <a:pt x="11379" y="2252"/>
                  </a:cubicBezTo>
                  <a:cubicBezTo>
                    <a:pt x="11406" y="2173"/>
                    <a:pt x="11260" y="2068"/>
                    <a:pt x="11208" y="2015"/>
                  </a:cubicBezTo>
                  <a:cubicBezTo>
                    <a:pt x="11129" y="1936"/>
                    <a:pt x="11037" y="1857"/>
                    <a:pt x="10958" y="1766"/>
                  </a:cubicBezTo>
                  <a:cubicBezTo>
                    <a:pt x="10786" y="1608"/>
                    <a:pt x="10616" y="1462"/>
                    <a:pt x="10431" y="1304"/>
                  </a:cubicBezTo>
                  <a:cubicBezTo>
                    <a:pt x="9943" y="909"/>
                    <a:pt x="9443" y="554"/>
                    <a:pt x="8904" y="238"/>
                  </a:cubicBezTo>
                  <a:cubicBezTo>
                    <a:pt x="8626" y="185"/>
                    <a:pt x="8337" y="145"/>
                    <a:pt x="8061" y="119"/>
                  </a:cubicBezTo>
                  <a:cubicBezTo>
                    <a:pt x="7915" y="106"/>
                    <a:pt x="7784" y="93"/>
                    <a:pt x="7639" y="80"/>
                  </a:cubicBezTo>
                  <a:cubicBezTo>
                    <a:pt x="7415" y="593"/>
                    <a:pt x="7112" y="1067"/>
                    <a:pt x="6756" y="1502"/>
                  </a:cubicBezTo>
                  <a:cubicBezTo>
                    <a:pt x="6454" y="976"/>
                    <a:pt x="6112" y="461"/>
                    <a:pt x="57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1618525" y="2315300"/>
              <a:ext cx="34600" cy="32325"/>
            </a:xfrm>
            <a:custGeom>
              <a:avLst/>
              <a:gdLst/>
              <a:ahLst/>
              <a:cxnLst/>
              <a:rect l="l" t="t" r="r" b="b"/>
              <a:pathLst>
                <a:path w="1384" h="1293" extrusionOk="0">
                  <a:moveTo>
                    <a:pt x="1" y="1"/>
                  </a:moveTo>
                  <a:lnTo>
                    <a:pt x="1" y="1093"/>
                  </a:lnTo>
                  <a:cubicBezTo>
                    <a:pt x="1" y="1222"/>
                    <a:pt x="122" y="1293"/>
                    <a:pt x="236" y="1293"/>
                  </a:cubicBezTo>
                  <a:cubicBezTo>
                    <a:pt x="285" y="1293"/>
                    <a:pt x="334" y="1279"/>
                    <a:pt x="370" y="1251"/>
                  </a:cubicBezTo>
                  <a:lnTo>
                    <a:pt x="1265" y="488"/>
                  </a:lnTo>
                  <a:lnTo>
                    <a:pt x="1383" y="382"/>
                  </a:lnTo>
                  <a:cubicBezTo>
                    <a:pt x="1186" y="356"/>
                    <a:pt x="1002" y="329"/>
                    <a:pt x="804" y="291"/>
                  </a:cubicBezTo>
                  <a:cubicBezTo>
                    <a:pt x="686" y="396"/>
                    <a:pt x="567" y="488"/>
                    <a:pt x="449" y="593"/>
                  </a:cubicBezTo>
                  <a:lnTo>
                    <a:pt x="449" y="198"/>
                  </a:lnTo>
                  <a:cubicBezTo>
                    <a:pt x="382" y="171"/>
                    <a:pt x="330" y="159"/>
                    <a:pt x="264" y="132"/>
                  </a:cubicBezTo>
                  <a:cubicBezTo>
                    <a:pt x="172" y="92"/>
                    <a:pt x="80" y="5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1555325" y="2316625"/>
              <a:ext cx="551475" cy="86750"/>
            </a:xfrm>
            <a:custGeom>
              <a:avLst/>
              <a:gdLst/>
              <a:ahLst/>
              <a:cxnLst/>
              <a:rect l="l" t="t" r="r" b="b"/>
              <a:pathLst>
                <a:path w="22059" h="3470" extrusionOk="0">
                  <a:moveTo>
                    <a:pt x="487" y="0"/>
                  </a:moveTo>
                  <a:cubicBezTo>
                    <a:pt x="461" y="39"/>
                    <a:pt x="448" y="79"/>
                    <a:pt x="422" y="118"/>
                  </a:cubicBezTo>
                  <a:cubicBezTo>
                    <a:pt x="211" y="461"/>
                    <a:pt x="66" y="843"/>
                    <a:pt x="0" y="1251"/>
                  </a:cubicBezTo>
                  <a:cubicBezTo>
                    <a:pt x="382" y="1633"/>
                    <a:pt x="817" y="1976"/>
                    <a:pt x="1277" y="2239"/>
                  </a:cubicBezTo>
                  <a:cubicBezTo>
                    <a:pt x="2465" y="2903"/>
                    <a:pt x="3821" y="3106"/>
                    <a:pt x="5165" y="3106"/>
                  </a:cubicBezTo>
                  <a:cubicBezTo>
                    <a:pt x="5580" y="3106"/>
                    <a:pt x="5994" y="3087"/>
                    <a:pt x="6401" y="3056"/>
                  </a:cubicBezTo>
                  <a:cubicBezTo>
                    <a:pt x="7335" y="2989"/>
                    <a:pt x="8271" y="2858"/>
                    <a:pt x="9205" y="2766"/>
                  </a:cubicBezTo>
                  <a:cubicBezTo>
                    <a:pt x="10154" y="2673"/>
                    <a:pt x="11102" y="2608"/>
                    <a:pt x="12050" y="2594"/>
                  </a:cubicBezTo>
                  <a:cubicBezTo>
                    <a:pt x="12284" y="2589"/>
                    <a:pt x="12519" y="2587"/>
                    <a:pt x="12753" y="2587"/>
                  </a:cubicBezTo>
                  <a:cubicBezTo>
                    <a:pt x="14389" y="2587"/>
                    <a:pt x="16023" y="2705"/>
                    <a:pt x="17648" y="2924"/>
                  </a:cubicBezTo>
                  <a:cubicBezTo>
                    <a:pt x="18596" y="3056"/>
                    <a:pt x="19530" y="3279"/>
                    <a:pt x="20492" y="3411"/>
                  </a:cubicBezTo>
                  <a:cubicBezTo>
                    <a:pt x="20759" y="3445"/>
                    <a:pt x="21033" y="3469"/>
                    <a:pt x="21307" y="3469"/>
                  </a:cubicBezTo>
                  <a:cubicBezTo>
                    <a:pt x="21560" y="3469"/>
                    <a:pt x="21813" y="3449"/>
                    <a:pt x="22059" y="3398"/>
                  </a:cubicBezTo>
                  <a:cubicBezTo>
                    <a:pt x="22033" y="3332"/>
                    <a:pt x="21994" y="3267"/>
                    <a:pt x="21967" y="3200"/>
                  </a:cubicBezTo>
                  <a:cubicBezTo>
                    <a:pt x="21809" y="2910"/>
                    <a:pt x="21625" y="2634"/>
                    <a:pt x="21427" y="2384"/>
                  </a:cubicBezTo>
                  <a:cubicBezTo>
                    <a:pt x="21388" y="2463"/>
                    <a:pt x="21361" y="2542"/>
                    <a:pt x="21361" y="2608"/>
                  </a:cubicBezTo>
                  <a:cubicBezTo>
                    <a:pt x="20940" y="2594"/>
                    <a:pt x="20505" y="2542"/>
                    <a:pt x="20097" y="2489"/>
                  </a:cubicBezTo>
                  <a:cubicBezTo>
                    <a:pt x="19149" y="2345"/>
                    <a:pt x="18227" y="2081"/>
                    <a:pt x="17292" y="1910"/>
                  </a:cubicBezTo>
                  <a:cubicBezTo>
                    <a:pt x="15567" y="1593"/>
                    <a:pt x="13815" y="1449"/>
                    <a:pt x="12064" y="1449"/>
                  </a:cubicBezTo>
                  <a:cubicBezTo>
                    <a:pt x="11195" y="1462"/>
                    <a:pt x="10312" y="1502"/>
                    <a:pt x="9442" y="1593"/>
                  </a:cubicBezTo>
                  <a:cubicBezTo>
                    <a:pt x="8573" y="1686"/>
                    <a:pt x="7730" y="1831"/>
                    <a:pt x="6875" y="1950"/>
                  </a:cubicBezTo>
                  <a:cubicBezTo>
                    <a:pt x="6212" y="2050"/>
                    <a:pt x="5542" y="2129"/>
                    <a:pt x="4880" y="2129"/>
                  </a:cubicBezTo>
                  <a:cubicBezTo>
                    <a:pt x="3977" y="2129"/>
                    <a:pt x="3088" y="1982"/>
                    <a:pt x="2252" y="1541"/>
                  </a:cubicBezTo>
                  <a:cubicBezTo>
                    <a:pt x="1686" y="1238"/>
                    <a:pt x="1186" y="830"/>
                    <a:pt x="764" y="343"/>
                  </a:cubicBezTo>
                  <a:cubicBezTo>
                    <a:pt x="671" y="238"/>
                    <a:pt x="580" y="118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40"/>
            <p:cNvSpPr/>
            <p:nvPr/>
          </p:nvSpPr>
          <p:spPr>
            <a:xfrm>
              <a:off x="1554325" y="2362050"/>
              <a:ext cx="554150" cy="61600"/>
            </a:xfrm>
            <a:custGeom>
              <a:avLst/>
              <a:gdLst/>
              <a:ahLst/>
              <a:cxnLst/>
              <a:rect l="l" t="t" r="r" b="b"/>
              <a:pathLst>
                <a:path w="22166" h="2464" extrusionOk="0">
                  <a:moveTo>
                    <a:pt x="0" y="1"/>
                  </a:moveTo>
                  <a:cubicBezTo>
                    <a:pt x="0" y="264"/>
                    <a:pt x="40" y="528"/>
                    <a:pt x="146" y="751"/>
                  </a:cubicBezTo>
                  <a:cubicBezTo>
                    <a:pt x="462" y="1436"/>
                    <a:pt x="1238" y="1766"/>
                    <a:pt x="1963" y="1950"/>
                  </a:cubicBezTo>
                  <a:cubicBezTo>
                    <a:pt x="2213" y="2015"/>
                    <a:pt x="2450" y="2068"/>
                    <a:pt x="2701" y="2108"/>
                  </a:cubicBezTo>
                  <a:cubicBezTo>
                    <a:pt x="3585" y="2276"/>
                    <a:pt x="4486" y="2339"/>
                    <a:pt x="5394" y="2339"/>
                  </a:cubicBezTo>
                  <a:cubicBezTo>
                    <a:pt x="6122" y="2339"/>
                    <a:pt x="6854" y="2298"/>
                    <a:pt x="7586" y="2240"/>
                  </a:cubicBezTo>
                  <a:cubicBezTo>
                    <a:pt x="9061" y="2121"/>
                    <a:pt x="10562" y="1936"/>
                    <a:pt x="12037" y="1884"/>
                  </a:cubicBezTo>
                  <a:cubicBezTo>
                    <a:pt x="12353" y="1871"/>
                    <a:pt x="12669" y="1857"/>
                    <a:pt x="12999" y="1857"/>
                  </a:cubicBezTo>
                  <a:cubicBezTo>
                    <a:pt x="14092" y="1857"/>
                    <a:pt x="15198" y="1910"/>
                    <a:pt x="16304" y="2003"/>
                  </a:cubicBezTo>
                  <a:cubicBezTo>
                    <a:pt x="17595" y="2094"/>
                    <a:pt x="18873" y="2240"/>
                    <a:pt x="20164" y="2371"/>
                  </a:cubicBezTo>
                  <a:cubicBezTo>
                    <a:pt x="20453" y="2398"/>
                    <a:pt x="20756" y="2424"/>
                    <a:pt x="21045" y="2450"/>
                  </a:cubicBezTo>
                  <a:cubicBezTo>
                    <a:pt x="21128" y="2458"/>
                    <a:pt x="21217" y="2464"/>
                    <a:pt x="21306" y="2464"/>
                  </a:cubicBezTo>
                  <a:cubicBezTo>
                    <a:pt x="21656" y="2464"/>
                    <a:pt x="22020" y="2383"/>
                    <a:pt x="22125" y="2068"/>
                  </a:cubicBezTo>
                  <a:cubicBezTo>
                    <a:pt x="22152" y="2003"/>
                    <a:pt x="22165" y="1936"/>
                    <a:pt x="22165" y="1871"/>
                  </a:cubicBezTo>
                  <a:lnTo>
                    <a:pt x="22165" y="1871"/>
                  </a:lnTo>
                  <a:cubicBezTo>
                    <a:pt x="21844" y="1964"/>
                    <a:pt x="21504" y="2000"/>
                    <a:pt x="21157" y="2000"/>
                  </a:cubicBezTo>
                  <a:cubicBezTo>
                    <a:pt x="20278" y="2000"/>
                    <a:pt x="19353" y="1770"/>
                    <a:pt x="18569" y="1647"/>
                  </a:cubicBezTo>
                  <a:cubicBezTo>
                    <a:pt x="16620" y="1318"/>
                    <a:pt x="14645" y="1160"/>
                    <a:pt x="12669" y="1160"/>
                  </a:cubicBezTo>
                  <a:cubicBezTo>
                    <a:pt x="11695" y="1172"/>
                    <a:pt x="10720" y="1212"/>
                    <a:pt x="9746" y="1304"/>
                  </a:cubicBezTo>
                  <a:cubicBezTo>
                    <a:pt x="8759" y="1383"/>
                    <a:pt x="7784" y="1529"/>
                    <a:pt x="6796" y="1608"/>
                  </a:cubicBezTo>
                  <a:cubicBezTo>
                    <a:pt x="6259" y="1656"/>
                    <a:pt x="5710" y="1688"/>
                    <a:pt x="5159" y="1688"/>
                  </a:cubicBezTo>
                  <a:cubicBezTo>
                    <a:pt x="3900" y="1688"/>
                    <a:pt x="2634" y="1520"/>
                    <a:pt x="1489" y="988"/>
                  </a:cubicBezTo>
                  <a:cubicBezTo>
                    <a:pt x="949" y="738"/>
                    <a:pt x="435" y="40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1554325" y="2347900"/>
              <a:ext cx="554150" cy="64175"/>
            </a:xfrm>
            <a:custGeom>
              <a:avLst/>
              <a:gdLst/>
              <a:ahLst/>
              <a:cxnLst/>
              <a:rect l="l" t="t" r="r" b="b"/>
              <a:pathLst>
                <a:path w="22166" h="2567" extrusionOk="0">
                  <a:moveTo>
                    <a:pt x="40" y="0"/>
                  </a:moveTo>
                  <a:cubicBezTo>
                    <a:pt x="14" y="119"/>
                    <a:pt x="0" y="251"/>
                    <a:pt x="0" y="382"/>
                  </a:cubicBezTo>
                  <a:lnTo>
                    <a:pt x="0" y="567"/>
                  </a:lnTo>
                  <a:cubicBezTo>
                    <a:pt x="435" y="975"/>
                    <a:pt x="949" y="1304"/>
                    <a:pt x="1489" y="1554"/>
                  </a:cubicBezTo>
                  <a:cubicBezTo>
                    <a:pt x="2634" y="2086"/>
                    <a:pt x="3900" y="2254"/>
                    <a:pt x="5159" y="2254"/>
                  </a:cubicBezTo>
                  <a:cubicBezTo>
                    <a:pt x="5710" y="2254"/>
                    <a:pt x="6259" y="2222"/>
                    <a:pt x="6796" y="2174"/>
                  </a:cubicBezTo>
                  <a:cubicBezTo>
                    <a:pt x="7784" y="2095"/>
                    <a:pt x="8759" y="1949"/>
                    <a:pt x="9746" y="1870"/>
                  </a:cubicBezTo>
                  <a:cubicBezTo>
                    <a:pt x="10720" y="1778"/>
                    <a:pt x="11695" y="1738"/>
                    <a:pt x="12669" y="1726"/>
                  </a:cubicBezTo>
                  <a:cubicBezTo>
                    <a:pt x="14645" y="1726"/>
                    <a:pt x="16620" y="1884"/>
                    <a:pt x="18569" y="2213"/>
                  </a:cubicBezTo>
                  <a:cubicBezTo>
                    <a:pt x="19353" y="2336"/>
                    <a:pt x="20278" y="2566"/>
                    <a:pt x="21157" y="2566"/>
                  </a:cubicBezTo>
                  <a:cubicBezTo>
                    <a:pt x="21504" y="2566"/>
                    <a:pt x="21844" y="2530"/>
                    <a:pt x="22165" y="2437"/>
                  </a:cubicBezTo>
                  <a:cubicBezTo>
                    <a:pt x="22152" y="2344"/>
                    <a:pt x="22139" y="2239"/>
                    <a:pt x="22099" y="2147"/>
                  </a:cubicBezTo>
                  <a:cubicBezTo>
                    <a:pt x="21853" y="2198"/>
                    <a:pt x="21600" y="2218"/>
                    <a:pt x="21347" y="2218"/>
                  </a:cubicBezTo>
                  <a:cubicBezTo>
                    <a:pt x="21073" y="2218"/>
                    <a:pt x="20799" y="2194"/>
                    <a:pt x="20532" y="2160"/>
                  </a:cubicBezTo>
                  <a:cubicBezTo>
                    <a:pt x="19570" y="2028"/>
                    <a:pt x="18636" y="1805"/>
                    <a:pt x="17688" y="1673"/>
                  </a:cubicBezTo>
                  <a:cubicBezTo>
                    <a:pt x="16063" y="1454"/>
                    <a:pt x="14429" y="1336"/>
                    <a:pt x="12793" y="1336"/>
                  </a:cubicBezTo>
                  <a:cubicBezTo>
                    <a:pt x="12559" y="1336"/>
                    <a:pt x="12324" y="1338"/>
                    <a:pt x="12090" y="1343"/>
                  </a:cubicBezTo>
                  <a:cubicBezTo>
                    <a:pt x="11142" y="1357"/>
                    <a:pt x="10194" y="1422"/>
                    <a:pt x="9245" y="1515"/>
                  </a:cubicBezTo>
                  <a:cubicBezTo>
                    <a:pt x="8311" y="1607"/>
                    <a:pt x="7375" y="1738"/>
                    <a:pt x="6441" y="1805"/>
                  </a:cubicBezTo>
                  <a:cubicBezTo>
                    <a:pt x="6034" y="1836"/>
                    <a:pt x="5620" y="1855"/>
                    <a:pt x="5205" y="1855"/>
                  </a:cubicBezTo>
                  <a:cubicBezTo>
                    <a:pt x="3861" y="1855"/>
                    <a:pt x="2505" y="1652"/>
                    <a:pt x="1317" y="988"/>
                  </a:cubicBezTo>
                  <a:cubicBezTo>
                    <a:pt x="857" y="725"/>
                    <a:pt x="422" y="382"/>
                    <a:pt x="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CaixaDeTexto 2">
            <a:extLst>
              <a:ext uri="{FF2B5EF4-FFF2-40B4-BE49-F238E27FC236}">
                <a16:creationId xmlns:a16="http://schemas.microsoft.com/office/drawing/2014/main" id="{06B2CED5-86B7-C6EE-A9D5-7F845969A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8793" y="1318845"/>
            <a:ext cx="9670562" cy="36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296" tIns="41148" rIns="82296" bIns="41148">
            <a:spAutoFit/>
          </a:bodyPr>
          <a:lstStyle/>
          <a:p>
            <a:pPr algn="just">
              <a:spcBef>
                <a:spcPts val="540"/>
              </a:spcBef>
            </a:pPr>
            <a:r>
              <a:rPr lang="pt-BR" b="1" dirty="0">
                <a:latin typeface="Arial" charset="0"/>
              </a:rPr>
              <a:t>Nesta aula você vai</a:t>
            </a:r>
            <a:r>
              <a:rPr lang="pt-BR" b="1" dirty="0">
                <a:solidFill>
                  <a:srgbClr val="000000"/>
                </a:solidFill>
                <a:latin typeface="Arial" pitchFamily="18"/>
                <a:ea typeface="Arial" pitchFamily="18"/>
                <a:cs typeface="Arial" pitchFamily="18"/>
              </a:rPr>
              <a:t> estudar sobre o trabalho escravo na África.</a:t>
            </a:r>
            <a:r>
              <a:rPr lang="pt-BR" b="1" dirty="0">
                <a:solidFill>
                  <a:srgbClr val="000000"/>
                </a:solidFill>
                <a:latin typeface="Arial" charset="0"/>
                <a:ea typeface="Arial" pitchFamily="18"/>
                <a:cs typeface="Arial" pitchFamily="18"/>
              </a:rPr>
              <a:t> </a:t>
            </a:r>
            <a:r>
              <a:rPr lang="pt-BR" b="1" dirty="0">
                <a:latin typeface="Arial" charset="0"/>
              </a:rPr>
              <a:t>Ao final, você deverá: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EEE0DF-092B-36FB-23C1-B61BABF2DC76}"/>
              </a:ext>
            </a:extLst>
          </p:cNvPr>
          <p:cNvSpPr txBox="1"/>
          <p:nvPr/>
        </p:nvSpPr>
        <p:spPr>
          <a:xfrm>
            <a:off x="630409" y="2320657"/>
            <a:ext cx="68245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</a:t>
            </a:r>
          </a:p>
          <a:p>
            <a:pPr marL="285750" indent="-285750" algn="just">
              <a:buFontTx/>
              <a:buChar char="-"/>
            </a:pPr>
            <a:r>
              <a:rPr lang="pt-BR" dirty="0"/>
              <a:t>Compreender que escravidão estava presente em várias sociedades africanas.</a:t>
            </a:r>
          </a:p>
          <a:p>
            <a:pPr marL="285750" indent="-285750" algn="just">
              <a:buFontTx/>
              <a:buChar char="-"/>
            </a:pPr>
            <a:endParaRPr lang="pt-BR" dirty="0"/>
          </a:p>
          <a:p>
            <a:pPr marL="285750" indent="-285750" algn="just">
              <a:buFontTx/>
              <a:buChar char="-"/>
            </a:pPr>
            <a:r>
              <a:rPr lang="pt-BR" dirty="0"/>
              <a:t>Conhecer as diferentes formas de escravidão que existiram na África.</a:t>
            </a:r>
          </a:p>
          <a:p>
            <a:pPr marL="285750" indent="-285750" algn="just">
              <a:buFontTx/>
              <a:buChar char="-"/>
            </a:pPr>
            <a:endParaRPr lang="pt-BR" dirty="0"/>
          </a:p>
          <a:p>
            <a:pPr algn="just"/>
            <a:r>
              <a:rPr lang="pt-BR" dirty="0"/>
              <a:t>- Mostrar que a presença europeia na África modificou as relações econômicas e sociais naquele continente.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vre 1"/>
          <p:cNvSpPr/>
          <p:nvPr/>
        </p:nvSpPr>
        <p:spPr>
          <a:xfrm>
            <a:off x="2063552" y="620688"/>
            <a:ext cx="8893079" cy="6411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Por que isso é importante?</a:t>
            </a:r>
            <a:endParaRPr lang="pt-BR" sz="2400" dirty="0">
              <a:solidFill>
                <a:srgbClr val="3A0018"/>
              </a:solidFill>
              <a:latin typeface="Arial" pitchFamily="18"/>
              <a:ea typeface="Arial" pitchFamily="18"/>
              <a:cs typeface="Arial" pitchFamily="18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3D9A87-8A0D-229B-7579-9E4CBEA5F540}"/>
              </a:ext>
            </a:extLst>
          </p:cNvPr>
          <p:cNvSpPr txBox="1"/>
          <p:nvPr/>
        </p:nvSpPr>
        <p:spPr>
          <a:xfrm>
            <a:off x="1559496" y="1797784"/>
            <a:ext cx="9577063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tabLst>
                <a:tab pos="5284788" algn="l"/>
              </a:tabLst>
              <a:defRPr/>
            </a:pPr>
            <a:r>
              <a:rPr lang="pt-BR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Tudo isso é  importante para você compreender: 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  <a:tabLst>
                <a:tab pos="5284788" algn="l"/>
              </a:tabLst>
            </a:pPr>
            <a:r>
              <a:rPr lang="pt-BR" sz="2000" dirty="0">
                <a:solidFill>
                  <a:schemeClr val="tx1"/>
                </a:solidFill>
                <a:latin typeface="Arial" charset="0"/>
                <a:cs typeface="Arial" charset="0"/>
              </a:rPr>
              <a:t> a </a:t>
            </a:r>
            <a:r>
              <a:rPr lang="pt-BR" sz="2000" dirty="0">
                <a:solidFill>
                  <a:schemeClr val="tx1"/>
                </a:solidFill>
                <a:latin typeface="Arial" charset="0"/>
              </a:rPr>
              <a:t>ocorrência de novas formas de escravidão e discriminação por causa da cor da pele no Brasil e no mundo de hoje</a:t>
            </a:r>
            <a:r>
              <a:rPr lang="pt-BR" sz="2000" dirty="0">
                <a:latin typeface="Arial" charset="0"/>
              </a:rPr>
              <a:t>.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  <a:tabLst>
                <a:tab pos="5284788" algn="l"/>
              </a:tabLst>
            </a:pPr>
            <a:endParaRPr lang="pt-BR" sz="2000" dirty="0">
              <a:solidFill>
                <a:schemeClr val="tx1"/>
              </a:solidFill>
              <a:latin typeface="Arial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  <a:tabLst>
                <a:tab pos="5284788" algn="l"/>
              </a:tabLst>
            </a:pPr>
            <a:r>
              <a:rPr lang="pt-BR" sz="2000" dirty="0">
                <a:solidFill>
                  <a:schemeClr val="tx1"/>
                </a:solidFill>
                <a:latin typeface="Arial" charset="0"/>
              </a:rPr>
              <a:t> que é preciso respeitarmos as diferenças e lutarmos no presente para que a escravidão nunca mais volte a se repetir.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CB6D8F32-47A4-2836-D176-DD08BE703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3476275"/>
            <a:ext cx="3375248" cy="337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hlinkClick r:id="rId3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4762" t="2856" r="2381" b="11452"/>
          <a:stretch>
            <a:fillRect/>
          </a:stretch>
        </p:blipFill>
        <p:spPr>
          <a:xfrm>
            <a:off x="8256240" y="4027220"/>
            <a:ext cx="3413292" cy="2625610"/>
          </a:xfrm>
          <a:prstGeom prst="rect">
            <a:avLst/>
          </a:prstGeom>
          <a:noFill/>
          <a:ln w="35999">
            <a:noFill/>
            <a:prstDash val="solid"/>
            <a:round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A5CD750-28D3-1692-A219-D13E7B0029CF}"/>
              </a:ext>
            </a:extLst>
          </p:cNvPr>
          <p:cNvSpPr txBox="1"/>
          <p:nvPr/>
        </p:nvSpPr>
        <p:spPr>
          <a:xfrm>
            <a:off x="1487488" y="1268760"/>
            <a:ext cx="97930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2400" dirty="0"/>
          </a:p>
          <a:p>
            <a:pPr algn="ctr"/>
            <a:r>
              <a:rPr lang="pt-BR" sz="2400" dirty="0"/>
              <a:t>A escravidão é um capítulo da História do Brasil. Embora ela tenha sido abolida há 115 anos, não pode ser apagada e suas consequências não podem ser ignoradas. A História nos permite conhecer o passado, compreender o presente e pode ajudar a planejar o futuro. Nós vamos contar um pouco dessa história para você.</a:t>
            </a:r>
          </a:p>
        </p:txBody>
      </p:sp>
    </p:spTree>
    <p:extLst>
      <p:ext uri="{BB962C8B-B14F-4D97-AF65-F5344CB8AC3E}">
        <p14:creationId xmlns:p14="http://schemas.microsoft.com/office/powerpoint/2010/main" val="28444822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5"/>
          <p:cNvSpPr txBox="1">
            <a:spLocks noChangeArrowheads="1"/>
          </p:cNvSpPr>
          <p:nvPr/>
        </p:nvSpPr>
        <p:spPr bwMode="auto">
          <a:xfrm>
            <a:off x="2038020" y="769293"/>
            <a:ext cx="885825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algn="ctr"/>
            <a:r>
              <a:rPr lang="pt-BR" sz="2400" b="1" dirty="0">
                <a:solidFill>
                  <a:srgbClr val="3A0018"/>
                </a:solidFill>
                <a:latin typeface="Arial" charset="0"/>
              </a:rPr>
              <a:t>Entendendo o que é escravidão</a:t>
            </a:r>
          </a:p>
        </p:txBody>
      </p:sp>
      <p:sp>
        <p:nvSpPr>
          <p:cNvPr id="22532" name="CaixaDeTexto 9"/>
          <p:cNvSpPr txBox="1">
            <a:spLocks noChangeArrowheads="1"/>
          </p:cNvSpPr>
          <p:nvPr/>
        </p:nvSpPr>
        <p:spPr bwMode="auto">
          <a:xfrm>
            <a:off x="-1071562" y="1000125"/>
            <a:ext cx="18472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spAutoFit/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4CF1D9-27AA-713B-067E-6C03648D178D}"/>
              </a:ext>
            </a:extLst>
          </p:cNvPr>
          <p:cNvSpPr txBox="1"/>
          <p:nvPr/>
        </p:nvSpPr>
        <p:spPr>
          <a:xfrm>
            <a:off x="2200019" y="1729138"/>
            <a:ext cx="8352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540"/>
              </a:spcBef>
            </a:pPr>
            <a:r>
              <a:rPr lang="pt-BR" sz="2000" b="1" dirty="0">
                <a:latin typeface="Arial" charset="0"/>
              </a:rPr>
              <a:t>Escravidão</a:t>
            </a:r>
            <a:r>
              <a:rPr lang="pt-BR" sz="2000" dirty="0">
                <a:latin typeface="Arial" charset="0"/>
              </a:rPr>
              <a:t> é uma palavra abrangente e possui inúmeros significados.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A70FDE-7366-E505-8574-0697A48A553A}"/>
              </a:ext>
            </a:extLst>
          </p:cNvPr>
          <p:cNvSpPr txBox="1"/>
          <p:nvPr/>
        </p:nvSpPr>
        <p:spPr>
          <a:xfrm>
            <a:off x="1415480" y="2159483"/>
            <a:ext cx="100091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/>
              <a:t>É considerado escravidão o regime de trabalho no qual homens e mulheres são forçados a executar tarefas sem receber qualquer tipo de remuneração.</a:t>
            </a:r>
          </a:p>
          <a:p>
            <a:pPr algn="ctr"/>
            <a:r>
              <a:rPr lang="pt-BR" sz="2000" dirty="0"/>
              <a:t>Além disso, as pessoas escravizadas têm suas liberdades tolhidas, pois são consideradas propriedades de seus senhores, podendo ser vendidas ou trocadas como mercadorias.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D299522-53E6-3300-0F58-1458EA9DC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4038694"/>
            <a:ext cx="5086498" cy="281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vre 1"/>
          <p:cNvSpPr/>
          <p:nvPr/>
        </p:nvSpPr>
        <p:spPr>
          <a:xfrm>
            <a:off x="1738282" y="1131846"/>
            <a:ext cx="5572164" cy="286865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just"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dirty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Forma livre 2"/>
          <p:cNvSpPr/>
          <p:nvPr/>
        </p:nvSpPr>
        <p:spPr>
          <a:xfrm>
            <a:off x="1991544" y="676448"/>
            <a:ext cx="8833035" cy="4553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Afinal, o que era um escravo?</a:t>
            </a:r>
          </a:p>
        </p:txBody>
      </p:sp>
      <p:sp>
        <p:nvSpPr>
          <p:cNvPr id="4" name="Forma livre 3"/>
          <p:cNvSpPr/>
          <p:nvPr/>
        </p:nvSpPr>
        <p:spPr>
          <a:xfrm>
            <a:off x="7158002" y="3024003"/>
            <a:ext cx="3077998" cy="36007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18"/>
                <a:ea typeface="MS Gothic" pitchFamily="2"/>
                <a:cs typeface="MS Gothic" pitchFamily="2"/>
              </a:rPr>
              <a:t>               </a:t>
            </a: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effectLst>
                <a:outerShdw dist="17962" dir="2700000">
                  <a:srgbClr val="000000"/>
                </a:outerShdw>
              </a:effectLst>
              <a:latin typeface="Arial" pitchFamily="18"/>
              <a:ea typeface="MS Gothic" pitchFamily="2"/>
              <a:cs typeface="MS Gothic" pitchFamily="2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343472" y="1675662"/>
            <a:ext cx="1010769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O escravo era uma propriedade de alguém, portanto, eram entendidos como bens móveis, na medida em que estavam sujeitos à compra e venda.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O escravo era “estrangeiro” por excelência.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O escravo não possuía nenhum direito.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Em geral, a condição de escravo era herdada, ou seja, era transmitida de mãe para filho.</a:t>
            </a:r>
            <a:endParaRPr lang="pt-BR" sz="2000" dirty="0">
              <a:solidFill>
                <a:srgbClr val="3A0018"/>
              </a:solidFill>
            </a:endParaRPr>
          </a:p>
        </p:txBody>
      </p:sp>
      <p:pic>
        <p:nvPicPr>
          <p:cNvPr id="10" name="Imagem 9">
            <a:hlinkClick r:id="rId3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28248" y="3557516"/>
            <a:ext cx="3122918" cy="2405789"/>
          </a:xfrm>
          <a:prstGeom prst="rect">
            <a:avLst/>
          </a:prstGeom>
          <a:noFill/>
          <a:ln w="35999">
            <a:solidFill>
              <a:srgbClr val="000000"/>
            </a:solidFill>
            <a:prstDash val="solid"/>
            <a:round/>
          </a:ln>
        </p:spPr>
      </p:pic>
      <p:sp>
        <p:nvSpPr>
          <p:cNvPr id="11" name="CaixaDeTexto 10"/>
          <p:cNvSpPr txBox="1"/>
          <p:nvPr/>
        </p:nvSpPr>
        <p:spPr>
          <a:xfrm>
            <a:off x="8328248" y="6115421"/>
            <a:ext cx="3286148" cy="35719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spcBef>
                <a:spcPts val="1190"/>
              </a:spcBef>
              <a:spcAft>
                <a:spcPts val="99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i="1" dirty="0">
                <a:solidFill>
                  <a:srgbClr val="000000"/>
                </a:solidFill>
                <a:latin typeface="Arial" pitchFamily="34" charset="0"/>
                <a:ea typeface="MS Gothic" pitchFamily="2"/>
                <a:cs typeface="Arial" pitchFamily="34" charset="0"/>
              </a:rPr>
              <a:t>Rugendas,1835.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 3"/>
          <p:cNvSpPr/>
          <p:nvPr/>
        </p:nvSpPr>
        <p:spPr>
          <a:xfrm>
            <a:off x="1415480" y="4857761"/>
            <a:ext cx="9775418" cy="16748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just">
              <a:spcBef>
                <a:spcPts val="600"/>
              </a:spcBef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As diferentes  formas de obter escravos...</a:t>
            </a:r>
          </a:p>
          <a:p>
            <a:pPr algn="just">
              <a:spcBef>
                <a:spcPts val="600"/>
              </a:spcBef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Tomados em conjunto, as </a:t>
            </a:r>
            <a:r>
              <a:rPr lang="pt-BR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guerras</a:t>
            </a:r>
            <a:r>
              <a:rPr lang="pt-BR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, os </a:t>
            </a:r>
            <a:r>
              <a:rPr lang="pt-BR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ataques</a:t>
            </a:r>
            <a:r>
              <a:rPr lang="pt-BR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 e os </a:t>
            </a:r>
            <a:r>
              <a:rPr lang="pt-BR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sequestros</a:t>
            </a:r>
            <a:r>
              <a:rPr lang="pt-BR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 foram responsáveis pela maior parte dos novos escravos na história. Em algumas sociedades, a escravidão funcionava como um ato de </a:t>
            </a:r>
            <a:r>
              <a:rPr lang="pt-BR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punição judicial</a:t>
            </a:r>
            <a:r>
              <a:rPr lang="pt-BR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, principalmente para crimes como assassinato, roubo, adultério e bruxaria.</a:t>
            </a:r>
            <a:endParaRPr lang="pt-BR" sz="1600" dirty="0">
              <a:solidFill>
                <a:srgbClr val="3A0018"/>
              </a:solidFill>
              <a:latin typeface="Arial" pitchFamily="18"/>
              <a:ea typeface="MS Gothic" pitchFamily="2"/>
              <a:cs typeface="MS Gothic" pitchFamily="2"/>
            </a:endParaRPr>
          </a:p>
        </p:txBody>
      </p:sp>
      <p:sp>
        <p:nvSpPr>
          <p:cNvPr id="5" name="Forma livre 4"/>
          <p:cNvSpPr/>
          <p:nvPr/>
        </p:nvSpPr>
        <p:spPr>
          <a:xfrm>
            <a:off x="2063552" y="850742"/>
            <a:ext cx="8640723" cy="45705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As diferentes formas de escravização na África</a:t>
            </a:r>
          </a:p>
        </p:txBody>
      </p:sp>
      <p:pic>
        <p:nvPicPr>
          <p:cNvPr id="87042" name="Picture 2" descr="http://1.bp.blogspot.com/__h6xm0w2TqY/S8s4TdkGQDI/AAAAAAAAABg/C10y2etptsc/s1600/escravid%C3%A3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t="4004" b="7915"/>
          <a:stretch>
            <a:fillRect/>
          </a:stretch>
        </p:blipFill>
        <p:spPr bwMode="auto">
          <a:xfrm>
            <a:off x="8976320" y="1721073"/>
            <a:ext cx="2214578" cy="2865924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FC53B87-CE12-5943-362E-38001751EA5D}"/>
              </a:ext>
            </a:extLst>
          </p:cNvPr>
          <p:cNvSpPr txBox="1"/>
          <p:nvPr/>
        </p:nvSpPr>
        <p:spPr>
          <a:xfrm>
            <a:off x="1415480" y="2276872"/>
            <a:ext cx="74168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A escravidão era uma forma de exploração que geralmente tinha início por meio da violência, que reduzia a posição de uma pessoa de uma condição de liberdade para uma condição de escravo. </a:t>
            </a:r>
          </a:p>
          <a:p>
            <a:pPr algn="ctr"/>
            <a:r>
              <a:rPr lang="pt-BR" dirty="0"/>
              <a:t>O tipo mais comum de violência era a guerra, na qual os prisioneiros eram escravizados. Havia variações na organização de tal violência: ataques cujo principal objetivo era adquirir escravos.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vre 1"/>
          <p:cNvSpPr/>
          <p:nvPr/>
        </p:nvSpPr>
        <p:spPr>
          <a:xfrm>
            <a:off x="2063552" y="566385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415480" y="1484784"/>
            <a:ext cx="993710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Considere o texto a seguir:</a:t>
            </a: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“Em primeiro lugar, a escravidão era uma forma de exploração. O escravo era uma propriedade de alguém, sua força de trabalho estava à completa disposição do seu senhor (pelo menos teoricamente, tinham total controle sob os escravos), sendo sua liberdade alienada. Enquanto propriedade, os escravos eram bens móveis, o que significa dizer que eles podiam ser comprados e vendidos. Por serem bens móveis, os escravos eram tratados como mercadorias”. </a:t>
            </a:r>
          </a:p>
          <a:p>
            <a:pPr algn="just">
              <a:spcBef>
                <a:spcPts val="600"/>
              </a:spcBef>
            </a:pPr>
            <a:r>
              <a:rPr lang="pt-BR" b="1" dirty="0">
                <a:latin typeface="Arial" pitchFamily="34" charset="0"/>
                <a:cs typeface="Arial" pitchFamily="34" charset="0"/>
              </a:rPr>
              <a:t>Sobre a escravidão na África, podemos afirmar:</a:t>
            </a:r>
          </a:p>
          <a:p>
            <a:pPr marL="342900" indent="-342900" algn="just">
              <a:spcBef>
                <a:spcPts val="600"/>
              </a:spcBef>
              <a:buAutoNum type="alphaLcParenR"/>
            </a:pPr>
            <a:r>
              <a:rPr lang="pt-BR" dirty="0">
                <a:latin typeface="Arial" pitchFamily="34" charset="0"/>
                <a:cs typeface="Arial" pitchFamily="34" charset="0"/>
              </a:rPr>
              <a:t>Não foi praticada pelos povos que habitavam o norte do continente.</a:t>
            </a:r>
          </a:p>
          <a:p>
            <a:pPr marL="342900" indent="-342900" algn="just">
              <a:spcBef>
                <a:spcPts val="600"/>
              </a:spcBef>
              <a:buAutoNum type="alphaLcParenR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b) A África somente utilizou o trabalho escravo no século XIX.</a:t>
            </a:r>
          </a:p>
          <a:p>
            <a:pPr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c) Apenas com a chegada dos europeus à África, a escravidão começou a ser praticada.</a:t>
            </a:r>
          </a:p>
          <a:p>
            <a:pPr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d) A escravidão existiu em praticamente todas as sociedades africanas.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21B9BC3-443D-8026-C323-5F5A37C43F4A}"/>
              </a:ext>
            </a:extLst>
          </p:cNvPr>
          <p:cNvSpPr/>
          <p:nvPr/>
        </p:nvSpPr>
        <p:spPr>
          <a:xfrm>
            <a:off x="1271464" y="3645024"/>
            <a:ext cx="7632848" cy="450346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086490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703512" y="170080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BR" dirty="0"/>
            </a:br>
            <a:endParaRPr lang="pt-BR" dirty="0"/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15480" y="1724088"/>
            <a:ext cx="97930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b="1" dirty="0">
                <a:latin typeface="Arial" pitchFamily="34" charset="0"/>
                <a:cs typeface="Arial" pitchFamily="34" charset="0"/>
              </a:rPr>
              <a:t>Sobre as diversas formas de obter escravos na África, podemos afirmar:</a:t>
            </a:r>
          </a:p>
          <a:p>
            <a:pPr algn="just">
              <a:spcBef>
                <a:spcPts val="600"/>
              </a:spcBef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ts val="600"/>
              </a:spcBef>
              <a:buAutoNum type="alphaLcParenR"/>
            </a:pPr>
            <a:r>
              <a:rPr lang="pt-BR" dirty="0">
                <a:latin typeface="Arial" pitchFamily="34" charset="0"/>
                <a:cs typeface="Arial" pitchFamily="34" charset="0"/>
              </a:rPr>
              <a:t>Guerras, ataques e sequestros foram responsáveis pela maior parte dos escravos na História.</a:t>
            </a:r>
          </a:p>
          <a:p>
            <a:pPr marL="342900" indent="-342900" algn="just">
              <a:spcBef>
                <a:spcPts val="600"/>
              </a:spcBef>
              <a:buAutoNum type="alphaLcParenR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b) A única forma de obter escravos era através de sequestros.</a:t>
            </a:r>
          </a:p>
          <a:p>
            <a:pPr marL="342900" indent="-342900"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c) A única forma de obter escravos era através das guerras e ataques.</a:t>
            </a:r>
          </a:p>
          <a:p>
            <a:pPr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d)  A única forma de obter escravos era através de dívidas.</a:t>
            </a:r>
          </a:p>
        </p:txBody>
      </p:sp>
      <p:sp>
        <p:nvSpPr>
          <p:cNvPr id="7" name="Forma livre 1">
            <a:extLst>
              <a:ext uri="{FF2B5EF4-FFF2-40B4-BE49-F238E27FC236}">
                <a16:creationId xmlns:a16="http://schemas.microsoft.com/office/drawing/2014/main" id="{E814722C-633A-2F53-1DF9-70175B330914}"/>
              </a:ext>
            </a:extLst>
          </p:cNvPr>
          <p:cNvSpPr/>
          <p:nvPr/>
        </p:nvSpPr>
        <p:spPr>
          <a:xfrm>
            <a:off x="2063552" y="566385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DA253A1-F917-2C22-1229-777D6A3561C0}"/>
              </a:ext>
            </a:extLst>
          </p:cNvPr>
          <p:cNvSpPr/>
          <p:nvPr/>
        </p:nvSpPr>
        <p:spPr>
          <a:xfrm>
            <a:off x="1415480" y="2344958"/>
            <a:ext cx="9937104" cy="724002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64995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703512" y="170080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BR" dirty="0"/>
            </a:br>
            <a:endParaRPr lang="pt-BR" dirty="0"/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15480" y="1700808"/>
            <a:ext cx="993710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b="1" dirty="0">
                <a:latin typeface="Arial" pitchFamily="34" charset="0"/>
                <a:cs typeface="Arial" pitchFamily="34" charset="0"/>
              </a:rPr>
              <a:t>Entre as características da condição de escravo, podemos destacar:</a:t>
            </a:r>
          </a:p>
          <a:p>
            <a:pPr algn="just">
              <a:spcBef>
                <a:spcPts val="600"/>
              </a:spcBef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a) Um escravo poderia obter a sua liberdade através de seu bom comportamento.</a:t>
            </a:r>
          </a:p>
          <a:p>
            <a:pPr marL="342900" indent="-342900" algn="just">
              <a:spcBef>
                <a:spcPts val="600"/>
              </a:spcBef>
              <a:buAutoNum type="alphaLcParenBoth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b) Sua condição de escravo não era herdada.</a:t>
            </a:r>
          </a:p>
          <a:p>
            <a:pPr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c) Ao escravo era permitido escolher seu dono.</a:t>
            </a:r>
          </a:p>
          <a:p>
            <a:pPr algn="just"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d) O escravo  era uma propriedade de alguém, portanto, estava sujeito a compra e a venda.</a:t>
            </a:r>
          </a:p>
        </p:txBody>
      </p:sp>
      <p:sp>
        <p:nvSpPr>
          <p:cNvPr id="7" name="Forma livre 1">
            <a:extLst>
              <a:ext uri="{FF2B5EF4-FFF2-40B4-BE49-F238E27FC236}">
                <a16:creationId xmlns:a16="http://schemas.microsoft.com/office/drawing/2014/main" id="{D8E975E0-5E3E-4E54-15B6-FC9479D732FF}"/>
              </a:ext>
            </a:extLst>
          </p:cNvPr>
          <p:cNvSpPr/>
          <p:nvPr/>
        </p:nvSpPr>
        <p:spPr>
          <a:xfrm>
            <a:off x="2063552" y="614427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EA63166-8A27-C923-4E5E-CFB2E0E570D7}"/>
              </a:ext>
            </a:extLst>
          </p:cNvPr>
          <p:cNvSpPr/>
          <p:nvPr/>
        </p:nvSpPr>
        <p:spPr>
          <a:xfrm>
            <a:off x="1394427" y="4433190"/>
            <a:ext cx="9598117" cy="468494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58637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55"/>
          <p:cNvSpPr/>
          <p:nvPr/>
        </p:nvSpPr>
        <p:spPr>
          <a:xfrm>
            <a:off x="1637405" y="1873000"/>
            <a:ext cx="2028800" cy="2028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87" name="Google Shape;1987;p55"/>
          <p:cNvSpPr/>
          <p:nvPr/>
        </p:nvSpPr>
        <p:spPr>
          <a:xfrm>
            <a:off x="5416969" y="1866527"/>
            <a:ext cx="2028800" cy="20288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88" name="Google Shape;1988;p55"/>
          <p:cNvSpPr/>
          <p:nvPr/>
        </p:nvSpPr>
        <p:spPr>
          <a:xfrm>
            <a:off x="8869427" y="1873000"/>
            <a:ext cx="2028800" cy="20288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89" name="Google Shape;1989;p55"/>
          <p:cNvSpPr/>
          <p:nvPr/>
        </p:nvSpPr>
        <p:spPr>
          <a:xfrm>
            <a:off x="1859933" y="2047233"/>
            <a:ext cx="1680400" cy="1680400"/>
          </a:xfrm>
          <a:prstGeom prst="arc">
            <a:avLst>
              <a:gd name="adj1" fmla="val 16200000"/>
              <a:gd name="adj2" fmla="val 0"/>
            </a:avLst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90" name="Google Shape;1990;p55"/>
          <p:cNvSpPr/>
          <p:nvPr/>
        </p:nvSpPr>
        <p:spPr>
          <a:xfrm>
            <a:off x="5591169" y="2040760"/>
            <a:ext cx="1680400" cy="1680400"/>
          </a:xfrm>
          <a:prstGeom prst="arc">
            <a:avLst>
              <a:gd name="adj1" fmla="val 16200000"/>
              <a:gd name="adj2" fmla="val 5308956"/>
            </a:avLst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91" name="Google Shape;1991;p55"/>
          <p:cNvSpPr/>
          <p:nvPr/>
        </p:nvSpPr>
        <p:spPr>
          <a:xfrm>
            <a:off x="9043627" y="2047233"/>
            <a:ext cx="1680400" cy="1680400"/>
          </a:xfrm>
          <a:prstGeom prst="arc">
            <a:avLst>
              <a:gd name="adj1" fmla="val 16200000"/>
              <a:gd name="adj2" fmla="val 10811043"/>
            </a:avLst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92" name="Google Shape;1992;p55"/>
          <p:cNvSpPr txBox="1">
            <a:spLocks noGrp="1"/>
          </p:cNvSpPr>
          <p:nvPr>
            <p:ph type="subTitle" idx="1"/>
          </p:nvPr>
        </p:nvSpPr>
        <p:spPr>
          <a:xfrm>
            <a:off x="1041517" y="4083587"/>
            <a:ext cx="3592430" cy="215722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dirty="0">
                <a:latin typeface="+mn-lt"/>
              </a:rPr>
              <a:t>Como cada povo africano tem sua própria organização política, econômica e social, a escravidão na África se desenvolveu de diferentes formas. </a:t>
            </a:r>
          </a:p>
        </p:txBody>
      </p:sp>
      <p:sp>
        <p:nvSpPr>
          <p:cNvPr id="1994" name="Google Shape;1994;p55"/>
          <p:cNvSpPr txBox="1">
            <a:spLocks noGrp="1"/>
          </p:cNvSpPr>
          <p:nvPr>
            <p:ph type="subTitle" idx="4"/>
          </p:nvPr>
        </p:nvSpPr>
        <p:spPr>
          <a:xfrm>
            <a:off x="4867899" y="3901800"/>
            <a:ext cx="3353359" cy="215722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dirty="0">
                <a:latin typeface="+mn-lt"/>
              </a:rPr>
              <a:t>A principal forma de escravidão na África era a doméstica. O comércio de escravos a partir do contato com muçulmanos mudou muito a forma como a escravidão era praticada</a:t>
            </a:r>
            <a:endParaRPr dirty="0">
              <a:latin typeface="+mn-lt"/>
            </a:endParaRPr>
          </a:p>
        </p:txBody>
      </p:sp>
      <p:sp>
        <p:nvSpPr>
          <p:cNvPr id="1996" name="Google Shape;1996;p55"/>
          <p:cNvSpPr txBox="1">
            <a:spLocks noGrp="1"/>
          </p:cNvSpPr>
          <p:nvPr>
            <p:ph type="subTitle" idx="7"/>
          </p:nvPr>
        </p:nvSpPr>
        <p:spPr>
          <a:xfrm>
            <a:off x="8493552" y="3967711"/>
            <a:ext cx="2897600" cy="236666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dirty="0">
                <a:latin typeface="+mn-lt"/>
              </a:rPr>
              <a:t>A partir do século XV, com a chegada dos portugueses e o tráfico negreiro. O fim da escravidão na África foi lenta, gradual e desigual.</a:t>
            </a:r>
            <a:endParaRPr dirty="0">
              <a:latin typeface="+mn-lt"/>
            </a:endParaRPr>
          </a:p>
        </p:txBody>
      </p:sp>
      <p:grpSp>
        <p:nvGrpSpPr>
          <p:cNvPr id="2002" name="Google Shape;2002;p55"/>
          <p:cNvGrpSpPr/>
          <p:nvPr/>
        </p:nvGrpSpPr>
        <p:grpSpPr>
          <a:xfrm rot="10800000">
            <a:off x="11283693" y="5916881"/>
            <a:ext cx="484516" cy="647867"/>
            <a:chOff x="2134650" y="1904175"/>
            <a:chExt cx="48125" cy="64350"/>
          </a:xfrm>
        </p:grpSpPr>
        <p:sp>
          <p:nvSpPr>
            <p:cNvPr id="2003" name="Google Shape;2003;p55"/>
            <p:cNvSpPr/>
            <p:nvPr/>
          </p:nvSpPr>
          <p:spPr>
            <a:xfrm>
              <a:off x="2146525" y="1918525"/>
              <a:ext cx="13775" cy="14400"/>
            </a:xfrm>
            <a:custGeom>
              <a:avLst/>
              <a:gdLst/>
              <a:ahLst/>
              <a:cxnLst/>
              <a:rect l="l" t="t" r="r" b="b"/>
              <a:pathLst>
                <a:path w="551" h="576" extrusionOk="0">
                  <a:moveTo>
                    <a:pt x="200" y="51"/>
                  </a:moveTo>
                  <a:cubicBezTo>
                    <a:pt x="550" y="1"/>
                    <a:pt x="412" y="576"/>
                    <a:pt x="137" y="351"/>
                  </a:cubicBezTo>
                  <a:cubicBezTo>
                    <a:pt x="0" y="251"/>
                    <a:pt x="62" y="114"/>
                    <a:pt x="200" y="51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55"/>
            <p:cNvSpPr/>
            <p:nvPr/>
          </p:nvSpPr>
          <p:spPr>
            <a:xfrm>
              <a:off x="2134650" y="1904175"/>
              <a:ext cx="34050" cy="35950"/>
            </a:xfrm>
            <a:custGeom>
              <a:avLst/>
              <a:gdLst/>
              <a:ahLst/>
              <a:cxnLst/>
              <a:rect l="l" t="t" r="r" b="b"/>
              <a:pathLst>
                <a:path w="1362" h="1438" extrusionOk="0">
                  <a:moveTo>
                    <a:pt x="1125" y="588"/>
                  </a:moveTo>
                  <a:cubicBezTo>
                    <a:pt x="775" y="0"/>
                    <a:pt x="1" y="675"/>
                    <a:pt x="475" y="1138"/>
                  </a:cubicBezTo>
                  <a:cubicBezTo>
                    <a:pt x="787" y="1438"/>
                    <a:pt x="1362" y="988"/>
                    <a:pt x="1125" y="588"/>
                  </a:cubicBezTo>
                  <a:close/>
                  <a:moveTo>
                    <a:pt x="587" y="550"/>
                  </a:moveTo>
                  <a:cubicBezTo>
                    <a:pt x="1125" y="325"/>
                    <a:pt x="1137" y="1188"/>
                    <a:pt x="675" y="1063"/>
                  </a:cubicBezTo>
                  <a:cubicBezTo>
                    <a:pt x="425" y="988"/>
                    <a:pt x="362" y="738"/>
                    <a:pt x="587" y="550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55"/>
            <p:cNvSpPr/>
            <p:nvPr/>
          </p:nvSpPr>
          <p:spPr>
            <a:xfrm>
              <a:off x="2168675" y="1920725"/>
              <a:ext cx="14100" cy="14400"/>
            </a:xfrm>
            <a:custGeom>
              <a:avLst/>
              <a:gdLst/>
              <a:ahLst/>
              <a:cxnLst/>
              <a:rect l="l" t="t" r="r" b="b"/>
              <a:pathLst>
                <a:path w="564" h="576" extrusionOk="0">
                  <a:moveTo>
                    <a:pt x="201" y="51"/>
                  </a:moveTo>
                  <a:cubicBezTo>
                    <a:pt x="564" y="1"/>
                    <a:pt x="414" y="576"/>
                    <a:pt x="139" y="351"/>
                  </a:cubicBezTo>
                  <a:cubicBezTo>
                    <a:pt x="1" y="238"/>
                    <a:pt x="64" y="113"/>
                    <a:pt x="201" y="51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55"/>
            <p:cNvSpPr/>
            <p:nvPr/>
          </p:nvSpPr>
          <p:spPr>
            <a:xfrm>
              <a:off x="2140900" y="1950725"/>
              <a:ext cx="17525" cy="17800"/>
            </a:xfrm>
            <a:custGeom>
              <a:avLst/>
              <a:gdLst/>
              <a:ahLst/>
              <a:cxnLst/>
              <a:rect l="l" t="t" r="r" b="b"/>
              <a:pathLst>
                <a:path w="701" h="712" extrusionOk="0">
                  <a:moveTo>
                    <a:pt x="250" y="50"/>
                  </a:moveTo>
                  <a:cubicBezTo>
                    <a:pt x="700" y="0"/>
                    <a:pt x="512" y="712"/>
                    <a:pt x="162" y="437"/>
                  </a:cubicBezTo>
                  <a:cubicBezTo>
                    <a:pt x="0" y="300"/>
                    <a:pt x="75" y="137"/>
                    <a:pt x="250" y="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07" name="Google Shape;2007;p55"/>
          <p:cNvGrpSpPr/>
          <p:nvPr/>
        </p:nvGrpSpPr>
        <p:grpSpPr>
          <a:xfrm rot="3809640">
            <a:off x="11088503" y="521222"/>
            <a:ext cx="842931" cy="757857"/>
            <a:chOff x="2422000" y="1803300"/>
            <a:chExt cx="83725" cy="75275"/>
          </a:xfrm>
        </p:grpSpPr>
        <p:sp>
          <p:nvSpPr>
            <p:cNvPr id="2008" name="Google Shape;2008;p55"/>
            <p:cNvSpPr/>
            <p:nvPr/>
          </p:nvSpPr>
          <p:spPr>
            <a:xfrm>
              <a:off x="2483500" y="1857325"/>
              <a:ext cx="14100" cy="14100"/>
            </a:xfrm>
            <a:custGeom>
              <a:avLst/>
              <a:gdLst/>
              <a:ahLst/>
              <a:cxnLst/>
              <a:rect l="l" t="t" r="r" b="b"/>
              <a:pathLst>
                <a:path w="564" h="564" extrusionOk="0">
                  <a:moveTo>
                    <a:pt x="201" y="38"/>
                  </a:moveTo>
                  <a:cubicBezTo>
                    <a:pt x="563" y="0"/>
                    <a:pt x="414" y="563"/>
                    <a:pt x="139" y="350"/>
                  </a:cubicBezTo>
                  <a:cubicBezTo>
                    <a:pt x="1" y="238"/>
                    <a:pt x="64" y="100"/>
                    <a:pt x="201" y="38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55"/>
            <p:cNvSpPr/>
            <p:nvPr/>
          </p:nvSpPr>
          <p:spPr>
            <a:xfrm>
              <a:off x="2471650" y="1842650"/>
              <a:ext cx="34075" cy="35925"/>
            </a:xfrm>
            <a:custGeom>
              <a:avLst/>
              <a:gdLst/>
              <a:ahLst/>
              <a:cxnLst/>
              <a:rect l="l" t="t" r="r" b="b"/>
              <a:pathLst>
                <a:path w="1363" h="1437" extrusionOk="0">
                  <a:moveTo>
                    <a:pt x="1124" y="587"/>
                  </a:moveTo>
                  <a:cubicBezTo>
                    <a:pt x="775" y="1"/>
                    <a:pt x="0" y="687"/>
                    <a:pt x="475" y="1137"/>
                  </a:cubicBezTo>
                  <a:cubicBezTo>
                    <a:pt x="788" y="1437"/>
                    <a:pt x="1362" y="1000"/>
                    <a:pt x="1124" y="587"/>
                  </a:cubicBezTo>
                  <a:close/>
                  <a:moveTo>
                    <a:pt x="600" y="550"/>
                  </a:moveTo>
                  <a:cubicBezTo>
                    <a:pt x="1137" y="326"/>
                    <a:pt x="1137" y="1200"/>
                    <a:pt x="675" y="1062"/>
                  </a:cubicBezTo>
                  <a:cubicBezTo>
                    <a:pt x="425" y="1000"/>
                    <a:pt x="363" y="737"/>
                    <a:pt x="600" y="550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55"/>
            <p:cNvSpPr/>
            <p:nvPr/>
          </p:nvSpPr>
          <p:spPr>
            <a:xfrm>
              <a:off x="2490375" y="1835150"/>
              <a:ext cx="10650" cy="10950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151" y="38"/>
                  </a:moveTo>
                  <a:cubicBezTo>
                    <a:pt x="425" y="1"/>
                    <a:pt x="313" y="438"/>
                    <a:pt x="101" y="276"/>
                  </a:cubicBezTo>
                  <a:cubicBezTo>
                    <a:pt x="1" y="188"/>
                    <a:pt x="39" y="88"/>
                    <a:pt x="151" y="38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55"/>
            <p:cNvSpPr/>
            <p:nvPr/>
          </p:nvSpPr>
          <p:spPr>
            <a:xfrm>
              <a:off x="2431975" y="1815475"/>
              <a:ext cx="11900" cy="11900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76" y="50"/>
                  </a:moveTo>
                  <a:cubicBezTo>
                    <a:pt x="476" y="0"/>
                    <a:pt x="351" y="475"/>
                    <a:pt x="126" y="300"/>
                  </a:cubicBezTo>
                  <a:cubicBezTo>
                    <a:pt x="1" y="213"/>
                    <a:pt x="51" y="100"/>
                    <a:pt x="176" y="50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55"/>
            <p:cNvSpPr/>
            <p:nvPr/>
          </p:nvSpPr>
          <p:spPr>
            <a:xfrm>
              <a:off x="2422000" y="1803300"/>
              <a:ext cx="28750" cy="30000"/>
            </a:xfrm>
            <a:custGeom>
              <a:avLst/>
              <a:gdLst/>
              <a:ahLst/>
              <a:cxnLst/>
              <a:rect l="l" t="t" r="r" b="b"/>
              <a:pathLst>
                <a:path w="1150" h="1200" extrusionOk="0">
                  <a:moveTo>
                    <a:pt x="950" y="500"/>
                  </a:moveTo>
                  <a:cubicBezTo>
                    <a:pt x="662" y="1"/>
                    <a:pt x="0" y="575"/>
                    <a:pt x="400" y="962"/>
                  </a:cubicBezTo>
                  <a:cubicBezTo>
                    <a:pt x="662" y="1200"/>
                    <a:pt x="1150" y="837"/>
                    <a:pt x="950" y="500"/>
                  </a:cubicBezTo>
                  <a:close/>
                  <a:moveTo>
                    <a:pt x="500" y="462"/>
                  </a:moveTo>
                  <a:cubicBezTo>
                    <a:pt x="950" y="275"/>
                    <a:pt x="962" y="1000"/>
                    <a:pt x="575" y="900"/>
                  </a:cubicBezTo>
                  <a:cubicBezTo>
                    <a:pt x="362" y="837"/>
                    <a:pt x="312" y="625"/>
                    <a:pt x="500" y="462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13" name="Google Shape;2013;p55"/>
          <p:cNvGrpSpPr/>
          <p:nvPr/>
        </p:nvGrpSpPr>
        <p:grpSpPr>
          <a:xfrm rot="4727219">
            <a:off x="1397108" y="628689"/>
            <a:ext cx="657180" cy="522019"/>
            <a:chOff x="2508825" y="1912925"/>
            <a:chExt cx="65275" cy="51850"/>
          </a:xfrm>
        </p:grpSpPr>
        <p:sp>
          <p:nvSpPr>
            <p:cNvPr id="2014" name="Google Shape;2014;p55"/>
            <p:cNvSpPr/>
            <p:nvPr/>
          </p:nvSpPr>
          <p:spPr>
            <a:xfrm>
              <a:off x="2518200" y="1934475"/>
              <a:ext cx="13750" cy="14400"/>
            </a:xfrm>
            <a:custGeom>
              <a:avLst/>
              <a:gdLst/>
              <a:ahLst/>
              <a:cxnLst/>
              <a:rect l="l" t="t" r="r" b="b"/>
              <a:pathLst>
                <a:path w="550" h="576" extrusionOk="0">
                  <a:moveTo>
                    <a:pt x="187" y="51"/>
                  </a:moveTo>
                  <a:cubicBezTo>
                    <a:pt x="550" y="1"/>
                    <a:pt x="400" y="575"/>
                    <a:pt x="137" y="350"/>
                  </a:cubicBezTo>
                  <a:cubicBezTo>
                    <a:pt x="0" y="250"/>
                    <a:pt x="50" y="113"/>
                    <a:pt x="187" y="51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55"/>
            <p:cNvSpPr/>
            <p:nvPr/>
          </p:nvSpPr>
          <p:spPr>
            <a:xfrm>
              <a:off x="2508825" y="1912925"/>
              <a:ext cx="17175" cy="17825"/>
            </a:xfrm>
            <a:custGeom>
              <a:avLst/>
              <a:gdLst/>
              <a:ahLst/>
              <a:cxnLst/>
              <a:rect l="l" t="t" r="r" b="b"/>
              <a:pathLst>
                <a:path w="687" h="713" extrusionOk="0">
                  <a:moveTo>
                    <a:pt x="237" y="63"/>
                  </a:moveTo>
                  <a:cubicBezTo>
                    <a:pt x="687" y="0"/>
                    <a:pt x="512" y="713"/>
                    <a:pt x="162" y="438"/>
                  </a:cubicBezTo>
                  <a:cubicBezTo>
                    <a:pt x="0" y="300"/>
                    <a:pt x="62" y="138"/>
                    <a:pt x="237" y="63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55"/>
            <p:cNvSpPr/>
            <p:nvPr/>
          </p:nvSpPr>
          <p:spPr>
            <a:xfrm>
              <a:off x="2546925" y="1938525"/>
              <a:ext cx="17175" cy="17525"/>
            </a:xfrm>
            <a:custGeom>
              <a:avLst/>
              <a:gdLst/>
              <a:ahLst/>
              <a:cxnLst/>
              <a:rect l="l" t="t" r="r" b="b"/>
              <a:pathLst>
                <a:path w="687" h="701" extrusionOk="0">
                  <a:moveTo>
                    <a:pt x="250" y="64"/>
                  </a:moveTo>
                  <a:cubicBezTo>
                    <a:pt x="687" y="1"/>
                    <a:pt x="500" y="700"/>
                    <a:pt x="175" y="425"/>
                  </a:cubicBezTo>
                  <a:cubicBezTo>
                    <a:pt x="0" y="300"/>
                    <a:pt x="75" y="138"/>
                    <a:pt x="250" y="64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55"/>
            <p:cNvSpPr/>
            <p:nvPr/>
          </p:nvSpPr>
          <p:spPr>
            <a:xfrm>
              <a:off x="2532225" y="1920725"/>
              <a:ext cx="41875" cy="44050"/>
            </a:xfrm>
            <a:custGeom>
              <a:avLst/>
              <a:gdLst/>
              <a:ahLst/>
              <a:cxnLst/>
              <a:rect l="l" t="t" r="r" b="b"/>
              <a:pathLst>
                <a:path w="1675" h="1762" extrusionOk="0">
                  <a:moveTo>
                    <a:pt x="1388" y="713"/>
                  </a:moveTo>
                  <a:cubicBezTo>
                    <a:pt x="963" y="1"/>
                    <a:pt x="1" y="837"/>
                    <a:pt x="588" y="1400"/>
                  </a:cubicBezTo>
                  <a:cubicBezTo>
                    <a:pt x="975" y="1762"/>
                    <a:pt x="1675" y="1225"/>
                    <a:pt x="1388" y="713"/>
                  </a:cubicBezTo>
                  <a:close/>
                  <a:moveTo>
                    <a:pt x="738" y="676"/>
                  </a:moveTo>
                  <a:cubicBezTo>
                    <a:pt x="1400" y="401"/>
                    <a:pt x="1400" y="1462"/>
                    <a:pt x="838" y="1312"/>
                  </a:cubicBezTo>
                  <a:cubicBezTo>
                    <a:pt x="525" y="1225"/>
                    <a:pt x="450" y="912"/>
                    <a:pt x="738" y="676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18" name="Google Shape;2018;p55"/>
          <p:cNvGrpSpPr/>
          <p:nvPr/>
        </p:nvGrpSpPr>
        <p:grpSpPr>
          <a:xfrm>
            <a:off x="1280352" y="6277825"/>
            <a:ext cx="286179" cy="302036"/>
            <a:chOff x="2184625" y="1846700"/>
            <a:chExt cx="28425" cy="30000"/>
          </a:xfrm>
        </p:grpSpPr>
        <p:sp>
          <p:nvSpPr>
            <p:cNvPr id="2019" name="Google Shape;2019;p55"/>
            <p:cNvSpPr/>
            <p:nvPr/>
          </p:nvSpPr>
          <p:spPr>
            <a:xfrm>
              <a:off x="2194625" y="1858900"/>
              <a:ext cx="11550" cy="11900"/>
            </a:xfrm>
            <a:custGeom>
              <a:avLst/>
              <a:gdLst/>
              <a:ahLst/>
              <a:cxnLst/>
              <a:rect l="l" t="t" r="r" b="b"/>
              <a:pathLst>
                <a:path w="462" h="476" extrusionOk="0">
                  <a:moveTo>
                    <a:pt x="162" y="37"/>
                  </a:moveTo>
                  <a:cubicBezTo>
                    <a:pt x="462" y="0"/>
                    <a:pt x="337" y="475"/>
                    <a:pt x="112" y="287"/>
                  </a:cubicBezTo>
                  <a:cubicBezTo>
                    <a:pt x="0" y="200"/>
                    <a:pt x="50" y="87"/>
                    <a:pt x="162" y="37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55"/>
            <p:cNvSpPr/>
            <p:nvPr/>
          </p:nvSpPr>
          <p:spPr>
            <a:xfrm>
              <a:off x="2184625" y="1846700"/>
              <a:ext cx="28425" cy="30000"/>
            </a:xfrm>
            <a:custGeom>
              <a:avLst/>
              <a:gdLst/>
              <a:ahLst/>
              <a:cxnLst/>
              <a:rect l="l" t="t" r="r" b="b"/>
              <a:pathLst>
                <a:path w="1137" h="1200" extrusionOk="0">
                  <a:moveTo>
                    <a:pt x="937" y="488"/>
                  </a:moveTo>
                  <a:cubicBezTo>
                    <a:pt x="650" y="1"/>
                    <a:pt x="0" y="563"/>
                    <a:pt x="400" y="950"/>
                  </a:cubicBezTo>
                  <a:cubicBezTo>
                    <a:pt x="662" y="1200"/>
                    <a:pt x="1137" y="825"/>
                    <a:pt x="937" y="488"/>
                  </a:cubicBezTo>
                  <a:close/>
                  <a:moveTo>
                    <a:pt x="500" y="450"/>
                  </a:moveTo>
                  <a:cubicBezTo>
                    <a:pt x="950" y="263"/>
                    <a:pt x="950" y="1000"/>
                    <a:pt x="562" y="888"/>
                  </a:cubicBezTo>
                  <a:cubicBezTo>
                    <a:pt x="362" y="825"/>
                    <a:pt x="300" y="613"/>
                    <a:pt x="500" y="4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775750-1176-ADC5-9749-95CD0CFAF75C}"/>
              </a:ext>
            </a:extLst>
          </p:cNvPr>
          <p:cNvSpPr txBox="1"/>
          <p:nvPr/>
        </p:nvSpPr>
        <p:spPr>
          <a:xfrm>
            <a:off x="2224377" y="680492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3A0018"/>
                </a:solidFill>
                <a:latin typeface="Arial" pitchFamily="34" charset="0"/>
                <a:cs typeface="Arial" pitchFamily="34" charset="0"/>
              </a:rPr>
              <a:t>A escravidão ao longo da história africana</a:t>
            </a:r>
          </a:p>
        </p:txBody>
      </p:sp>
      <p:grpSp>
        <p:nvGrpSpPr>
          <p:cNvPr id="5" name="Google Shape;141;p16">
            <a:extLst>
              <a:ext uri="{FF2B5EF4-FFF2-40B4-BE49-F238E27FC236}">
                <a16:creationId xmlns:a16="http://schemas.microsoft.com/office/drawing/2014/main" id="{6E98D2F0-A1AD-4E76-E859-CFD2B6BCDCB4}"/>
              </a:ext>
            </a:extLst>
          </p:cNvPr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6" name="Google Shape;142;p16">
              <a:extLst>
                <a:ext uri="{FF2B5EF4-FFF2-40B4-BE49-F238E27FC236}">
                  <a16:creationId xmlns:a16="http://schemas.microsoft.com/office/drawing/2014/main" id="{669B6EFC-3F76-E0FD-4AA2-696F29C93E1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3;p16">
              <a:extLst>
                <a:ext uri="{FF2B5EF4-FFF2-40B4-BE49-F238E27FC236}">
                  <a16:creationId xmlns:a16="http://schemas.microsoft.com/office/drawing/2014/main" id="{0674B70B-D2BC-C838-E3C1-CD350602FCE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" name="Google Shape;3896;p71">
            <a:extLst>
              <a:ext uri="{FF2B5EF4-FFF2-40B4-BE49-F238E27FC236}">
                <a16:creationId xmlns:a16="http://schemas.microsoft.com/office/drawing/2014/main" id="{FF91C041-F3D3-50BA-CD75-2C45AA6755FF}"/>
              </a:ext>
            </a:extLst>
          </p:cNvPr>
          <p:cNvGrpSpPr/>
          <p:nvPr/>
        </p:nvGrpSpPr>
        <p:grpSpPr>
          <a:xfrm>
            <a:off x="5847161" y="2276872"/>
            <a:ext cx="1000658" cy="1110276"/>
            <a:chOff x="5762820" y="4132772"/>
            <a:chExt cx="353051" cy="471229"/>
          </a:xfrm>
        </p:grpSpPr>
        <p:sp>
          <p:nvSpPr>
            <p:cNvPr id="21" name="Google Shape;3897;p71">
              <a:extLst>
                <a:ext uri="{FF2B5EF4-FFF2-40B4-BE49-F238E27FC236}">
                  <a16:creationId xmlns:a16="http://schemas.microsoft.com/office/drawing/2014/main" id="{0FAB6817-90A1-C466-861E-875AB173A385}"/>
                </a:ext>
              </a:extLst>
            </p:cNvPr>
            <p:cNvSpPr/>
            <p:nvPr/>
          </p:nvSpPr>
          <p:spPr>
            <a:xfrm>
              <a:off x="6009411" y="4357962"/>
              <a:ext cx="51210" cy="57404"/>
            </a:xfrm>
            <a:custGeom>
              <a:avLst/>
              <a:gdLst/>
              <a:ahLst/>
              <a:cxnLst/>
              <a:rect l="l" t="t" r="r" b="b"/>
              <a:pathLst>
                <a:path w="926" h="1038" fill="none" extrusionOk="0">
                  <a:moveTo>
                    <a:pt x="275" y="13"/>
                  </a:moveTo>
                  <a:cubicBezTo>
                    <a:pt x="313" y="1"/>
                    <a:pt x="363" y="1"/>
                    <a:pt x="413" y="1"/>
                  </a:cubicBezTo>
                  <a:cubicBezTo>
                    <a:pt x="700" y="1"/>
                    <a:pt x="925" y="226"/>
                    <a:pt x="925" y="512"/>
                  </a:cubicBezTo>
                  <a:cubicBezTo>
                    <a:pt x="925" y="800"/>
                    <a:pt x="700" y="1037"/>
                    <a:pt x="413" y="1037"/>
                  </a:cubicBezTo>
                  <a:cubicBezTo>
                    <a:pt x="238" y="1037"/>
                    <a:pt x="89" y="950"/>
                    <a:pt x="1" y="825"/>
                  </a:cubicBezTo>
                </a:path>
              </a:pathLst>
            </a:custGeom>
            <a:noFill/>
            <a:ln w="6250" cap="rnd" cmpd="sng">
              <a:solidFill>
                <a:srgbClr val="FFD0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898;p71">
              <a:extLst>
                <a:ext uri="{FF2B5EF4-FFF2-40B4-BE49-F238E27FC236}">
                  <a16:creationId xmlns:a16="http://schemas.microsoft.com/office/drawing/2014/main" id="{95ABA71C-891C-A95A-1C59-6E497397ECC4}"/>
                </a:ext>
              </a:extLst>
            </p:cNvPr>
            <p:cNvSpPr/>
            <p:nvPr/>
          </p:nvSpPr>
          <p:spPr>
            <a:xfrm>
              <a:off x="5817348" y="4357962"/>
              <a:ext cx="51929" cy="57404"/>
            </a:xfrm>
            <a:custGeom>
              <a:avLst/>
              <a:gdLst/>
              <a:ahLst/>
              <a:cxnLst/>
              <a:rect l="l" t="t" r="r" b="b"/>
              <a:pathLst>
                <a:path w="939" h="1038" fill="none" extrusionOk="0">
                  <a:moveTo>
                    <a:pt x="938" y="825"/>
                  </a:moveTo>
                  <a:cubicBezTo>
                    <a:pt x="838" y="950"/>
                    <a:pt x="688" y="1037"/>
                    <a:pt x="525" y="1037"/>
                  </a:cubicBezTo>
                  <a:cubicBezTo>
                    <a:pt x="238" y="1037"/>
                    <a:pt x="1" y="800"/>
                    <a:pt x="1" y="512"/>
                  </a:cubicBezTo>
                  <a:cubicBezTo>
                    <a:pt x="1" y="226"/>
                    <a:pt x="238" y="1"/>
                    <a:pt x="525" y="1"/>
                  </a:cubicBezTo>
                  <a:cubicBezTo>
                    <a:pt x="575" y="1"/>
                    <a:pt x="613" y="1"/>
                    <a:pt x="663" y="13"/>
                  </a:cubicBezTo>
                </a:path>
              </a:pathLst>
            </a:custGeom>
            <a:noFill/>
            <a:ln w="6250" cap="rnd" cmpd="sng">
              <a:solidFill>
                <a:srgbClr val="FFD0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899;p71">
              <a:extLst>
                <a:ext uri="{FF2B5EF4-FFF2-40B4-BE49-F238E27FC236}">
                  <a16:creationId xmlns:a16="http://schemas.microsoft.com/office/drawing/2014/main" id="{4403DB4B-22FE-D4F5-2DEB-9B7A8951DFE1}"/>
                </a:ext>
              </a:extLst>
            </p:cNvPr>
            <p:cNvSpPr/>
            <p:nvPr/>
          </p:nvSpPr>
          <p:spPr>
            <a:xfrm>
              <a:off x="5893332" y="4132772"/>
              <a:ext cx="91968" cy="91913"/>
            </a:xfrm>
            <a:custGeom>
              <a:avLst/>
              <a:gdLst/>
              <a:ahLst/>
              <a:cxnLst/>
              <a:rect l="l" t="t" r="r" b="b"/>
              <a:pathLst>
                <a:path w="1663" h="1662" extrusionOk="0">
                  <a:moveTo>
                    <a:pt x="825" y="0"/>
                  </a:moveTo>
                  <a:cubicBezTo>
                    <a:pt x="364" y="0"/>
                    <a:pt x="1" y="362"/>
                    <a:pt x="1" y="825"/>
                  </a:cubicBezTo>
                  <a:cubicBezTo>
                    <a:pt x="1" y="1286"/>
                    <a:pt x="364" y="1661"/>
                    <a:pt x="825" y="1661"/>
                  </a:cubicBezTo>
                  <a:cubicBezTo>
                    <a:pt x="1288" y="1661"/>
                    <a:pt x="1663" y="1286"/>
                    <a:pt x="1663" y="825"/>
                  </a:cubicBezTo>
                  <a:cubicBezTo>
                    <a:pt x="1663" y="362"/>
                    <a:pt x="1288" y="0"/>
                    <a:pt x="825" y="0"/>
                  </a:cubicBezTo>
                  <a:close/>
                </a:path>
              </a:pathLst>
            </a:custGeom>
            <a:solidFill>
              <a:srgbClr val="723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900;p71">
              <a:extLst>
                <a:ext uri="{FF2B5EF4-FFF2-40B4-BE49-F238E27FC236}">
                  <a16:creationId xmlns:a16="http://schemas.microsoft.com/office/drawing/2014/main" id="{852CF958-0EA3-00D2-417C-1D7C3A0CB545}"/>
                </a:ext>
              </a:extLst>
            </p:cNvPr>
            <p:cNvSpPr/>
            <p:nvPr/>
          </p:nvSpPr>
          <p:spPr>
            <a:xfrm>
              <a:off x="5762820" y="4470556"/>
              <a:ext cx="353051" cy="133445"/>
            </a:xfrm>
            <a:custGeom>
              <a:avLst/>
              <a:gdLst/>
              <a:ahLst/>
              <a:cxnLst/>
              <a:rect l="l" t="t" r="r" b="b"/>
              <a:pathLst>
                <a:path w="6384" h="2413" extrusionOk="0">
                  <a:moveTo>
                    <a:pt x="1911" y="1"/>
                  </a:moveTo>
                  <a:lnTo>
                    <a:pt x="1561" y="126"/>
                  </a:lnTo>
                  <a:lnTo>
                    <a:pt x="1286" y="114"/>
                  </a:lnTo>
                  <a:lnTo>
                    <a:pt x="1149" y="139"/>
                  </a:lnTo>
                  <a:cubicBezTo>
                    <a:pt x="487" y="250"/>
                    <a:pt x="0" y="825"/>
                    <a:pt x="0" y="1500"/>
                  </a:cubicBezTo>
                  <a:lnTo>
                    <a:pt x="0" y="2249"/>
                  </a:lnTo>
                  <a:cubicBezTo>
                    <a:pt x="0" y="2337"/>
                    <a:pt x="75" y="2412"/>
                    <a:pt x="162" y="2412"/>
                  </a:cubicBezTo>
                  <a:lnTo>
                    <a:pt x="1286" y="2412"/>
                  </a:lnTo>
                  <a:lnTo>
                    <a:pt x="3185" y="2249"/>
                  </a:lnTo>
                  <a:lnTo>
                    <a:pt x="5097" y="2412"/>
                  </a:lnTo>
                  <a:lnTo>
                    <a:pt x="6209" y="2412"/>
                  </a:lnTo>
                  <a:cubicBezTo>
                    <a:pt x="6309" y="2412"/>
                    <a:pt x="6384" y="2337"/>
                    <a:pt x="6384" y="2249"/>
                  </a:cubicBezTo>
                  <a:lnTo>
                    <a:pt x="6384" y="1500"/>
                  </a:lnTo>
                  <a:cubicBezTo>
                    <a:pt x="6372" y="825"/>
                    <a:pt x="5897" y="250"/>
                    <a:pt x="5222" y="139"/>
                  </a:cubicBezTo>
                  <a:lnTo>
                    <a:pt x="4460" y="1"/>
                  </a:lnTo>
                  <a:cubicBezTo>
                    <a:pt x="4148" y="350"/>
                    <a:pt x="3698" y="563"/>
                    <a:pt x="3185" y="563"/>
                  </a:cubicBezTo>
                  <a:cubicBezTo>
                    <a:pt x="2686" y="563"/>
                    <a:pt x="2236" y="350"/>
                    <a:pt x="1911" y="1"/>
                  </a:cubicBezTo>
                  <a:close/>
                </a:path>
              </a:pathLst>
            </a:custGeom>
            <a:solidFill>
              <a:srgbClr val="A44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901;p71">
              <a:extLst>
                <a:ext uri="{FF2B5EF4-FFF2-40B4-BE49-F238E27FC236}">
                  <a16:creationId xmlns:a16="http://schemas.microsoft.com/office/drawing/2014/main" id="{7CB36AAC-EF3B-C7EE-F771-7BDC1CDE2CB5}"/>
                </a:ext>
              </a:extLst>
            </p:cNvPr>
            <p:cNvSpPr/>
            <p:nvPr/>
          </p:nvSpPr>
          <p:spPr>
            <a:xfrm>
              <a:off x="6030868" y="4532716"/>
              <a:ext cx="13881" cy="39486"/>
            </a:xfrm>
            <a:custGeom>
              <a:avLst/>
              <a:gdLst/>
              <a:ahLst/>
              <a:cxnLst/>
              <a:rect l="l" t="t" r="r" b="b"/>
              <a:pathLst>
                <a:path w="251" h="714" extrusionOk="0">
                  <a:moveTo>
                    <a:pt x="125" y="1"/>
                  </a:moveTo>
                  <a:cubicBezTo>
                    <a:pt x="50" y="1"/>
                    <a:pt x="0" y="64"/>
                    <a:pt x="0" y="126"/>
                  </a:cubicBezTo>
                  <a:lnTo>
                    <a:pt x="0" y="589"/>
                  </a:lnTo>
                  <a:cubicBezTo>
                    <a:pt x="0" y="664"/>
                    <a:pt x="50" y="714"/>
                    <a:pt x="125" y="714"/>
                  </a:cubicBezTo>
                  <a:cubicBezTo>
                    <a:pt x="187" y="714"/>
                    <a:pt x="250" y="664"/>
                    <a:pt x="250" y="589"/>
                  </a:cubicBezTo>
                  <a:lnTo>
                    <a:pt x="250" y="126"/>
                  </a:lnTo>
                  <a:cubicBezTo>
                    <a:pt x="250" y="64"/>
                    <a:pt x="187" y="1"/>
                    <a:pt x="125" y="1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902;p71">
              <a:extLst>
                <a:ext uri="{FF2B5EF4-FFF2-40B4-BE49-F238E27FC236}">
                  <a16:creationId xmlns:a16="http://schemas.microsoft.com/office/drawing/2014/main" id="{918AF471-143C-7DD3-7452-8EBB85C63D0E}"/>
                </a:ext>
              </a:extLst>
            </p:cNvPr>
            <p:cNvSpPr/>
            <p:nvPr/>
          </p:nvSpPr>
          <p:spPr>
            <a:xfrm>
              <a:off x="5833938" y="4470556"/>
              <a:ext cx="210813" cy="133445"/>
            </a:xfrm>
            <a:custGeom>
              <a:avLst/>
              <a:gdLst/>
              <a:ahLst/>
              <a:cxnLst/>
              <a:rect l="l" t="t" r="r" b="b"/>
              <a:pathLst>
                <a:path w="3812" h="2413" extrusionOk="0">
                  <a:moveTo>
                    <a:pt x="638" y="1"/>
                  </a:moveTo>
                  <a:lnTo>
                    <a:pt x="0" y="114"/>
                  </a:lnTo>
                  <a:lnTo>
                    <a:pt x="0" y="2412"/>
                  </a:lnTo>
                  <a:lnTo>
                    <a:pt x="3811" y="2412"/>
                  </a:lnTo>
                  <a:lnTo>
                    <a:pt x="3811" y="1713"/>
                  </a:lnTo>
                  <a:cubicBezTo>
                    <a:pt x="3811" y="1520"/>
                    <a:pt x="3649" y="1374"/>
                    <a:pt x="3459" y="1374"/>
                  </a:cubicBezTo>
                  <a:cubicBezTo>
                    <a:pt x="3451" y="1374"/>
                    <a:pt x="3444" y="1374"/>
                    <a:pt x="3436" y="1375"/>
                  </a:cubicBezTo>
                  <a:cubicBezTo>
                    <a:pt x="2612" y="1425"/>
                    <a:pt x="2112" y="1663"/>
                    <a:pt x="1949" y="1750"/>
                  </a:cubicBezTo>
                  <a:cubicBezTo>
                    <a:pt x="1937" y="1762"/>
                    <a:pt x="1921" y="1768"/>
                    <a:pt x="1904" y="1768"/>
                  </a:cubicBezTo>
                  <a:cubicBezTo>
                    <a:pt x="1887" y="1768"/>
                    <a:pt x="1868" y="1762"/>
                    <a:pt x="1849" y="1750"/>
                  </a:cubicBezTo>
                  <a:cubicBezTo>
                    <a:pt x="1724" y="1688"/>
                    <a:pt x="1363" y="1513"/>
                    <a:pt x="788" y="1413"/>
                  </a:cubicBezTo>
                  <a:cubicBezTo>
                    <a:pt x="700" y="1400"/>
                    <a:pt x="638" y="1338"/>
                    <a:pt x="638" y="1250"/>
                  </a:cubicBezTo>
                  <a:lnTo>
                    <a:pt x="638" y="1"/>
                  </a:ln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903;p71">
              <a:extLst>
                <a:ext uri="{FF2B5EF4-FFF2-40B4-BE49-F238E27FC236}">
                  <a16:creationId xmlns:a16="http://schemas.microsoft.com/office/drawing/2014/main" id="{A8529165-ADC4-A996-7165-5EA7F77CA4A6}"/>
                </a:ext>
              </a:extLst>
            </p:cNvPr>
            <p:cNvSpPr/>
            <p:nvPr/>
          </p:nvSpPr>
          <p:spPr>
            <a:xfrm>
              <a:off x="6002498" y="4546541"/>
              <a:ext cx="42251" cy="57459"/>
            </a:xfrm>
            <a:custGeom>
              <a:avLst/>
              <a:gdLst/>
              <a:ahLst/>
              <a:cxnLst/>
              <a:rect l="l" t="t" r="r" b="b"/>
              <a:pathLst>
                <a:path w="764" h="1039" extrusionOk="0">
                  <a:moveTo>
                    <a:pt x="411" y="0"/>
                  </a:moveTo>
                  <a:cubicBezTo>
                    <a:pt x="403" y="0"/>
                    <a:pt x="396" y="0"/>
                    <a:pt x="388" y="1"/>
                  </a:cubicBezTo>
                  <a:cubicBezTo>
                    <a:pt x="251" y="1"/>
                    <a:pt x="114" y="26"/>
                    <a:pt x="1" y="39"/>
                  </a:cubicBezTo>
                  <a:cubicBezTo>
                    <a:pt x="101" y="101"/>
                    <a:pt x="176" y="214"/>
                    <a:pt x="176" y="339"/>
                  </a:cubicBezTo>
                  <a:lnTo>
                    <a:pt x="176" y="1038"/>
                  </a:lnTo>
                  <a:lnTo>
                    <a:pt x="763" y="1038"/>
                  </a:lnTo>
                  <a:lnTo>
                    <a:pt x="763" y="339"/>
                  </a:lnTo>
                  <a:cubicBezTo>
                    <a:pt x="763" y="146"/>
                    <a:pt x="601" y="0"/>
                    <a:pt x="411" y="0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904;p71">
              <a:extLst>
                <a:ext uri="{FF2B5EF4-FFF2-40B4-BE49-F238E27FC236}">
                  <a16:creationId xmlns:a16="http://schemas.microsoft.com/office/drawing/2014/main" id="{5FD9F552-D69D-FF75-A4D1-B0EE40BA7088}"/>
                </a:ext>
              </a:extLst>
            </p:cNvPr>
            <p:cNvSpPr/>
            <p:nvPr/>
          </p:nvSpPr>
          <p:spPr>
            <a:xfrm>
              <a:off x="5868502" y="4402203"/>
              <a:ext cx="140966" cy="99544"/>
            </a:xfrm>
            <a:custGeom>
              <a:avLst/>
              <a:gdLst/>
              <a:ahLst/>
              <a:cxnLst/>
              <a:rect l="l" t="t" r="r" b="b"/>
              <a:pathLst>
                <a:path w="2549" h="1800" extrusionOk="0">
                  <a:moveTo>
                    <a:pt x="500" y="0"/>
                  </a:moveTo>
                  <a:lnTo>
                    <a:pt x="500" y="1100"/>
                  </a:lnTo>
                  <a:cubicBezTo>
                    <a:pt x="500" y="1137"/>
                    <a:pt x="475" y="1162"/>
                    <a:pt x="438" y="1162"/>
                  </a:cubicBezTo>
                  <a:lnTo>
                    <a:pt x="0" y="1237"/>
                  </a:lnTo>
                  <a:cubicBezTo>
                    <a:pt x="325" y="1586"/>
                    <a:pt x="775" y="1799"/>
                    <a:pt x="1274" y="1799"/>
                  </a:cubicBezTo>
                  <a:cubicBezTo>
                    <a:pt x="1787" y="1799"/>
                    <a:pt x="2237" y="1586"/>
                    <a:pt x="2549" y="1237"/>
                  </a:cubicBezTo>
                  <a:lnTo>
                    <a:pt x="2112" y="1162"/>
                  </a:lnTo>
                  <a:cubicBezTo>
                    <a:pt x="2087" y="1162"/>
                    <a:pt x="2062" y="1137"/>
                    <a:pt x="2062" y="1100"/>
                  </a:cubicBezTo>
                  <a:lnTo>
                    <a:pt x="2062" y="0"/>
                  </a:ln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905;p71">
              <a:extLst>
                <a:ext uri="{FF2B5EF4-FFF2-40B4-BE49-F238E27FC236}">
                  <a16:creationId xmlns:a16="http://schemas.microsoft.com/office/drawing/2014/main" id="{B6F2331B-BE22-7151-2B4F-14EF646C28C1}"/>
                </a:ext>
              </a:extLst>
            </p:cNvPr>
            <p:cNvSpPr/>
            <p:nvPr/>
          </p:nvSpPr>
          <p:spPr>
            <a:xfrm>
              <a:off x="6062667" y="4480953"/>
              <a:ext cx="53201" cy="123048"/>
            </a:xfrm>
            <a:custGeom>
              <a:avLst/>
              <a:gdLst/>
              <a:ahLst/>
              <a:cxnLst/>
              <a:rect l="l" t="t" r="r" b="b"/>
              <a:pathLst>
                <a:path w="962" h="2225" extrusionOk="0">
                  <a:moveTo>
                    <a:pt x="0" y="0"/>
                  </a:moveTo>
                  <a:lnTo>
                    <a:pt x="0" y="0"/>
                  </a:lnTo>
                  <a:cubicBezTo>
                    <a:pt x="275" y="250"/>
                    <a:pt x="437" y="612"/>
                    <a:pt x="437" y="1000"/>
                  </a:cubicBezTo>
                  <a:lnTo>
                    <a:pt x="437" y="2224"/>
                  </a:lnTo>
                  <a:lnTo>
                    <a:pt x="787" y="2224"/>
                  </a:lnTo>
                  <a:cubicBezTo>
                    <a:pt x="887" y="2224"/>
                    <a:pt x="962" y="2149"/>
                    <a:pt x="962" y="2061"/>
                  </a:cubicBezTo>
                  <a:lnTo>
                    <a:pt x="962" y="1312"/>
                  </a:lnTo>
                  <a:cubicBezTo>
                    <a:pt x="950" y="712"/>
                    <a:pt x="562" y="187"/>
                    <a:pt x="0" y="0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906;p71">
              <a:extLst>
                <a:ext uri="{FF2B5EF4-FFF2-40B4-BE49-F238E27FC236}">
                  <a16:creationId xmlns:a16="http://schemas.microsoft.com/office/drawing/2014/main" id="{49DEF769-EDF6-1EB3-F6A3-CB8D52DE3064}"/>
                </a:ext>
              </a:extLst>
            </p:cNvPr>
            <p:cNvSpPr/>
            <p:nvPr/>
          </p:nvSpPr>
          <p:spPr>
            <a:xfrm>
              <a:off x="5894715" y="4402203"/>
              <a:ext cx="89203" cy="71893"/>
            </a:xfrm>
            <a:custGeom>
              <a:avLst/>
              <a:gdLst/>
              <a:ahLst/>
              <a:cxnLst/>
              <a:rect l="l" t="t" r="r" b="b"/>
              <a:pathLst>
                <a:path w="1613" h="1300" extrusionOk="0">
                  <a:moveTo>
                    <a:pt x="26" y="0"/>
                  </a:moveTo>
                  <a:lnTo>
                    <a:pt x="26" y="1100"/>
                  </a:lnTo>
                  <a:cubicBezTo>
                    <a:pt x="26" y="1125"/>
                    <a:pt x="14" y="1137"/>
                    <a:pt x="1" y="1150"/>
                  </a:cubicBezTo>
                  <a:cubicBezTo>
                    <a:pt x="201" y="1237"/>
                    <a:pt x="439" y="1300"/>
                    <a:pt x="663" y="1300"/>
                  </a:cubicBezTo>
                  <a:lnTo>
                    <a:pt x="950" y="1300"/>
                  </a:lnTo>
                  <a:cubicBezTo>
                    <a:pt x="1175" y="1300"/>
                    <a:pt x="1413" y="1237"/>
                    <a:pt x="1613" y="1150"/>
                  </a:cubicBezTo>
                  <a:cubicBezTo>
                    <a:pt x="1588" y="1137"/>
                    <a:pt x="1588" y="1125"/>
                    <a:pt x="1588" y="1100"/>
                  </a:cubicBezTo>
                  <a:lnTo>
                    <a:pt x="1588" y="0"/>
                  </a:ln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907;p71">
              <a:extLst>
                <a:ext uri="{FF2B5EF4-FFF2-40B4-BE49-F238E27FC236}">
                  <a16:creationId xmlns:a16="http://schemas.microsoft.com/office/drawing/2014/main" id="{659AC578-781C-E36B-71DB-2C6D4CC86207}"/>
                </a:ext>
              </a:extLst>
            </p:cNvPr>
            <p:cNvSpPr/>
            <p:nvPr/>
          </p:nvSpPr>
          <p:spPr>
            <a:xfrm>
              <a:off x="5854013" y="4195595"/>
              <a:ext cx="170664" cy="248751"/>
            </a:xfrm>
            <a:custGeom>
              <a:avLst/>
              <a:gdLst/>
              <a:ahLst/>
              <a:cxnLst/>
              <a:rect l="l" t="t" r="r" b="b"/>
              <a:pathLst>
                <a:path w="3086" h="4498" extrusionOk="0">
                  <a:moveTo>
                    <a:pt x="1536" y="0"/>
                  </a:moveTo>
                  <a:cubicBezTo>
                    <a:pt x="687" y="0"/>
                    <a:pt x="0" y="688"/>
                    <a:pt x="0" y="1550"/>
                  </a:cubicBezTo>
                  <a:lnTo>
                    <a:pt x="0" y="3099"/>
                  </a:lnTo>
                  <a:cubicBezTo>
                    <a:pt x="0" y="3348"/>
                    <a:pt x="100" y="3598"/>
                    <a:pt x="275" y="3773"/>
                  </a:cubicBezTo>
                  <a:lnTo>
                    <a:pt x="750" y="4236"/>
                  </a:lnTo>
                  <a:cubicBezTo>
                    <a:pt x="925" y="4411"/>
                    <a:pt x="1162" y="4498"/>
                    <a:pt x="1411" y="4498"/>
                  </a:cubicBezTo>
                  <a:lnTo>
                    <a:pt x="1674" y="4498"/>
                  </a:lnTo>
                  <a:cubicBezTo>
                    <a:pt x="1924" y="4498"/>
                    <a:pt x="2161" y="4411"/>
                    <a:pt x="2336" y="4236"/>
                  </a:cubicBezTo>
                  <a:lnTo>
                    <a:pt x="2799" y="3773"/>
                  </a:lnTo>
                  <a:cubicBezTo>
                    <a:pt x="2986" y="3598"/>
                    <a:pt x="3085" y="3348"/>
                    <a:pt x="3085" y="3099"/>
                  </a:cubicBezTo>
                  <a:lnTo>
                    <a:pt x="3085" y="1550"/>
                  </a:lnTo>
                  <a:cubicBezTo>
                    <a:pt x="3085" y="688"/>
                    <a:pt x="2386" y="0"/>
                    <a:pt x="1536" y="0"/>
                  </a:cubicBezTo>
                  <a:close/>
                </a:path>
              </a:pathLst>
            </a:custGeom>
            <a:solidFill>
              <a:srgbClr val="A44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908;p71">
              <a:extLst>
                <a:ext uri="{FF2B5EF4-FFF2-40B4-BE49-F238E27FC236}">
                  <a16:creationId xmlns:a16="http://schemas.microsoft.com/office/drawing/2014/main" id="{EA1C4B47-F3CB-FEC0-AA6E-F12DBEE0534C}"/>
                </a:ext>
              </a:extLst>
            </p:cNvPr>
            <p:cNvSpPr/>
            <p:nvPr/>
          </p:nvSpPr>
          <p:spPr>
            <a:xfrm>
              <a:off x="5925850" y="4201844"/>
              <a:ext cx="98826" cy="242501"/>
            </a:xfrm>
            <a:custGeom>
              <a:avLst/>
              <a:gdLst/>
              <a:ahLst/>
              <a:cxnLst/>
              <a:rect l="l" t="t" r="r" b="b"/>
              <a:pathLst>
                <a:path w="1787" h="4385" extrusionOk="0">
                  <a:moveTo>
                    <a:pt x="812" y="0"/>
                  </a:moveTo>
                  <a:lnTo>
                    <a:pt x="812" y="0"/>
                  </a:lnTo>
                  <a:cubicBezTo>
                    <a:pt x="1112" y="287"/>
                    <a:pt x="1300" y="675"/>
                    <a:pt x="1300" y="1112"/>
                  </a:cubicBezTo>
                  <a:lnTo>
                    <a:pt x="1300" y="2986"/>
                  </a:lnTo>
                  <a:cubicBezTo>
                    <a:pt x="1300" y="3235"/>
                    <a:pt x="1200" y="3485"/>
                    <a:pt x="1012" y="3660"/>
                  </a:cubicBezTo>
                  <a:lnTo>
                    <a:pt x="550" y="4123"/>
                  </a:lnTo>
                  <a:cubicBezTo>
                    <a:pt x="400" y="4273"/>
                    <a:pt x="200" y="4360"/>
                    <a:pt x="0" y="4385"/>
                  </a:cubicBezTo>
                  <a:lnTo>
                    <a:pt x="375" y="4385"/>
                  </a:lnTo>
                  <a:cubicBezTo>
                    <a:pt x="625" y="4385"/>
                    <a:pt x="862" y="4298"/>
                    <a:pt x="1037" y="4123"/>
                  </a:cubicBezTo>
                  <a:lnTo>
                    <a:pt x="1500" y="3660"/>
                  </a:lnTo>
                  <a:cubicBezTo>
                    <a:pt x="1687" y="3485"/>
                    <a:pt x="1786" y="3235"/>
                    <a:pt x="1786" y="2986"/>
                  </a:cubicBezTo>
                  <a:lnTo>
                    <a:pt x="1786" y="1437"/>
                  </a:lnTo>
                  <a:cubicBezTo>
                    <a:pt x="1786" y="787"/>
                    <a:pt x="1387" y="225"/>
                    <a:pt x="812" y="0"/>
                  </a:cubicBezTo>
                  <a:close/>
                </a:path>
              </a:pathLst>
            </a:custGeom>
            <a:solidFill>
              <a:srgbClr val="A44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909;p71">
              <a:extLst>
                <a:ext uri="{FF2B5EF4-FFF2-40B4-BE49-F238E27FC236}">
                  <a16:creationId xmlns:a16="http://schemas.microsoft.com/office/drawing/2014/main" id="{B5D32A5C-827F-4213-A73F-CC6E9DF773B6}"/>
                </a:ext>
              </a:extLst>
            </p:cNvPr>
            <p:cNvSpPr/>
            <p:nvPr/>
          </p:nvSpPr>
          <p:spPr>
            <a:xfrm>
              <a:off x="5822878" y="4173474"/>
              <a:ext cx="232934" cy="183826"/>
            </a:xfrm>
            <a:custGeom>
              <a:avLst/>
              <a:gdLst/>
              <a:ahLst/>
              <a:cxnLst/>
              <a:rect l="l" t="t" r="r" b="b"/>
              <a:pathLst>
                <a:path w="4212" h="3324" extrusionOk="0">
                  <a:moveTo>
                    <a:pt x="2099" y="1"/>
                  </a:moveTo>
                  <a:cubicBezTo>
                    <a:pt x="938" y="1"/>
                    <a:pt x="0" y="938"/>
                    <a:pt x="0" y="2099"/>
                  </a:cubicBezTo>
                  <a:lnTo>
                    <a:pt x="0" y="2537"/>
                  </a:lnTo>
                  <a:lnTo>
                    <a:pt x="563" y="2537"/>
                  </a:lnTo>
                  <a:lnTo>
                    <a:pt x="563" y="3324"/>
                  </a:lnTo>
                  <a:lnTo>
                    <a:pt x="825" y="2512"/>
                  </a:lnTo>
                  <a:cubicBezTo>
                    <a:pt x="900" y="2274"/>
                    <a:pt x="1050" y="2049"/>
                    <a:pt x="1250" y="1888"/>
                  </a:cubicBezTo>
                  <a:cubicBezTo>
                    <a:pt x="1500" y="1681"/>
                    <a:pt x="1803" y="1578"/>
                    <a:pt x="2106" y="1578"/>
                  </a:cubicBezTo>
                  <a:cubicBezTo>
                    <a:pt x="2409" y="1578"/>
                    <a:pt x="2712" y="1681"/>
                    <a:pt x="2962" y="1888"/>
                  </a:cubicBezTo>
                  <a:cubicBezTo>
                    <a:pt x="3162" y="2049"/>
                    <a:pt x="3299" y="2274"/>
                    <a:pt x="3387" y="2512"/>
                  </a:cubicBezTo>
                  <a:lnTo>
                    <a:pt x="3648" y="3324"/>
                  </a:lnTo>
                  <a:lnTo>
                    <a:pt x="3648" y="2537"/>
                  </a:lnTo>
                  <a:lnTo>
                    <a:pt x="4211" y="2537"/>
                  </a:lnTo>
                  <a:lnTo>
                    <a:pt x="4211" y="2099"/>
                  </a:lnTo>
                  <a:cubicBezTo>
                    <a:pt x="4211" y="938"/>
                    <a:pt x="3262" y="1"/>
                    <a:pt x="2099" y="1"/>
                  </a:cubicBezTo>
                  <a:close/>
                </a:path>
              </a:pathLst>
            </a:custGeom>
            <a:solidFill>
              <a:srgbClr val="723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910;p71">
              <a:extLst>
                <a:ext uri="{FF2B5EF4-FFF2-40B4-BE49-F238E27FC236}">
                  <a16:creationId xmlns:a16="http://schemas.microsoft.com/office/drawing/2014/main" id="{8BBBB2CE-48F0-7F89-CB57-9F638CD80937}"/>
                </a:ext>
              </a:extLst>
            </p:cNvPr>
            <p:cNvSpPr/>
            <p:nvPr/>
          </p:nvSpPr>
          <p:spPr>
            <a:xfrm>
              <a:off x="5976949" y="4208757"/>
              <a:ext cx="78861" cy="148543"/>
            </a:xfrm>
            <a:custGeom>
              <a:avLst/>
              <a:gdLst/>
              <a:ahLst/>
              <a:cxnLst/>
              <a:rect l="l" t="t" r="r" b="b"/>
              <a:pathLst>
                <a:path w="1426" h="2686" extrusionOk="0">
                  <a:moveTo>
                    <a:pt x="825" y="0"/>
                  </a:moveTo>
                  <a:cubicBezTo>
                    <a:pt x="676" y="350"/>
                    <a:pt x="401" y="737"/>
                    <a:pt x="51" y="1087"/>
                  </a:cubicBezTo>
                  <a:cubicBezTo>
                    <a:pt x="38" y="1100"/>
                    <a:pt x="26" y="1125"/>
                    <a:pt x="1" y="1137"/>
                  </a:cubicBezTo>
                  <a:cubicBezTo>
                    <a:pt x="63" y="1175"/>
                    <a:pt x="126" y="1212"/>
                    <a:pt x="176" y="1250"/>
                  </a:cubicBezTo>
                  <a:cubicBezTo>
                    <a:pt x="376" y="1411"/>
                    <a:pt x="513" y="1636"/>
                    <a:pt x="601" y="1874"/>
                  </a:cubicBezTo>
                  <a:lnTo>
                    <a:pt x="862" y="2686"/>
                  </a:lnTo>
                  <a:lnTo>
                    <a:pt x="862" y="1899"/>
                  </a:lnTo>
                  <a:lnTo>
                    <a:pt x="1425" y="1899"/>
                  </a:lnTo>
                  <a:lnTo>
                    <a:pt x="1425" y="1461"/>
                  </a:lnTo>
                  <a:cubicBezTo>
                    <a:pt x="1425" y="900"/>
                    <a:pt x="1187" y="375"/>
                    <a:pt x="825" y="0"/>
                  </a:cubicBezTo>
                  <a:close/>
                </a:path>
              </a:pathLst>
            </a:custGeom>
            <a:solidFill>
              <a:srgbClr val="723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911;p71">
              <a:extLst>
                <a:ext uri="{FF2B5EF4-FFF2-40B4-BE49-F238E27FC236}">
                  <a16:creationId xmlns:a16="http://schemas.microsoft.com/office/drawing/2014/main" id="{AC6CAB6C-3F93-BDA9-C6E1-938E1B992336}"/>
                </a:ext>
              </a:extLst>
            </p:cNvPr>
            <p:cNvSpPr/>
            <p:nvPr/>
          </p:nvSpPr>
          <p:spPr>
            <a:xfrm>
              <a:off x="5816684" y="4301996"/>
              <a:ext cx="37384" cy="55303"/>
            </a:xfrm>
            <a:custGeom>
              <a:avLst/>
              <a:gdLst/>
              <a:ahLst/>
              <a:cxnLst/>
              <a:rect l="l" t="t" r="r" b="b"/>
              <a:pathLst>
                <a:path w="676" h="1000" extrusionOk="0">
                  <a:moveTo>
                    <a:pt x="525" y="0"/>
                  </a:moveTo>
                  <a:cubicBezTo>
                    <a:pt x="250" y="0"/>
                    <a:pt x="26" y="213"/>
                    <a:pt x="13" y="488"/>
                  </a:cubicBezTo>
                  <a:cubicBezTo>
                    <a:pt x="1" y="775"/>
                    <a:pt x="237" y="1000"/>
                    <a:pt x="512" y="1000"/>
                  </a:cubicBezTo>
                  <a:lnTo>
                    <a:pt x="675" y="1000"/>
                  </a:lnTo>
                  <a:lnTo>
                    <a:pt x="675" y="100"/>
                  </a:lnTo>
                  <a:cubicBezTo>
                    <a:pt x="675" y="50"/>
                    <a:pt x="625" y="0"/>
                    <a:pt x="575" y="0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12;p71">
              <a:extLst>
                <a:ext uri="{FF2B5EF4-FFF2-40B4-BE49-F238E27FC236}">
                  <a16:creationId xmlns:a16="http://schemas.microsoft.com/office/drawing/2014/main" id="{4EE2CF88-2C7B-277B-44BE-CA6AFA325136}"/>
                </a:ext>
              </a:extLst>
            </p:cNvPr>
            <p:cNvSpPr/>
            <p:nvPr/>
          </p:nvSpPr>
          <p:spPr>
            <a:xfrm>
              <a:off x="6024619" y="4301996"/>
              <a:ext cx="36721" cy="55303"/>
            </a:xfrm>
            <a:custGeom>
              <a:avLst/>
              <a:gdLst/>
              <a:ahLst/>
              <a:cxnLst/>
              <a:rect l="l" t="t" r="r" b="b"/>
              <a:pathLst>
                <a:path w="664" h="1000" extrusionOk="0">
                  <a:moveTo>
                    <a:pt x="100" y="0"/>
                  </a:moveTo>
                  <a:cubicBezTo>
                    <a:pt x="38" y="0"/>
                    <a:pt x="0" y="50"/>
                    <a:pt x="0" y="100"/>
                  </a:cubicBezTo>
                  <a:lnTo>
                    <a:pt x="0" y="1000"/>
                  </a:lnTo>
                  <a:lnTo>
                    <a:pt x="150" y="1000"/>
                  </a:lnTo>
                  <a:cubicBezTo>
                    <a:pt x="438" y="1000"/>
                    <a:pt x="663" y="775"/>
                    <a:pt x="650" y="488"/>
                  </a:cubicBezTo>
                  <a:cubicBezTo>
                    <a:pt x="650" y="213"/>
                    <a:pt x="413" y="0"/>
                    <a:pt x="138" y="0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5035;p72">
            <a:extLst>
              <a:ext uri="{FF2B5EF4-FFF2-40B4-BE49-F238E27FC236}">
                <a16:creationId xmlns:a16="http://schemas.microsoft.com/office/drawing/2014/main" id="{552B447D-C6BC-70D7-A3CE-55CCFEF99FBC}"/>
              </a:ext>
            </a:extLst>
          </p:cNvPr>
          <p:cNvGrpSpPr/>
          <p:nvPr/>
        </p:nvGrpSpPr>
        <p:grpSpPr>
          <a:xfrm>
            <a:off x="1798563" y="2252807"/>
            <a:ext cx="1443867" cy="1379785"/>
            <a:chOff x="5785725" y="508975"/>
            <a:chExt cx="1095725" cy="952975"/>
          </a:xfrm>
        </p:grpSpPr>
        <p:sp>
          <p:nvSpPr>
            <p:cNvPr id="38" name="Google Shape;5036;p72">
              <a:extLst>
                <a:ext uri="{FF2B5EF4-FFF2-40B4-BE49-F238E27FC236}">
                  <a16:creationId xmlns:a16="http://schemas.microsoft.com/office/drawing/2014/main" id="{F9BB2869-CB30-7596-9FDE-B4E4B59B58C9}"/>
                </a:ext>
              </a:extLst>
            </p:cNvPr>
            <p:cNvSpPr/>
            <p:nvPr/>
          </p:nvSpPr>
          <p:spPr>
            <a:xfrm>
              <a:off x="5785725" y="533775"/>
              <a:ext cx="454725" cy="928175"/>
            </a:xfrm>
            <a:custGeom>
              <a:avLst/>
              <a:gdLst/>
              <a:ahLst/>
              <a:cxnLst/>
              <a:rect l="l" t="t" r="r" b="b"/>
              <a:pathLst>
                <a:path w="18189" h="37127" extrusionOk="0">
                  <a:moveTo>
                    <a:pt x="10128" y="0"/>
                  </a:moveTo>
                  <a:cubicBezTo>
                    <a:pt x="9562" y="0"/>
                    <a:pt x="9286" y="606"/>
                    <a:pt x="9286" y="1607"/>
                  </a:cubicBezTo>
                  <a:cubicBezTo>
                    <a:pt x="9286" y="2608"/>
                    <a:pt x="9391" y="6783"/>
                    <a:pt x="9338" y="7336"/>
                  </a:cubicBezTo>
                  <a:cubicBezTo>
                    <a:pt x="9321" y="7520"/>
                    <a:pt x="9267" y="7602"/>
                    <a:pt x="9189" y="7602"/>
                  </a:cubicBezTo>
                  <a:cubicBezTo>
                    <a:pt x="9032" y="7602"/>
                    <a:pt x="8777" y="7268"/>
                    <a:pt x="8522" y="6757"/>
                  </a:cubicBezTo>
                  <a:cubicBezTo>
                    <a:pt x="8127" y="5993"/>
                    <a:pt x="7126" y="2186"/>
                    <a:pt x="6796" y="1831"/>
                  </a:cubicBezTo>
                  <a:cubicBezTo>
                    <a:pt x="6714" y="1739"/>
                    <a:pt x="6604" y="1700"/>
                    <a:pt x="6485" y="1700"/>
                  </a:cubicBezTo>
                  <a:cubicBezTo>
                    <a:pt x="6128" y="1700"/>
                    <a:pt x="5690" y="2058"/>
                    <a:pt x="5690" y="2424"/>
                  </a:cubicBezTo>
                  <a:cubicBezTo>
                    <a:pt x="5690" y="2911"/>
                    <a:pt x="6559" y="6980"/>
                    <a:pt x="6862" y="7995"/>
                  </a:cubicBezTo>
                  <a:cubicBezTo>
                    <a:pt x="7165" y="9008"/>
                    <a:pt x="6454" y="12643"/>
                    <a:pt x="6046" y="12959"/>
                  </a:cubicBezTo>
                  <a:cubicBezTo>
                    <a:pt x="5996" y="13000"/>
                    <a:pt x="5929" y="13018"/>
                    <a:pt x="5850" y="13018"/>
                  </a:cubicBezTo>
                  <a:cubicBezTo>
                    <a:pt x="5284" y="13018"/>
                    <a:pt x="4074" y="12071"/>
                    <a:pt x="3635" y="11458"/>
                  </a:cubicBezTo>
                  <a:cubicBezTo>
                    <a:pt x="3204" y="10839"/>
                    <a:pt x="1849" y="9992"/>
                    <a:pt x="1025" y="9992"/>
                  </a:cubicBezTo>
                  <a:cubicBezTo>
                    <a:pt x="919" y="9992"/>
                    <a:pt x="823" y="10006"/>
                    <a:pt x="738" y="10036"/>
                  </a:cubicBezTo>
                  <a:cubicBezTo>
                    <a:pt x="0" y="10299"/>
                    <a:pt x="436" y="11077"/>
                    <a:pt x="1226" y="11788"/>
                  </a:cubicBezTo>
                  <a:cubicBezTo>
                    <a:pt x="2016" y="12485"/>
                    <a:pt x="3346" y="14685"/>
                    <a:pt x="5071" y="16594"/>
                  </a:cubicBezTo>
                  <a:cubicBezTo>
                    <a:pt x="6783" y="18504"/>
                    <a:pt x="7863" y="18873"/>
                    <a:pt x="7863" y="18873"/>
                  </a:cubicBezTo>
                  <a:cubicBezTo>
                    <a:pt x="7863" y="18873"/>
                    <a:pt x="8982" y="26748"/>
                    <a:pt x="8258" y="30120"/>
                  </a:cubicBezTo>
                  <a:cubicBezTo>
                    <a:pt x="7547" y="33491"/>
                    <a:pt x="7600" y="37126"/>
                    <a:pt x="7600" y="37126"/>
                  </a:cubicBezTo>
                  <a:lnTo>
                    <a:pt x="15251" y="37126"/>
                  </a:lnTo>
                  <a:cubicBezTo>
                    <a:pt x="15251" y="37126"/>
                    <a:pt x="15370" y="35506"/>
                    <a:pt x="15396" y="33846"/>
                  </a:cubicBezTo>
                  <a:cubicBezTo>
                    <a:pt x="15423" y="32187"/>
                    <a:pt x="14211" y="21507"/>
                    <a:pt x="13855" y="17819"/>
                  </a:cubicBezTo>
                  <a:cubicBezTo>
                    <a:pt x="14948" y="16778"/>
                    <a:pt x="15145" y="11616"/>
                    <a:pt x="15344" y="10998"/>
                  </a:cubicBezTo>
                  <a:cubicBezTo>
                    <a:pt x="15528" y="10378"/>
                    <a:pt x="16594" y="8034"/>
                    <a:pt x="16884" y="7375"/>
                  </a:cubicBezTo>
                  <a:cubicBezTo>
                    <a:pt x="17174" y="6731"/>
                    <a:pt x="18188" y="4860"/>
                    <a:pt x="17569" y="4662"/>
                  </a:cubicBezTo>
                  <a:cubicBezTo>
                    <a:pt x="17547" y="4655"/>
                    <a:pt x="17524" y="4652"/>
                    <a:pt x="17500" y="4652"/>
                  </a:cubicBezTo>
                  <a:cubicBezTo>
                    <a:pt x="16844" y="4652"/>
                    <a:pt x="15415" y="7156"/>
                    <a:pt x="14856" y="7995"/>
                  </a:cubicBezTo>
                  <a:cubicBezTo>
                    <a:pt x="14631" y="8320"/>
                    <a:pt x="14425" y="8440"/>
                    <a:pt x="14255" y="8440"/>
                  </a:cubicBezTo>
                  <a:cubicBezTo>
                    <a:pt x="13978" y="8440"/>
                    <a:pt x="13797" y="8119"/>
                    <a:pt x="13790" y="7849"/>
                  </a:cubicBezTo>
                  <a:cubicBezTo>
                    <a:pt x="13776" y="7402"/>
                    <a:pt x="14422" y="3412"/>
                    <a:pt x="14580" y="2306"/>
                  </a:cubicBezTo>
                  <a:cubicBezTo>
                    <a:pt x="14710" y="1309"/>
                    <a:pt x="14434" y="1018"/>
                    <a:pt x="13955" y="1018"/>
                  </a:cubicBezTo>
                  <a:cubicBezTo>
                    <a:pt x="13902" y="1018"/>
                    <a:pt x="13847" y="1021"/>
                    <a:pt x="13790" y="1028"/>
                  </a:cubicBezTo>
                  <a:cubicBezTo>
                    <a:pt x="13210" y="1107"/>
                    <a:pt x="12670" y="4241"/>
                    <a:pt x="12315" y="5532"/>
                  </a:cubicBezTo>
                  <a:cubicBezTo>
                    <a:pt x="12009" y="6650"/>
                    <a:pt x="11840" y="7139"/>
                    <a:pt x="11599" y="7139"/>
                  </a:cubicBezTo>
                  <a:cubicBezTo>
                    <a:pt x="11559" y="7139"/>
                    <a:pt x="11517" y="7126"/>
                    <a:pt x="11472" y="7099"/>
                  </a:cubicBezTo>
                  <a:cubicBezTo>
                    <a:pt x="11156" y="6915"/>
                    <a:pt x="10971" y="2424"/>
                    <a:pt x="10866" y="1528"/>
                  </a:cubicBezTo>
                  <a:cubicBezTo>
                    <a:pt x="10761" y="632"/>
                    <a:pt x="10694" y="14"/>
                    <a:pt x="101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037;p72">
              <a:extLst>
                <a:ext uri="{FF2B5EF4-FFF2-40B4-BE49-F238E27FC236}">
                  <a16:creationId xmlns:a16="http://schemas.microsoft.com/office/drawing/2014/main" id="{CB4AC4DB-752A-E4F7-0561-B09E64F91C88}"/>
                </a:ext>
              </a:extLst>
            </p:cNvPr>
            <p:cNvSpPr/>
            <p:nvPr/>
          </p:nvSpPr>
          <p:spPr>
            <a:xfrm>
              <a:off x="5981625" y="731375"/>
              <a:ext cx="164650" cy="23000"/>
            </a:xfrm>
            <a:custGeom>
              <a:avLst/>
              <a:gdLst/>
              <a:ahLst/>
              <a:cxnLst/>
              <a:rect l="l" t="t" r="r" b="b"/>
              <a:pathLst>
                <a:path w="6586" h="920" extrusionOk="0">
                  <a:moveTo>
                    <a:pt x="1554" y="0"/>
                  </a:moveTo>
                  <a:cubicBezTo>
                    <a:pt x="625" y="0"/>
                    <a:pt x="17" y="64"/>
                    <a:pt x="1" y="64"/>
                  </a:cubicBezTo>
                  <a:lnTo>
                    <a:pt x="27" y="275"/>
                  </a:lnTo>
                  <a:cubicBezTo>
                    <a:pt x="43" y="275"/>
                    <a:pt x="636" y="214"/>
                    <a:pt x="1544" y="214"/>
                  </a:cubicBezTo>
                  <a:cubicBezTo>
                    <a:pt x="2819" y="214"/>
                    <a:pt x="4719" y="335"/>
                    <a:pt x="6519" y="920"/>
                  </a:cubicBezTo>
                  <a:lnTo>
                    <a:pt x="6586" y="723"/>
                  </a:lnTo>
                  <a:cubicBezTo>
                    <a:pt x="4769" y="125"/>
                    <a:pt x="2849" y="0"/>
                    <a:pt x="1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038;p72">
              <a:extLst>
                <a:ext uri="{FF2B5EF4-FFF2-40B4-BE49-F238E27FC236}">
                  <a16:creationId xmlns:a16="http://schemas.microsoft.com/office/drawing/2014/main" id="{D72A6432-22CD-BA7D-881F-584C84D45AA4}"/>
                </a:ext>
              </a:extLst>
            </p:cNvPr>
            <p:cNvSpPr/>
            <p:nvPr/>
          </p:nvSpPr>
          <p:spPr>
            <a:xfrm>
              <a:off x="5986250" y="745150"/>
              <a:ext cx="138950" cy="67850"/>
            </a:xfrm>
            <a:custGeom>
              <a:avLst/>
              <a:gdLst/>
              <a:ahLst/>
              <a:cxnLst/>
              <a:rect l="l" t="t" r="r" b="b"/>
              <a:pathLst>
                <a:path w="5558" h="2714" extrusionOk="0">
                  <a:moveTo>
                    <a:pt x="27" y="0"/>
                  </a:moveTo>
                  <a:lnTo>
                    <a:pt x="0" y="211"/>
                  </a:lnTo>
                  <a:cubicBezTo>
                    <a:pt x="39" y="225"/>
                    <a:pt x="4306" y="988"/>
                    <a:pt x="5373" y="2713"/>
                  </a:cubicBezTo>
                  <a:lnTo>
                    <a:pt x="5558" y="2595"/>
                  </a:lnTo>
                  <a:cubicBezTo>
                    <a:pt x="5084" y="1831"/>
                    <a:pt x="4004" y="1173"/>
                    <a:pt x="2357" y="606"/>
                  </a:cubicBezTo>
                  <a:cubicBezTo>
                    <a:pt x="1133" y="198"/>
                    <a:pt x="39" y="0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039;p72">
              <a:extLst>
                <a:ext uri="{FF2B5EF4-FFF2-40B4-BE49-F238E27FC236}">
                  <a16:creationId xmlns:a16="http://schemas.microsoft.com/office/drawing/2014/main" id="{866E5429-F640-CE54-6475-656BFA3879BF}"/>
                </a:ext>
              </a:extLst>
            </p:cNvPr>
            <p:cNvSpPr/>
            <p:nvPr/>
          </p:nvSpPr>
          <p:spPr>
            <a:xfrm>
              <a:off x="5815050" y="827150"/>
              <a:ext cx="5275" cy="4950"/>
            </a:xfrm>
            <a:custGeom>
              <a:avLst/>
              <a:gdLst/>
              <a:ahLst/>
              <a:cxnLst/>
              <a:rect l="l" t="t" r="r" b="b"/>
              <a:pathLst>
                <a:path w="211" h="198" extrusionOk="0">
                  <a:moveTo>
                    <a:pt x="65" y="65"/>
                  </a:moveTo>
                  <a:cubicBezTo>
                    <a:pt x="118" y="105"/>
                    <a:pt x="158" y="144"/>
                    <a:pt x="211" y="197"/>
                  </a:cubicBezTo>
                  <a:lnTo>
                    <a:pt x="211" y="197"/>
                  </a:lnTo>
                  <a:cubicBezTo>
                    <a:pt x="158" y="144"/>
                    <a:pt x="118" y="105"/>
                    <a:pt x="65" y="65"/>
                  </a:cubicBezTo>
                  <a:close/>
                  <a:moveTo>
                    <a:pt x="65" y="53"/>
                  </a:moveTo>
                  <a:lnTo>
                    <a:pt x="65" y="53"/>
                  </a:lnTo>
                  <a:lnTo>
                    <a:pt x="65" y="53"/>
                  </a:lnTo>
                  <a:close/>
                  <a:moveTo>
                    <a:pt x="53" y="39"/>
                  </a:moveTo>
                  <a:lnTo>
                    <a:pt x="53" y="39"/>
                  </a:lnTo>
                  <a:lnTo>
                    <a:pt x="53" y="39"/>
                  </a:lnTo>
                  <a:close/>
                  <a:moveTo>
                    <a:pt x="39" y="39"/>
                  </a:moveTo>
                  <a:lnTo>
                    <a:pt x="39" y="39"/>
                  </a:lnTo>
                  <a:lnTo>
                    <a:pt x="39" y="39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26" y="26"/>
                  </a:moveTo>
                  <a:lnTo>
                    <a:pt x="39" y="26"/>
                  </a:lnTo>
                  <a:lnTo>
                    <a:pt x="26" y="26"/>
                  </a:lnTo>
                  <a:close/>
                  <a:moveTo>
                    <a:pt x="26" y="13"/>
                  </a:moveTo>
                  <a:lnTo>
                    <a:pt x="26" y="26"/>
                  </a:lnTo>
                  <a:lnTo>
                    <a:pt x="26" y="13"/>
                  </a:lnTo>
                  <a:close/>
                  <a:moveTo>
                    <a:pt x="13" y="13"/>
                  </a:moveTo>
                  <a:lnTo>
                    <a:pt x="26" y="13"/>
                  </a:lnTo>
                  <a:lnTo>
                    <a:pt x="13" y="13"/>
                  </a:lnTo>
                  <a:close/>
                  <a:moveTo>
                    <a:pt x="13" y="13"/>
                  </a:moveTo>
                  <a:lnTo>
                    <a:pt x="13" y="13"/>
                  </a:lnTo>
                  <a:lnTo>
                    <a:pt x="13" y="1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D1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040;p72">
              <a:extLst>
                <a:ext uri="{FF2B5EF4-FFF2-40B4-BE49-F238E27FC236}">
                  <a16:creationId xmlns:a16="http://schemas.microsoft.com/office/drawing/2014/main" id="{BE19FD09-AFC5-81B1-94E6-CA1B9E2C1FB5}"/>
                </a:ext>
              </a:extLst>
            </p:cNvPr>
            <p:cNvSpPr/>
            <p:nvPr/>
          </p:nvSpPr>
          <p:spPr>
            <a:xfrm>
              <a:off x="5800875" y="811650"/>
              <a:ext cx="20425" cy="20450"/>
            </a:xfrm>
            <a:custGeom>
              <a:avLst/>
              <a:gdLst/>
              <a:ahLst/>
              <a:cxnLst/>
              <a:rect l="l" t="t" r="r" b="b"/>
              <a:pathLst>
                <a:path w="817" h="818" extrusionOk="0">
                  <a:moveTo>
                    <a:pt x="0" y="1"/>
                  </a:moveTo>
                  <a:cubicBezTo>
                    <a:pt x="146" y="199"/>
                    <a:pt x="343" y="409"/>
                    <a:pt x="567" y="620"/>
                  </a:cubicBezTo>
                  <a:lnTo>
                    <a:pt x="580" y="620"/>
                  </a:lnTo>
                  <a:lnTo>
                    <a:pt x="580" y="633"/>
                  </a:lnTo>
                  <a:lnTo>
                    <a:pt x="593" y="633"/>
                  </a:lnTo>
                  <a:lnTo>
                    <a:pt x="593" y="646"/>
                  </a:lnTo>
                  <a:lnTo>
                    <a:pt x="606" y="646"/>
                  </a:lnTo>
                  <a:lnTo>
                    <a:pt x="606" y="659"/>
                  </a:lnTo>
                  <a:lnTo>
                    <a:pt x="620" y="659"/>
                  </a:lnTo>
                  <a:lnTo>
                    <a:pt x="620" y="673"/>
                  </a:lnTo>
                  <a:lnTo>
                    <a:pt x="632" y="673"/>
                  </a:lnTo>
                  <a:lnTo>
                    <a:pt x="632" y="685"/>
                  </a:lnTo>
                  <a:cubicBezTo>
                    <a:pt x="685" y="725"/>
                    <a:pt x="725" y="764"/>
                    <a:pt x="778" y="817"/>
                  </a:cubicBezTo>
                  <a:cubicBezTo>
                    <a:pt x="817" y="738"/>
                    <a:pt x="817" y="620"/>
                    <a:pt x="778" y="475"/>
                  </a:cubicBezTo>
                  <a:cubicBezTo>
                    <a:pt x="632" y="1"/>
                    <a:pt x="53" y="1"/>
                    <a:pt x="0" y="1"/>
                  </a:cubicBezTo>
                  <a:close/>
                </a:path>
              </a:pathLst>
            </a:custGeom>
            <a:solidFill>
              <a:srgbClr val="613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041;p72">
              <a:extLst>
                <a:ext uri="{FF2B5EF4-FFF2-40B4-BE49-F238E27FC236}">
                  <a16:creationId xmlns:a16="http://schemas.microsoft.com/office/drawing/2014/main" id="{FA5EA923-6DC5-058E-B77A-DBAF760235BA}"/>
                </a:ext>
              </a:extLst>
            </p:cNvPr>
            <p:cNvSpPr/>
            <p:nvPr/>
          </p:nvSpPr>
          <p:spPr>
            <a:xfrm>
              <a:off x="5981950" y="1002950"/>
              <a:ext cx="50075" cy="7925"/>
            </a:xfrm>
            <a:custGeom>
              <a:avLst/>
              <a:gdLst/>
              <a:ahLst/>
              <a:cxnLst/>
              <a:rect l="l" t="t" r="r" b="b"/>
              <a:pathLst>
                <a:path w="2003" h="317" extrusionOk="0">
                  <a:moveTo>
                    <a:pt x="27" y="1"/>
                  </a:moveTo>
                  <a:lnTo>
                    <a:pt x="1" y="211"/>
                  </a:lnTo>
                  <a:cubicBezTo>
                    <a:pt x="27" y="211"/>
                    <a:pt x="778" y="317"/>
                    <a:pt x="1516" y="317"/>
                  </a:cubicBezTo>
                  <a:cubicBezTo>
                    <a:pt x="1674" y="317"/>
                    <a:pt x="1844" y="303"/>
                    <a:pt x="2002" y="303"/>
                  </a:cubicBezTo>
                  <a:lnTo>
                    <a:pt x="1976" y="80"/>
                  </a:lnTo>
                  <a:cubicBezTo>
                    <a:pt x="1823" y="92"/>
                    <a:pt x="1661" y="97"/>
                    <a:pt x="1497" y="97"/>
                  </a:cubicBezTo>
                  <a:cubicBezTo>
                    <a:pt x="776" y="97"/>
                    <a:pt x="38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042;p72">
              <a:extLst>
                <a:ext uri="{FF2B5EF4-FFF2-40B4-BE49-F238E27FC236}">
                  <a16:creationId xmlns:a16="http://schemas.microsoft.com/office/drawing/2014/main" id="{0053DF6B-BD22-9EA3-75FB-C1908BCB0F2C}"/>
                </a:ext>
              </a:extLst>
            </p:cNvPr>
            <p:cNvSpPr/>
            <p:nvPr/>
          </p:nvSpPr>
          <p:spPr>
            <a:xfrm>
              <a:off x="5936850" y="855100"/>
              <a:ext cx="96175" cy="101775"/>
            </a:xfrm>
            <a:custGeom>
              <a:avLst/>
              <a:gdLst/>
              <a:ahLst/>
              <a:cxnLst/>
              <a:rect l="l" t="t" r="r" b="b"/>
              <a:pathLst>
                <a:path w="3847" h="4071" extrusionOk="0">
                  <a:moveTo>
                    <a:pt x="1" y="1"/>
                  </a:moveTo>
                  <a:lnTo>
                    <a:pt x="1" y="225"/>
                  </a:lnTo>
                  <a:cubicBezTo>
                    <a:pt x="1" y="225"/>
                    <a:pt x="896" y="238"/>
                    <a:pt x="1778" y="726"/>
                  </a:cubicBezTo>
                  <a:cubicBezTo>
                    <a:pt x="2963" y="1371"/>
                    <a:pt x="3583" y="2503"/>
                    <a:pt x="3622" y="4071"/>
                  </a:cubicBezTo>
                  <a:lnTo>
                    <a:pt x="3846" y="4057"/>
                  </a:lnTo>
                  <a:cubicBezTo>
                    <a:pt x="3780" y="2003"/>
                    <a:pt x="2740" y="1002"/>
                    <a:pt x="1871" y="541"/>
                  </a:cubicBezTo>
                  <a:cubicBezTo>
                    <a:pt x="935" y="27"/>
                    <a:pt x="40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043;p72">
              <a:extLst>
                <a:ext uri="{FF2B5EF4-FFF2-40B4-BE49-F238E27FC236}">
                  <a16:creationId xmlns:a16="http://schemas.microsoft.com/office/drawing/2014/main" id="{F9E2CBDB-F0FC-99C4-90F9-C56FB7A578F8}"/>
                </a:ext>
              </a:extLst>
            </p:cNvPr>
            <p:cNvSpPr/>
            <p:nvPr/>
          </p:nvSpPr>
          <p:spPr>
            <a:xfrm>
              <a:off x="6045500" y="1045750"/>
              <a:ext cx="18125" cy="86600"/>
            </a:xfrm>
            <a:custGeom>
              <a:avLst/>
              <a:gdLst/>
              <a:ahLst/>
              <a:cxnLst/>
              <a:rect l="l" t="t" r="r" b="b"/>
              <a:pathLst>
                <a:path w="725" h="3464" extrusionOk="0">
                  <a:moveTo>
                    <a:pt x="211" y="1"/>
                  </a:moveTo>
                  <a:lnTo>
                    <a:pt x="1" y="27"/>
                  </a:lnTo>
                  <a:lnTo>
                    <a:pt x="514" y="3464"/>
                  </a:lnTo>
                  <a:lnTo>
                    <a:pt x="725" y="3425"/>
                  </a:lnTo>
                  <a:lnTo>
                    <a:pt x="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044;p72">
              <a:extLst>
                <a:ext uri="{FF2B5EF4-FFF2-40B4-BE49-F238E27FC236}">
                  <a16:creationId xmlns:a16="http://schemas.microsoft.com/office/drawing/2014/main" id="{9B6A9D98-B1F6-9EFB-CC65-8B8A95FBCC0F}"/>
                </a:ext>
              </a:extLst>
            </p:cNvPr>
            <p:cNvSpPr/>
            <p:nvPr/>
          </p:nvSpPr>
          <p:spPr>
            <a:xfrm>
              <a:off x="5935200" y="1078350"/>
              <a:ext cx="250250" cy="144550"/>
            </a:xfrm>
            <a:custGeom>
              <a:avLst/>
              <a:gdLst/>
              <a:ahLst/>
              <a:cxnLst/>
              <a:rect l="l" t="t" r="r" b="b"/>
              <a:pathLst>
                <a:path w="10010" h="5782" extrusionOk="0">
                  <a:moveTo>
                    <a:pt x="8282" y="1"/>
                  </a:moveTo>
                  <a:cubicBezTo>
                    <a:pt x="8094" y="1"/>
                    <a:pt x="7885" y="13"/>
                    <a:pt x="7653" y="40"/>
                  </a:cubicBezTo>
                  <a:cubicBezTo>
                    <a:pt x="6638" y="172"/>
                    <a:pt x="5414" y="540"/>
                    <a:pt x="4188" y="1106"/>
                  </a:cubicBezTo>
                  <a:cubicBezTo>
                    <a:pt x="2964" y="1673"/>
                    <a:pt x="1871" y="2344"/>
                    <a:pt x="1120" y="3029"/>
                  </a:cubicBezTo>
                  <a:cubicBezTo>
                    <a:pt x="14" y="4030"/>
                    <a:pt x="0" y="4715"/>
                    <a:pt x="172" y="5097"/>
                  </a:cubicBezTo>
                  <a:cubicBezTo>
                    <a:pt x="330" y="5426"/>
                    <a:pt x="712" y="5782"/>
                    <a:pt x="1712" y="5782"/>
                  </a:cubicBezTo>
                  <a:cubicBezTo>
                    <a:pt x="1911" y="5782"/>
                    <a:pt x="2121" y="5768"/>
                    <a:pt x="2358" y="5742"/>
                  </a:cubicBezTo>
                  <a:cubicBezTo>
                    <a:pt x="2411" y="5742"/>
                    <a:pt x="2464" y="5729"/>
                    <a:pt x="2516" y="5716"/>
                  </a:cubicBezTo>
                  <a:lnTo>
                    <a:pt x="2516" y="4886"/>
                  </a:lnTo>
                  <a:cubicBezTo>
                    <a:pt x="2424" y="4899"/>
                    <a:pt x="2345" y="4913"/>
                    <a:pt x="2266" y="4925"/>
                  </a:cubicBezTo>
                  <a:cubicBezTo>
                    <a:pt x="2048" y="4952"/>
                    <a:pt x="1864" y="4962"/>
                    <a:pt x="1707" y="4962"/>
                  </a:cubicBezTo>
                  <a:cubicBezTo>
                    <a:pt x="1153" y="4962"/>
                    <a:pt x="954" y="4826"/>
                    <a:pt x="922" y="4755"/>
                  </a:cubicBezTo>
                  <a:cubicBezTo>
                    <a:pt x="883" y="4676"/>
                    <a:pt x="936" y="4307"/>
                    <a:pt x="1674" y="3635"/>
                  </a:cubicBezTo>
                  <a:cubicBezTo>
                    <a:pt x="2358" y="3016"/>
                    <a:pt x="3372" y="2384"/>
                    <a:pt x="4531" y="1857"/>
                  </a:cubicBezTo>
                  <a:cubicBezTo>
                    <a:pt x="5677" y="1331"/>
                    <a:pt x="6822" y="974"/>
                    <a:pt x="7744" y="856"/>
                  </a:cubicBezTo>
                  <a:cubicBezTo>
                    <a:pt x="7969" y="830"/>
                    <a:pt x="8153" y="816"/>
                    <a:pt x="8297" y="816"/>
                  </a:cubicBezTo>
                  <a:cubicBezTo>
                    <a:pt x="8850" y="816"/>
                    <a:pt x="9061" y="962"/>
                    <a:pt x="9087" y="1027"/>
                  </a:cubicBezTo>
                  <a:cubicBezTo>
                    <a:pt x="9128" y="1106"/>
                    <a:pt x="9075" y="1422"/>
                    <a:pt x="8495" y="2002"/>
                  </a:cubicBezTo>
                  <a:lnTo>
                    <a:pt x="8601" y="3003"/>
                  </a:lnTo>
                  <a:cubicBezTo>
                    <a:pt x="8706" y="2924"/>
                    <a:pt x="8798" y="2845"/>
                    <a:pt x="8890" y="2753"/>
                  </a:cubicBezTo>
                  <a:cubicBezTo>
                    <a:pt x="9997" y="1752"/>
                    <a:pt x="10009" y="1080"/>
                    <a:pt x="9839" y="685"/>
                  </a:cubicBezTo>
                  <a:cubicBezTo>
                    <a:pt x="9683" y="352"/>
                    <a:pt x="9285" y="1"/>
                    <a:pt x="8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45;p72">
              <a:extLst>
                <a:ext uri="{FF2B5EF4-FFF2-40B4-BE49-F238E27FC236}">
                  <a16:creationId xmlns:a16="http://schemas.microsoft.com/office/drawing/2014/main" id="{D0BF1EEE-DB37-2683-434F-F7515FAF51FE}"/>
                </a:ext>
              </a:extLst>
            </p:cNvPr>
            <p:cNvSpPr/>
            <p:nvPr/>
          </p:nvSpPr>
          <p:spPr>
            <a:xfrm>
              <a:off x="5920400" y="1167725"/>
              <a:ext cx="267675" cy="98950"/>
            </a:xfrm>
            <a:custGeom>
              <a:avLst/>
              <a:gdLst/>
              <a:ahLst/>
              <a:cxnLst/>
              <a:rect l="l" t="t" r="r" b="b"/>
              <a:pathLst>
                <a:path w="10707" h="3958" extrusionOk="0">
                  <a:moveTo>
                    <a:pt x="6395" y="1"/>
                  </a:moveTo>
                  <a:cubicBezTo>
                    <a:pt x="6015" y="1"/>
                    <a:pt x="5625" y="16"/>
                    <a:pt x="5228" y="47"/>
                  </a:cubicBezTo>
                  <a:cubicBezTo>
                    <a:pt x="1581" y="323"/>
                    <a:pt x="0" y="1469"/>
                    <a:pt x="79" y="2404"/>
                  </a:cubicBezTo>
                  <a:cubicBezTo>
                    <a:pt x="132" y="3102"/>
                    <a:pt x="1080" y="3761"/>
                    <a:pt x="3016" y="3958"/>
                  </a:cubicBezTo>
                  <a:cubicBezTo>
                    <a:pt x="3056" y="3721"/>
                    <a:pt x="3082" y="3366"/>
                    <a:pt x="3082" y="3129"/>
                  </a:cubicBezTo>
                  <a:cubicBezTo>
                    <a:pt x="1660" y="2971"/>
                    <a:pt x="909" y="2576"/>
                    <a:pt x="896" y="2351"/>
                  </a:cubicBezTo>
                  <a:cubicBezTo>
                    <a:pt x="870" y="2009"/>
                    <a:pt x="2331" y="1087"/>
                    <a:pt x="5281" y="864"/>
                  </a:cubicBezTo>
                  <a:cubicBezTo>
                    <a:pt x="5663" y="837"/>
                    <a:pt x="6045" y="824"/>
                    <a:pt x="6401" y="824"/>
                  </a:cubicBezTo>
                  <a:cubicBezTo>
                    <a:pt x="7244" y="824"/>
                    <a:pt x="8020" y="903"/>
                    <a:pt x="8652" y="1048"/>
                  </a:cubicBezTo>
                  <a:cubicBezTo>
                    <a:pt x="9614" y="1271"/>
                    <a:pt x="9838" y="1575"/>
                    <a:pt x="9851" y="1666"/>
                  </a:cubicBezTo>
                  <a:cubicBezTo>
                    <a:pt x="9851" y="1772"/>
                    <a:pt x="9732" y="1930"/>
                    <a:pt x="9469" y="2102"/>
                  </a:cubicBezTo>
                  <a:lnTo>
                    <a:pt x="9561" y="2997"/>
                  </a:lnTo>
                  <a:cubicBezTo>
                    <a:pt x="10352" y="2562"/>
                    <a:pt x="10707" y="2062"/>
                    <a:pt x="10668" y="1601"/>
                  </a:cubicBezTo>
                  <a:cubicBezTo>
                    <a:pt x="10641" y="1180"/>
                    <a:pt x="10285" y="587"/>
                    <a:pt x="8837" y="244"/>
                  </a:cubicBezTo>
                  <a:cubicBezTo>
                    <a:pt x="8141" y="87"/>
                    <a:pt x="7301" y="1"/>
                    <a:pt x="63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046;p72">
              <a:extLst>
                <a:ext uri="{FF2B5EF4-FFF2-40B4-BE49-F238E27FC236}">
                  <a16:creationId xmlns:a16="http://schemas.microsoft.com/office/drawing/2014/main" id="{AE5D70AF-90D7-A1E1-AA2A-111FA437B684}"/>
                </a:ext>
              </a:extLst>
            </p:cNvPr>
            <p:cNvSpPr/>
            <p:nvPr/>
          </p:nvSpPr>
          <p:spPr>
            <a:xfrm>
              <a:off x="5941475" y="1273600"/>
              <a:ext cx="249575" cy="188350"/>
            </a:xfrm>
            <a:custGeom>
              <a:avLst/>
              <a:gdLst/>
              <a:ahLst/>
              <a:cxnLst/>
              <a:rect l="l" t="t" r="r" b="b"/>
              <a:pathLst>
                <a:path w="9983" h="7534" extrusionOk="0">
                  <a:moveTo>
                    <a:pt x="9825" y="0"/>
                  </a:moveTo>
                  <a:cubicBezTo>
                    <a:pt x="9825" y="0"/>
                    <a:pt x="2884" y="329"/>
                    <a:pt x="434" y="1751"/>
                  </a:cubicBezTo>
                  <a:cubicBezTo>
                    <a:pt x="0" y="6229"/>
                    <a:pt x="66" y="7533"/>
                    <a:pt x="66" y="7533"/>
                  </a:cubicBezTo>
                  <a:lnTo>
                    <a:pt x="9983" y="7533"/>
                  </a:lnTo>
                  <a:lnTo>
                    <a:pt x="98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047;p72">
              <a:extLst>
                <a:ext uri="{FF2B5EF4-FFF2-40B4-BE49-F238E27FC236}">
                  <a16:creationId xmlns:a16="http://schemas.microsoft.com/office/drawing/2014/main" id="{AC3682C0-F6A1-CA21-6875-D82508B0D398}"/>
                </a:ext>
              </a:extLst>
            </p:cNvPr>
            <p:cNvSpPr/>
            <p:nvPr/>
          </p:nvSpPr>
          <p:spPr>
            <a:xfrm>
              <a:off x="5948700" y="1273600"/>
              <a:ext cx="239375" cy="83300"/>
            </a:xfrm>
            <a:custGeom>
              <a:avLst/>
              <a:gdLst/>
              <a:ahLst/>
              <a:cxnLst/>
              <a:rect l="l" t="t" r="r" b="b"/>
              <a:pathLst>
                <a:path w="9575" h="3332" extrusionOk="0">
                  <a:moveTo>
                    <a:pt x="9536" y="0"/>
                  </a:moveTo>
                  <a:cubicBezTo>
                    <a:pt x="9536" y="0"/>
                    <a:pt x="2595" y="329"/>
                    <a:pt x="145" y="1751"/>
                  </a:cubicBezTo>
                  <a:cubicBezTo>
                    <a:pt x="80" y="2331"/>
                    <a:pt x="40" y="2857"/>
                    <a:pt x="1" y="3331"/>
                  </a:cubicBezTo>
                  <a:cubicBezTo>
                    <a:pt x="1688" y="2845"/>
                    <a:pt x="5558" y="1835"/>
                    <a:pt x="9020" y="1835"/>
                  </a:cubicBezTo>
                  <a:cubicBezTo>
                    <a:pt x="9206" y="1835"/>
                    <a:pt x="9391" y="1838"/>
                    <a:pt x="9575" y="1844"/>
                  </a:cubicBezTo>
                  <a:lnTo>
                    <a:pt x="95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48;p72">
              <a:extLst>
                <a:ext uri="{FF2B5EF4-FFF2-40B4-BE49-F238E27FC236}">
                  <a16:creationId xmlns:a16="http://schemas.microsoft.com/office/drawing/2014/main" id="{EF9834CF-B183-DD84-B56A-F9E2EBE711A0}"/>
                </a:ext>
              </a:extLst>
            </p:cNvPr>
            <p:cNvSpPr/>
            <p:nvPr/>
          </p:nvSpPr>
          <p:spPr>
            <a:xfrm>
              <a:off x="5944750" y="1384875"/>
              <a:ext cx="244000" cy="42475"/>
            </a:xfrm>
            <a:custGeom>
              <a:avLst/>
              <a:gdLst/>
              <a:ahLst/>
              <a:cxnLst/>
              <a:rect l="l" t="t" r="r" b="b"/>
              <a:pathLst>
                <a:path w="9760" h="1699" extrusionOk="0">
                  <a:moveTo>
                    <a:pt x="6022" y="1"/>
                  </a:moveTo>
                  <a:cubicBezTo>
                    <a:pt x="5470" y="1"/>
                    <a:pt x="5070" y="242"/>
                    <a:pt x="4558" y="554"/>
                  </a:cubicBezTo>
                  <a:cubicBezTo>
                    <a:pt x="4149" y="803"/>
                    <a:pt x="3688" y="1093"/>
                    <a:pt x="3016" y="1344"/>
                  </a:cubicBezTo>
                  <a:cubicBezTo>
                    <a:pt x="2636" y="1483"/>
                    <a:pt x="2297" y="1540"/>
                    <a:pt x="1996" y="1540"/>
                  </a:cubicBezTo>
                  <a:cubicBezTo>
                    <a:pt x="762" y="1540"/>
                    <a:pt x="177" y="593"/>
                    <a:pt x="145" y="540"/>
                  </a:cubicBezTo>
                  <a:lnTo>
                    <a:pt x="1" y="633"/>
                  </a:lnTo>
                  <a:cubicBezTo>
                    <a:pt x="14" y="645"/>
                    <a:pt x="659" y="1699"/>
                    <a:pt x="2003" y="1699"/>
                  </a:cubicBezTo>
                  <a:cubicBezTo>
                    <a:pt x="2319" y="1699"/>
                    <a:pt x="2674" y="1633"/>
                    <a:pt x="3069" y="1488"/>
                  </a:cubicBezTo>
                  <a:cubicBezTo>
                    <a:pt x="3767" y="1238"/>
                    <a:pt x="4254" y="935"/>
                    <a:pt x="4649" y="698"/>
                  </a:cubicBezTo>
                  <a:cubicBezTo>
                    <a:pt x="5144" y="396"/>
                    <a:pt x="5515" y="170"/>
                    <a:pt x="6028" y="170"/>
                  </a:cubicBezTo>
                  <a:cubicBezTo>
                    <a:pt x="6322" y="170"/>
                    <a:pt x="6662" y="244"/>
                    <a:pt x="7099" y="422"/>
                  </a:cubicBezTo>
                  <a:cubicBezTo>
                    <a:pt x="7728" y="677"/>
                    <a:pt x="8230" y="763"/>
                    <a:pt x="8620" y="763"/>
                  </a:cubicBezTo>
                  <a:cubicBezTo>
                    <a:pt x="9397" y="763"/>
                    <a:pt x="9733" y="421"/>
                    <a:pt x="9759" y="395"/>
                  </a:cubicBezTo>
                  <a:lnTo>
                    <a:pt x="9641" y="290"/>
                  </a:lnTo>
                  <a:cubicBezTo>
                    <a:pt x="9632" y="290"/>
                    <a:pt x="9327" y="592"/>
                    <a:pt x="8611" y="592"/>
                  </a:cubicBezTo>
                  <a:cubicBezTo>
                    <a:pt x="8240" y="592"/>
                    <a:pt x="7759" y="511"/>
                    <a:pt x="7151" y="264"/>
                  </a:cubicBezTo>
                  <a:cubicBezTo>
                    <a:pt x="6694" y="78"/>
                    <a:pt x="6334" y="1"/>
                    <a:pt x="60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049;p72">
              <a:extLst>
                <a:ext uri="{FF2B5EF4-FFF2-40B4-BE49-F238E27FC236}">
                  <a16:creationId xmlns:a16="http://schemas.microsoft.com/office/drawing/2014/main" id="{63D5EDC9-2F0E-BEA2-69A5-C9DA0FADA389}"/>
                </a:ext>
              </a:extLst>
            </p:cNvPr>
            <p:cNvSpPr/>
            <p:nvPr/>
          </p:nvSpPr>
          <p:spPr>
            <a:xfrm>
              <a:off x="5944750" y="1360025"/>
              <a:ext cx="244000" cy="42650"/>
            </a:xfrm>
            <a:custGeom>
              <a:avLst/>
              <a:gdLst/>
              <a:ahLst/>
              <a:cxnLst/>
              <a:rect l="l" t="t" r="r" b="b"/>
              <a:pathLst>
                <a:path w="9760" h="1706" extrusionOk="0">
                  <a:moveTo>
                    <a:pt x="6024" y="1"/>
                  </a:moveTo>
                  <a:cubicBezTo>
                    <a:pt x="5471" y="1"/>
                    <a:pt x="5071" y="248"/>
                    <a:pt x="4558" y="559"/>
                  </a:cubicBezTo>
                  <a:cubicBezTo>
                    <a:pt x="4149" y="810"/>
                    <a:pt x="3688" y="1086"/>
                    <a:pt x="3016" y="1337"/>
                  </a:cubicBezTo>
                  <a:cubicBezTo>
                    <a:pt x="2631" y="1481"/>
                    <a:pt x="2287" y="1539"/>
                    <a:pt x="1983" y="1539"/>
                  </a:cubicBezTo>
                  <a:cubicBezTo>
                    <a:pt x="758" y="1539"/>
                    <a:pt x="177" y="599"/>
                    <a:pt x="145" y="547"/>
                  </a:cubicBezTo>
                  <a:lnTo>
                    <a:pt x="1" y="626"/>
                  </a:lnTo>
                  <a:cubicBezTo>
                    <a:pt x="14" y="638"/>
                    <a:pt x="659" y="1706"/>
                    <a:pt x="2003" y="1706"/>
                  </a:cubicBezTo>
                  <a:cubicBezTo>
                    <a:pt x="2319" y="1706"/>
                    <a:pt x="2674" y="1639"/>
                    <a:pt x="3069" y="1495"/>
                  </a:cubicBezTo>
                  <a:cubicBezTo>
                    <a:pt x="3767" y="1231"/>
                    <a:pt x="4254" y="942"/>
                    <a:pt x="4649" y="705"/>
                  </a:cubicBezTo>
                  <a:cubicBezTo>
                    <a:pt x="5145" y="394"/>
                    <a:pt x="5517" y="163"/>
                    <a:pt x="6032" y="163"/>
                  </a:cubicBezTo>
                  <a:cubicBezTo>
                    <a:pt x="6325" y="163"/>
                    <a:pt x="6664" y="238"/>
                    <a:pt x="7099" y="415"/>
                  </a:cubicBezTo>
                  <a:cubicBezTo>
                    <a:pt x="7730" y="671"/>
                    <a:pt x="8233" y="757"/>
                    <a:pt x="8623" y="757"/>
                  </a:cubicBezTo>
                  <a:cubicBezTo>
                    <a:pt x="9398" y="757"/>
                    <a:pt x="9733" y="419"/>
                    <a:pt x="9759" y="401"/>
                  </a:cubicBezTo>
                  <a:lnTo>
                    <a:pt x="9641" y="283"/>
                  </a:lnTo>
                  <a:cubicBezTo>
                    <a:pt x="9632" y="292"/>
                    <a:pt x="9326" y="592"/>
                    <a:pt x="8608" y="592"/>
                  </a:cubicBezTo>
                  <a:cubicBezTo>
                    <a:pt x="8238" y="592"/>
                    <a:pt x="7757" y="512"/>
                    <a:pt x="7151" y="270"/>
                  </a:cubicBezTo>
                  <a:cubicBezTo>
                    <a:pt x="6696" y="80"/>
                    <a:pt x="6336" y="1"/>
                    <a:pt x="6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050;p72">
              <a:extLst>
                <a:ext uri="{FF2B5EF4-FFF2-40B4-BE49-F238E27FC236}">
                  <a16:creationId xmlns:a16="http://schemas.microsoft.com/office/drawing/2014/main" id="{5D04162F-0E6D-6524-F7F0-22170BE54717}"/>
                </a:ext>
              </a:extLst>
            </p:cNvPr>
            <p:cNvSpPr/>
            <p:nvPr/>
          </p:nvSpPr>
          <p:spPr>
            <a:xfrm>
              <a:off x="6476475" y="508975"/>
              <a:ext cx="404975" cy="952975"/>
            </a:xfrm>
            <a:custGeom>
              <a:avLst/>
              <a:gdLst/>
              <a:ahLst/>
              <a:cxnLst/>
              <a:rect l="l" t="t" r="r" b="b"/>
              <a:pathLst>
                <a:path w="16199" h="38119" extrusionOk="0">
                  <a:moveTo>
                    <a:pt x="5959" y="0"/>
                  </a:moveTo>
                  <a:cubicBezTo>
                    <a:pt x="4521" y="0"/>
                    <a:pt x="3095" y="2390"/>
                    <a:pt x="2582" y="3456"/>
                  </a:cubicBezTo>
                  <a:cubicBezTo>
                    <a:pt x="2055" y="4548"/>
                    <a:pt x="2806" y="5694"/>
                    <a:pt x="2806" y="5694"/>
                  </a:cubicBezTo>
                  <a:cubicBezTo>
                    <a:pt x="2806" y="5694"/>
                    <a:pt x="2692" y="5678"/>
                    <a:pt x="2512" y="5678"/>
                  </a:cubicBezTo>
                  <a:cubicBezTo>
                    <a:pt x="2213" y="5678"/>
                    <a:pt x="1730" y="5724"/>
                    <a:pt x="1278" y="5970"/>
                  </a:cubicBezTo>
                  <a:cubicBezTo>
                    <a:pt x="0" y="6880"/>
                    <a:pt x="725" y="8460"/>
                    <a:pt x="1317" y="9921"/>
                  </a:cubicBezTo>
                  <a:cubicBezTo>
                    <a:pt x="1910" y="11396"/>
                    <a:pt x="5624" y="13333"/>
                    <a:pt x="6309" y="13767"/>
                  </a:cubicBezTo>
                  <a:cubicBezTo>
                    <a:pt x="6994" y="14188"/>
                    <a:pt x="6783" y="18534"/>
                    <a:pt x="5979" y="23473"/>
                  </a:cubicBezTo>
                  <a:cubicBezTo>
                    <a:pt x="5177" y="28425"/>
                    <a:pt x="4202" y="38118"/>
                    <a:pt x="4202" y="38118"/>
                  </a:cubicBezTo>
                  <a:lnTo>
                    <a:pt x="15936" y="38118"/>
                  </a:lnTo>
                  <a:lnTo>
                    <a:pt x="14448" y="16915"/>
                  </a:lnTo>
                  <a:cubicBezTo>
                    <a:pt x="14659" y="16032"/>
                    <a:pt x="14290" y="14847"/>
                    <a:pt x="14092" y="14373"/>
                  </a:cubicBezTo>
                  <a:cubicBezTo>
                    <a:pt x="15027" y="13754"/>
                    <a:pt x="14908" y="11212"/>
                    <a:pt x="15238" y="10172"/>
                  </a:cubicBezTo>
                  <a:cubicBezTo>
                    <a:pt x="15581" y="9131"/>
                    <a:pt x="16199" y="9040"/>
                    <a:pt x="15804" y="7301"/>
                  </a:cubicBezTo>
                  <a:cubicBezTo>
                    <a:pt x="15422" y="5575"/>
                    <a:pt x="14856" y="4627"/>
                    <a:pt x="13723" y="4167"/>
                  </a:cubicBezTo>
                  <a:cubicBezTo>
                    <a:pt x="13776" y="3521"/>
                    <a:pt x="13012" y="2520"/>
                    <a:pt x="12327" y="2467"/>
                  </a:cubicBezTo>
                  <a:cubicBezTo>
                    <a:pt x="12305" y="2466"/>
                    <a:pt x="12284" y="2465"/>
                    <a:pt x="12263" y="2465"/>
                  </a:cubicBezTo>
                  <a:cubicBezTo>
                    <a:pt x="12081" y="2465"/>
                    <a:pt x="11931" y="2511"/>
                    <a:pt x="11800" y="2546"/>
                  </a:cubicBezTo>
                  <a:cubicBezTo>
                    <a:pt x="11670" y="2587"/>
                    <a:pt x="11547" y="2627"/>
                    <a:pt x="11412" y="2627"/>
                  </a:cubicBezTo>
                  <a:cubicBezTo>
                    <a:pt x="11193" y="2627"/>
                    <a:pt x="10942" y="2521"/>
                    <a:pt x="10576" y="2139"/>
                  </a:cubicBezTo>
                  <a:cubicBezTo>
                    <a:pt x="10050" y="1112"/>
                    <a:pt x="9500" y="854"/>
                    <a:pt x="8903" y="854"/>
                  </a:cubicBezTo>
                  <a:cubicBezTo>
                    <a:pt x="8528" y="854"/>
                    <a:pt x="8135" y="956"/>
                    <a:pt x="7718" y="1032"/>
                  </a:cubicBezTo>
                  <a:cubicBezTo>
                    <a:pt x="7631" y="1049"/>
                    <a:pt x="7552" y="1057"/>
                    <a:pt x="7480" y="1057"/>
                  </a:cubicBezTo>
                  <a:cubicBezTo>
                    <a:pt x="6639" y="1057"/>
                    <a:pt x="6690" y="17"/>
                    <a:pt x="6072" y="5"/>
                  </a:cubicBezTo>
                  <a:cubicBezTo>
                    <a:pt x="6034" y="2"/>
                    <a:pt x="5996" y="0"/>
                    <a:pt x="59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5051;p72">
              <a:extLst>
                <a:ext uri="{FF2B5EF4-FFF2-40B4-BE49-F238E27FC236}">
                  <a16:creationId xmlns:a16="http://schemas.microsoft.com/office/drawing/2014/main" id="{155461F9-02B4-C96E-AF92-951828350A75}"/>
                </a:ext>
              </a:extLst>
            </p:cNvPr>
            <p:cNvSpPr/>
            <p:nvPr/>
          </p:nvSpPr>
          <p:spPr>
            <a:xfrm>
              <a:off x="6546600" y="651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B4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052;p72">
              <a:extLst>
                <a:ext uri="{FF2B5EF4-FFF2-40B4-BE49-F238E27FC236}">
                  <a16:creationId xmlns:a16="http://schemas.microsoft.com/office/drawing/2014/main" id="{657815F5-9485-E70F-D828-18DD447AC013}"/>
                </a:ext>
              </a:extLst>
            </p:cNvPr>
            <p:cNvSpPr/>
            <p:nvPr/>
          </p:nvSpPr>
          <p:spPr>
            <a:xfrm>
              <a:off x="6536075" y="606850"/>
              <a:ext cx="80025" cy="50750"/>
            </a:xfrm>
            <a:custGeom>
              <a:avLst/>
              <a:gdLst/>
              <a:ahLst/>
              <a:cxnLst/>
              <a:rect l="l" t="t" r="r" b="b"/>
              <a:pathLst>
                <a:path w="3201" h="2030" extrusionOk="0">
                  <a:moveTo>
                    <a:pt x="1251" y="1"/>
                  </a:moveTo>
                  <a:cubicBezTo>
                    <a:pt x="659" y="1"/>
                    <a:pt x="264" y="146"/>
                    <a:pt x="13" y="331"/>
                  </a:cubicBezTo>
                  <a:cubicBezTo>
                    <a:pt x="1" y="1121"/>
                    <a:pt x="408" y="1766"/>
                    <a:pt x="422" y="1779"/>
                  </a:cubicBezTo>
                  <a:lnTo>
                    <a:pt x="3161" y="2029"/>
                  </a:lnTo>
                  <a:cubicBezTo>
                    <a:pt x="3161" y="2029"/>
                    <a:pt x="3200" y="225"/>
                    <a:pt x="1818" y="41"/>
                  </a:cubicBezTo>
                  <a:cubicBezTo>
                    <a:pt x="1607" y="15"/>
                    <a:pt x="1423" y="1"/>
                    <a:pt x="12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053;p72">
              <a:extLst>
                <a:ext uri="{FF2B5EF4-FFF2-40B4-BE49-F238E27FC236}">
                  <a16:creationId xmlns:a16="http://schemas.microsoft.com/office/drawing/2014/main" id="{5C179207-E1A7-5541-EF59-E62FC3B4F623}"/>
                </a:ext>
              </a:extLst>
            </p:cNvPr>
            <p:cNvSpPr/>
            <p:nvPr/>
          </p:nvSpPr>
          <p:spPr>
            <a:xfrm>
              <a:off x="6541000" y="724725"/>
              <a:ext cx="192950" cy="88275"/>
            </a:xfrm>
            <a:custGeom>
              <a:avLst/>
              <a:gdLst/>
              <a:ahLst/>
              <a:cxnLst/>
              <a:rect l="l" t="t" r="r" b="b"/>
              <a:pathLst>
                <a:path w="7718" h="3531" extrusionOk="0">
                  <a:moveTo>
                    <a:pt x="1" y="1"/>
                  </a:moveTo>
                  <a:cubicBezTo>
                    <a:pt x="53" y="41"/>
                    <a:pt x="106" y="80"/>
                    <a:pt x="172" y="106"/>
                  </a:cubicBezTo>
                  <a:cubicBezTo>
                    <a:pt x="67" y="41"/>
                    <a:pt x="1" y="1"/>
                    <a:pt x="1" y="1"/>
                  </a:cubicBezTo>
                  <a:close/>
                  <a:moveTo>
                    <a:pt x="172" y="106"/>
                  </a:moveTo>
                  <a:cubicBezTo>
                    <a:pt x="501" y="330"/>
                    <a:pt x="1265" y="791"/>
                    <a:pt x="1607" y="791"/>
                  </a:cubicBezTo>
                  <a:lnTo>
                    <a:pt x="1621" y="791"/>
                  </a:lnTo>
                  <a:cubicBezTo>
                    <a:pt x="1133" y="1871"/>
                    <a:pt x="1291" y="2635"/>
                    <a:pt x="1291" y="2635"/>
                  </a:cubicBezTo>
                  <a:cubicBezTo>
                    <a:pt x="1291" y="2635"/>
                    <a:pt x="1410" y="791"/>
                    <a:pt x="2740" y="791"/>
                  </a:cubicBezTo>
                  <a:cubicBezTo>
                    <a:pt x="2924" y="791"/>
                    <a:pt x="3135" y="831"/>
                    <a:pt x="3372" y="910"/>
                  </a:cubicBezTo>
                  <a:cubicBezTo>
                    <a:pt x="5177" y="1305"/>
                    <a:pt x="6309" y="1502"/>
                    <a:pt x="6783" y="2082"/>
                  </a:cubicBezTo>
                  <a:cubicBezTo>
                    <a:pt x="7258" y="2661"/>
                    <a:pt x="7718" y="3530"/>
                    <a:pt x="7718" y="3530"/>
                  </a:cubicBezTo>
                  <a:lnTo>
                    <a:pt x="6822" y="1344"/>
                  </a:lnTo>
                  <a:cubicBezTo>
                    <a:pt x="6822" y="1344"/>
                    <a:pt x="6796" y="1358"/>
                    <a:pt x="6731" y="1358"/>
                  </a:cubicBezTo>
                  <a:cubicBezTo>
                    <a:pt x="6533" y="1358"/>
                    <a:pt x="6046" y="1291"/>
                    <a:pt x="5598" y="805"/>
                  </a:cubicBezTo>
                  <a:cubicBezTo>
                    <a:pt x="5414" y="857"/>
                    <a:pt x="5242" y="884"/>
                    <a:pt x="5071" y="884"/>
                  </a:cubicBezTo>
                  <a:cubicBezTo>
                    <a:pt x="4150" y="884"/>
                    <a:pt x="3398" y="238"/>
                    <a:pt x="3398" y="238"/>
                  </a:cubicBezTo>
                  <a:cubicBezTo>
                    <a:pt x="3398" y="238"/>
                    <a:pt x="2596" y="436"/>
                    <a:pt x="1713" y="436"/>
                  </a:cubicBezTo>
                  <a:cubicBezTo>
                    <a:pt x="1173" y="436"/>
                    <a:pt x="606" y="357"/>
                    <a:pt x="172" y="1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054;p72">
              <a:extLst>
                <a:ext uri="{FF2B5EF4-FFF2-40B4-BE49-F238E27FC236}">
                  <a16:creationId xmlns:a16="http://schemas.microsoft.com/office/drawing/2014/main" id="{8084188D-CEDD-B28F-7B64-9FA60062431A}"/>
                </a:ext>
              </a:extLst>
            </p:cNvPr>
            <p:cNvSpPr/>
            <p:nvPr/>
          </p:nvSpPr>
          <p:spPr>
            <a:xfrm>
              <a:off x="6529800" y="731325"/>
              <a:ext cx="31650" cy="5275"/>
            </a:xfrm>
            <a:custGeom>
              <a:avLst/>
              <a:gdLst/>
              <a:ahLst/>
              <a:cxnLst/>
              <a:rect l="l" t="t" r="r" b="b"/>
              <a:pathLst>
                <a:path w="1266" h="211" extrusionOk="0">
                  <a:moveTo>
                    <a:pt x="67" y="0"/>
                  </a:moveTo>
                  <a:lnTo>
                    <a:pt x="1" y="132"/>
                  </a:lnTo>
                  <a:cubicBezTo>
                    <a:pt x="132" y="198"/>
                    <a:pt x="620" y="211"/>
                    <a:pt x="949" y="211"/>
                  </a:cubicBezTo>
                  <a:lnTo>
                    <a:pt x="1265" y="211"/>
                  </a:lnTo>
                  <a:lnTo>
                    <a:pt x="1252" y="66"/>
                  </a:lnTo>
                  <a:cubicBezTo>
                    <a:pt x="857" y="66"/>
                    <a:pt x="185" y="66"/>
                    <a:pt x="67" y="0"/>
                  </a:cubicBezTo>
                  <a:close/>
                </a:path>
              </a:pathLst>
            </a:custGeom>
            <a:solidFill>
              <a:srgbClr val="390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055;p72">
              <a:extLst>
                <a:ext uri="{FF2B5EF4-FFF2-40B4-BE49-F238E27FC236}">
                  <a16:creationId xmlns:a16="http://schemas.microsoft.com/office/drawing/2014/main" id="{7799A7E4-6375-06A0-BC44-FB4E800D15A9}"/>
                </a:ext>
              </a:extLst>
            </p:cNvPr>
            <p:cNvSpPr/>
            <p:nvPr/>
          </p:nvSpPr>
          <p:spPr>
            <a:xfrm>
              <a:off x="6731300" y="647700"/>
              <a:ext cx="111975" cy="129075"/>
            </a:xfrm>
            <a:custGeom>
              <a:avLst/>
              <a:gdLst/>
              <a:ahLst/>
              <a:cxnLst/>
              <a:rect l="l" t="t" r="r" b="b"/>
              <a:pathLst>
                <a:path w="4479" h="5163" extrusionOk="0">
                  <a:moveTo>
                    <a:pt x="2556" y="0"/>
                  </a:moveTo>
                  <a:cubicBezTo>
                    <a:pt x="2490" y="93"/>
                    <a:pt x="831" y="2054"/>
                    <a:pt x="646" y="2516"/>
                  </a:cubicBezTo>
                  <a:cubicBezTo>
                    <a:pt x="633" y="2569"/>
                    <a:pt x="606" y="2621"/>
                    <a:pt x="580" y="2687"/>
                  </a:cubicBezTo>
                  <a:cubicBezTo>
                    <a:pt x="369" y="3161"/>
                    <a:pt x="1" y="4017"/>
                    <a:pt x="304" y="4609"/>
                  </a:cubicBezTo>
                  <a:cubicBezTo>
                    <a:pt x="436" y="4873"/>
                    <a:pt x="685" y="5045"/>
                    <a:pt x="1054" y="5136"/>
                  </a:cubicBezTo>
                  <a:cubicBezTo>
                    <a:pt x="1160" y="5150"/>
                    <a:pt x="1265" y="5163"/>
                    <a:pt x="1370" y="5163"/>
                  </a:cubicBezTo>
                  <a:cubicBezTo>
                    <a:pt x="1937" y="5163"/>
                    <a:pt x="2596" y="4860"/>
                    <a:pt x="3333" y="4267"/>
                  </a:cubicBezTo>
                  <a:cubicBezTo>
                    <a:pt x="3992" y="3740"/>
                    <a:pt x="4478" y="3161"/>
                    <a:pt x="4478" y="3161"/>
                  </a:cubicBezTo>
                  <a:lnTo>
                    <a:pt x="4373" y="3069"/>
                  </a:lnTo>
                  <a:cubicBezTo>
                    <a:pt x="4348" y="3081"/>
                    <a:pt x="2716" y="5023"/>
                    <a:pt x="1364" y="5023"/>
                  </a:cubicBezTo>
                  <a:cubicBezTo>
                    <a:pt x="1268" y="5023"/>
                    <a:pt x="1173" y="5013"/>
                    <a:pt x="1081" y="4992"/>
                  </a:cubicBezTo>
                  <a:cubicBezTo>
                    <a:pt x="764" y="4913"/>
                    <a:pt x="554" y="4767"/>
                    <a:pt x="436" y="4544"/>
                  </a:cubicBezTo>
                  <a:cubicBezTo>
                    <a:pt x="159" y="4017"/>
                    <a:pt x="515" y="3187"/>
                    <a:pt x="712" y="2753"/>
                  </a:cubicBezTo>
                  <a:cubicBezTo>
                    <a:pt x="738" y="2674"/>
                    <a:pt x="764" y="2621"/>
                    <a:pt x="778" y="2569"/>
                  </a:cubicBezTo>
                  <a:cubicBezTo>
                    <a:pt x="949" y="2121"/>
                    <a:pt x="2648" y="119"/>
                    <a:pt x="2675" y="93"/>
                  </a:cubicBezTo>
                  <a:lnTo>
                    <a:pt x="25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056;p72">
              <a:extLst>
                <a:ext uri="{FF2B5EF4-FFF2-40B4-BE49-F238E27FC236}">
                  <a16:creationId xmlns:a16="http://schemas.microsoft.com/office/drawing/2014/main" id="{C8125D9A-FFD5-6E24-EE74-98024460C534}"/>
                </a:ext>
              </a:extLst>
            </p:cNvPr>
            <p:cNvSpPr/>
            <p:nvPr/>
          </p:nvSpPr>
          <p:spPr>
            <a:xfrm>
              <a:off x="6672050" y="590750"/>
              <a:ext cx="66875" cy="170225"/>
            </a:xfrm>
            <a:custGeom>
              <a:avLst/>
              <a:gdLst/>
              <a:ahLst/>
              <a:cxnLst/>
              <a:rect l="l" t="t" r="r" b="b"/>
              <a:pathLst>
                <a:path w="2675" h="6809" extrusionOk="0">
                  <a:moveTo>
                    <a:pt x="2068" y="0"/>
                  </a:moveTo>
                  <a:cubicBezTo>
                    <a:pt x="2068" y="13"/>
                    <a:pt x="1897" y="987"/>
                    <a:pt x="1185" y="1791"/>
                  </a:cubicBezTo>
                  <a:cubicBezTo>
                    <a:pt x="369" y="2713"/>
                    <a:pt x="0" y="4517"/>
                    <a:pt x="290" y="6176"/>
                  </a:cubicBezTo>
                  <a:lnTo>
                    <a:pt x="290" y="6190"/>
                  </a:lnTo>
                  <a:lnTo>
                    <a:pt x="304" y="6216"/>
                  </a:lnTo>
                  <a:cubicBezTo>
                    <a:pt x="606" y="6571"/>
                    <a:pt x="1120" y="6782"/>
                    <a:pt x="1779" y="6808"/>
                  </a:cubicBezTo>
                  <a:lnTo>
                    <a:pt x="1897" y="6808"/>
                  </a:lnTo>
                  <a:cubicBezTo>
                    <a:pt x="2332" y="6808"/>
                    <a:pt x="2660" y="6729"/>
                    <a:pt x="2674" y="6729"/>
                  </a:cubicBezTo>
                  <a:lnTo>
                    <a:pt x="2648" y="6585"/>
                  </a:lnTo>
                  <a:cubicBezTo>
                    <a:pt x="2648" y="6585"/>
                    <a:pt x="2302" y="6665"/>
                    <a:pt x="1869" y="6665"/>
                  </a:cubicBezTo>
                  <a:cubicBezTo>
                    <a:pt x="1839" y="6665"/>
                    <a:pt x="1809" y="6665"/>
                    <a:pt x="1779" y="6664"/>
                  </a:cubicBezTo>
                  <a:cubicBezTo>
                    <a:pt x="1357" y="6650"/>
                    <a:pt x="778" y="6545"/>
                    <a:pt x="422" y="6137"/>
                  </a:cubicBezTo>
                  <a:cubicBezTo>
                    <a:pt x="105" y="4253"/>
                    <a:pt x="646" y="2620"/>
                    <a:pt x="1291" y="1883"/>
                  </a:cubicBezTo>
                  <a:cubicBezTo>
                    <a:pt x="2028" y="1054"/>
                    <a:pt x="2213" y="66"/>
                    <a:pt x="2213" y="27"/>
                  </a:cubicBezTo>
                  <a:lnTo>
                    <a:pt x="2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057;p72">
              <a:extLst>
                <a:ext uri="{FF2B5EF4-FFF2-40B4-BE49-F238E27FC236}">
                  <a16:creationId xmlns:a16="http://schemas.microsoft.com/office/drawing/2014/main" id="{107F39FE-60DA-1244-57E4-D8E790D0E689}"/>
                </a:ext>
              </a:extLst>
            </p:cNvPr>
            <p:cNvSpPr/>
            <p:nvPr/>
          </p:nvSpPr>
          <p:spPr>
            <a:xfrm>
              <a:off x="6617375" y="568675"/>
              <a:ext cx="38875" cy="90900"/>
            </a:xfrm>
            <a:custGeom>
              <a:avLst/>
              <a:gdLst/>
              <a:ahLst/>
              <a:cxnLst/>
              <a:rect l="l" t="t" r="r" b="b"/>
              <a:pathLst>
                <a:path w="1555" h="3636" extrusionOk="0">
                  <a:moveTo>
                    <a:pt x="1437" y="0"/>
                  </a:moveTo>
                  <a:cubicBezTo>
                    <a:pt x="1068" y="488"/>
                    <a:pt x="54" y="3451"/>
                    <a:pt x="1" y="3582"/>
                  </a:cubicBezTo>
                  <a:lnTo>
                    <a:pt x="146" y="3635"/>
                  </a:lnTo>
                  <a:cubicBezTo>
                    <a:pt x="159" y="3596"/>
                    <a:pt x="1200" y="553"/>
                    <a:pt x="1555" y="79"/>
                  </a:cubicBezTo>
                  <a:lnTo>
                    <a:pt x="14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058;p72">
              <a:extLst>
                <a:ext uri="{FF2B5EF4-FFF2-40B4-BE49-F238E27FC236}">
                  <a16:creationId xmlns:a16="http://schemas.microsoft.com/office/drawing/2014/main" id="{89991196-7396-CE71-BF03-014842C7E52B}"/>
                </a:ext>
              </a:extLst>
            </p:cNvPr>
            <p:cNvSpPr/>
            <p:nvPr/>
          </p:nvSpPr>
          <p:spPr>
            <a:xfrm>
              <a:off x="6612125" y="620025"/>
              <a:ext cx="13175" cy="33300"/>
            </a:xfrm>
            <a:custGeom>
              <a:avLst/>
              <a:gdLst/>
              <a:ahLst/>
              <a:cxnLst/>
              <a:rect l="l" t="t" r="r" b="b"/>
              <a:pathLst>
                <a:path w="527" h="1332" extrusionOk="0">
                  <a:moveTo>
                    <a:pt x="132" y="1"/>
                  </a:moveTo>
                  <a:lnTo>
                    <a:pt x="0" y="67"/>
                  </a:lnTo>
                  <a:cubicBezTo>
                    <a:pt x="14" y="67"/>
                    <a:pt x="383" y="778"/>
                    <a:pt x="290" y="1318"/>
                  </a:cubicBezTo>
                  <a:lnTo>
                    <a:pt x="435" y="1331"/>
                  </a:lnTo>
                  <a:cubicBezTo>
                    <a:pt x="527" y="752"/>
                    <a:pt x="146" y="27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059;p72">
              <a:extLst>
                <a:ext uri="{FF2B5EF4-FFF2-40B4-BE49-F238E27FC236}">
                  <a16:creationId xmlns:a16="http://schemas.microsoft.com/office/drawing/2014/main" id="{DBA7F8DB-999D-196F-1148-8102DD9D815C}"/>
                </a:ext>
              </a:extLst>
            </p:cNvPr>
            <p:cNvSpPr/>
            <p:nvPr/>
          </p:nvSpPr>
          <p:spPr>
            <a:xfrm>
              <a:off x="6687525" y="907800"/>
              <a:ext cx="16800" cy="147525"/>
            </a:xfrm>
            <a:custGeom>
              <a:avLst/>
              <a:gdLst/>
              <a:ahLst/>
              <a:cxnLst/>
              <a:rect l="l" t="t" r="r" b="b"/>
              <a:pathLst>
                <a:path w="672" h="5901" extrusionOk="0">
                  <a:moveTo>
                    <a:pt x="527" y="0"/>
                  </a:moveTo>
                  <a:lnTo>
                    <a:pt x="1" y="5887"/>
                  </a:lnTo>
                  <a:lnTo>
                    <a:pt x="145" y="5900"/>
                  </a:lnTo>
                  <a:lnTo>
                    <a:pt x="672" y="14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060;p72">
              <a:extLst>
                <a:ext uri="{FF2B5EF4-FFF2-40B4-BE49-F238E27FC236}">
                  <a16:creationId xmlns:a16="http://schemas.microsoft.com/office/drawing/2014/main" id="{AFFBDF69-5967-56C8-E00A-0092E1EBEA34}"/>
                </a:ext>
              </a:extLst>
            </p:cNvPr>
            <p:cNvSpPr/>
            <p:nvPr/>
          </p:nvSpPr>
          <p:spPr>
            <a:xfrm>
              <a:off x="6723075" y="858400"/>
              <a:ext cx="81350" cy="14200"/>
            </a:xfrm>
            <a:custGeom>
              <a:avLst/>
              <a:gdLst/>
              <a:ahLst/>
              <a:cxnLst/>
              <a:rect l="l" t="t" r="r" b="b"/>
              <a:pathLst>
                <a:path w="3254" h="568" extrusionOk="0">
                  <a:moveTo>
                    <a:pt x="40" y="1"/>
                  </a:moveTo>
                  <a:lnTo>
                    <a:pt x="1" y="146"/>
                  </a:lnTo>
                  <a:cubicBezTo>
                    <a:pt x="66" y="159"/>
                    <a:pt x="1581" y="567"/>
                    <a:pt x="2779" y="567"/>
                  </a:cubicBezTo>
                  <a:cubicBezTo>
                    <a:pt x="2937" y="567"/>
                    <a:pt x="3109" y="554"/>
                    <a:pt x="3253" y="541"/>
                  </a:cubicBezTo>
                  <a:lnTo>
                    <a:pt x="3241" y="396"/>
                  </a:lnTo>
                  <a:cubicBezTo>
                    <a:pt x="3100" y="413"/>
                    <a:pt x="2948" y="421"/>
                    <a:pt x="2789" y="421"/>
                  </a:cubicBezTo>
                  <a:cubicBezTo>
                    <a:pt x="1609" y="421"/>
                    <a:pt x="52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061;p72">
              <a:extLst>
                <a:ext uri="{FF2B5EF4-FFF2-40B4-BE49-F238E27FC236}">
                  <a16:creationId xmlns:a16="http://schemas.microsoft.com/office/drawing/2014/main" id="{021AD0A2-2D93-47FA-34E8-B084CDE4E52B}"/>
                </a:ext>
              </a:extLst>
            </p:cNvPr>
            <p:cNvSpPr/>
            <p:nvPr/>
          </p:nvSpPr>
          <p:spPr>
            <a:xfrm>
              <a:off x="6624625" y="729350"/>
              <a:ext cx="56650" cy="19100"/>
            </a:xfrm>
            <a:custGeom>
              <a:avLst/>
              <a:gdLst/>
              <a:ahLst/>
              <a:cxnLst/>
              <a:rect l="l" t="t" r="r" b="b"/>
              <a:pathLst>
                <a:path w="2266" h="764" extrusionOk="0">
                  <a:moveTo>
                    <a:pt x="106" y="0"/>
                  </a:moveTo>
                  <a:lnTo>
                    <a:pt x="1" y="105"/>
                  </a:lnTo>
                  <a:cubicBezTo>
                    <a:pt x="14" y="105"/>
                    <a:pt x="685" y="764"/>
                    <a:pt x="1686" y="764"/>
                  </a:cubicBezTo>
                  <a:cubicBezTo>
                    <a:pt x="1871" y="764"/>
                    <a:pt x="2069" y="738"/>
                    <a:pt x="2266" y="685"/>
                  </a:cubicBezTo>
                  <a:lnTo>
                    <a:pt x="2239" y="553"/>
                  </a:lnTo>
                  <a:cubicBezTo>
                    <a:pt x="2047" y="602"/>
                    <a:pt x="1863" y="623"/>
                    <a:pt x="1689" y="623"/>
                  </a:cubicBezTo>
                  <a:cubicBezTo>
                    <a:pt x="748" y="623"/>
                    <a:pt x="118" y="12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5062;p72">
              <a:extLst>
                <a:ext uri="{FF2B5EF4-FFF2-40B4-BE49-F238E27FC236}">
                  <a16:creationId xmlns:a16="http://schemas.microsoft.com/office/drawing/2014/main" id="{AD1FEF6E-103A-C34C-1472-69F46F79C029}"/>
                </a:ext>
              </a:extLst>
            </p:cNvPr>
            <p:cNvSpPr/>
            <p:nvPr/>
          </p:nvSpPr>
          <p:spPr>
            <a:xfrm>
              <a:off x="6575900" y="658150"/>
              <a:ext cx="64550" cy="49575"/>
            </a:xfrm>
            <a:custGeom>
              <a:avLst/>
              <a:gdLst/>
              <a:ahLst/>
              <a:cxnLst/>
              <a:rect l="l" t="t" r="r" b="b"/>
              <a:pathLst>
                <a:path w="2582" h="1983" extrusionOk="0">
                  <a:moveTo>
                    <a:pt x="1201" y="1"/>
                  </a:moveTo>
                  <a:cubicBezTo>
                    <a:pt x="1106" y="1"/>
                    <a:pt x="1006" y="7"/>
                    <a:pt x="896" y="17"/>
                  </a:cubicBezTo>
                  <a:cubicBezTo>
                    <a:pt x="896" y="17"/>
                    <a:pt x="1" y="834"/>
                    <a:pt x="290" y="1703"/>
                  </a:cubicBezTo>
                  <a:cubicBezTo>
                    <a:pt x="891" y="1933"/>
                    <a:pt x="1396" y="1983"/>
                    <a:pt x="1723" y="1983"/>
                  </a:cubicBezTo>
                  <a:cubicBezTo>
                    <a:pt x="1976" y="1983"/>
                    <a:pt x="2121" y="1953"/>
                    <a:pt x="2121" y="1953"/>
                  </a:cubicBezTo>
                  <a:cubicBezTo>
                    <a:pt x="2121" y="1953"/>
                    <a:pt x="1858" y="939"/>
                    <a:pt x="2582" y="360"/>
                  </a:cubicBezTo>
                  <a:cubicBezTo>
                    <a:pt x="1906" y="95"/>
                    <a:pt x="1586" y="1"/>
                    <a:pt x="12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5063;p72">
              <a:extLst>
                <a:ext uri="{FF2B5EF4-FFF2-40B4-BE49-F238E27FC236}">
                  <a16:creationId xmlns:a16="http://schemas.microsoft.com/office/drawing/2014/main" id="{B9C4E8EA-358D-02F6-AD3F-ABAB8B076E12}"/>
                </a:ext>
              </a:extLst>
            </p:cNvPr>
            <p:cNvSpPr/>
            <p:nvPr/>
          </p:nvSpPr>
          <p:spPr>
            <a:xfrm>
              <a:off x="6518950" y="649675"/>
              <a:ext cx="139275" cy="89900"/>
            </a:xfrm>
            <a:custGeom>
              <a:avLst/>
              <a:gdLst/>
              <a:ahLst/>
              <a:cxnLst/>
              <a:rect l="l" t="t" r="r" b="b"/>
              <a:pathLst>
                <a:path w="5571" h="3596" extrusionOk="0">
                  <a:moveTo>
                    <a:pt x="1107" y="0"/>
                  </a:moveTo>
                  <a:lnTo>
                    <a:pt x="1107" y="145"/>
                  </a:lnTo>
                  <a:cubicBezTo>
                    <a:pt x="2213" y="145"/>
                    <a:pt x="3727" y="369"/>
                    <a:pt x="3833" y="382"/>
                  </a:cubicBezTo>
                  <a:cubicBezTo>
                    <a:pt x="4268" y="527"/>
                    <a:pt x="5005" y="790"/>
                    <a:pt x="5111" y="922"/>
                  </a:cubicBezTo>
                  <a:cubicBezTo>
                    <a:pt x="5190" y="1027"/>
                    <a:pt x="5413" y="1568"/>
                    <a:pt x="5269" y="2121"/>
                  </a:cubicBezTo>
                  <a:cubicBezTo>
                    <a:pt x="5150" y="2581"/>
                    <a:pt x="4807" y="2924"/>
                    <a:pt x="4254" y="3174"/>
                  </a:cubicBezTo>
                  <a:cubicBezTo>
                    <a:pt x="3661" y="3365"/>
                    <a:pt x="3119" y="3453"/>
                    <a:pt x="2629" y="3453"/>
                  </a:cubicBezTo>
                  <a:cubicBezTo>
                    <a:pt x="2509" y="3453"/>
                    <a:pt x="2392" y="3448"/>
                    <a:pt x="2279" y="3438"/>
                  </a:cubicBezTo>
                  <a:cubicBezTo>
                    <a:pt x="1397" y="3345"/>
                    <a:pt x="672" y="2937"/>
                    <a:pt x="106" y="2213"/>
                  </a:cubicBezTo>
                  <a:lnTo>
                    <a:pt x="1" y="2292"/>
                  </a:lnTo>
                  <a:cubicBezTo>
                    <a:pt x="659" y="3161"/>
                    <a:pt x="1541" y="3596"/>
                    <a:pt x="2635" y="3596"/>
                  </a:cubicBezTo>
                  <a:cubicBezTo>
                    <a:pt x="3148" y="3596"/>
                    <a:pt x="3701" y="3503"/>
                    <a:pt x="4307" y="3306"/>
                  </a:cubicBezTo>
                  <a:lnTo>
                    <a:pt x="4320" y="3306"/>
                  </a:lnTo>
                  <a:cubicBezTo>
                    <a:pt x="4912" y="3043"/>
                    <a:pt x="5281" y="2660"/>
                    <a:pt x="5413" y="2160"/>
                  </a:cubicBezTo>
                  <a:cubicBezTo>
                    <a:pt x="5571" y="1554"/>
                    <a:pt x="5321" y="975"/>
                    <a:pt x="5216" y="830"/>
                  </a:cubicBezTo>
                  <a:cubicBezTo>
                    <a:pt x="5071" y="632"/>
                    <a:pt x="4070" y="303"/>
                    <a:pt x="3873" y="251"/>
                  </a:cubicBezTo>
                  <a:lnTo>
                    <a:pt x="3859" y="237"/>
                  </a:lnTo>
                  <a:cubicBezTo>
                    <a:pt x="3846" y="237"/>
                    <a:pt x="2252" y="0"/>
                    <a:pt x="1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5064;p72">
              <a:extLst>
                <a:ext uri="{FF2B5EF4-FFF2-40B4-BE49-F238E27FC236}">
                  <a16:creationId xmlns:a16="http://schemas.microsoft.com/office/drawing/2014/main" id="{FB868FE0-102C-843E-0A57-31B2A0A88D0A}"/>
                </a:ext>
              </a:extLst>
            </p:cNvPr>
            <p:cNvSpPr/>
            <p:nvPr/>
          </p:nvSpPr>
          <p:spPr>
            <a:xfrm>
              <a:off x="6637150" y="849850"/>
              <a:ext cx="61250" cy="8925"/>
            </a:xfrm>
            <a:custGeom>
              <a:avLst/>
              <a:gdLst/>
              <a:ahLst/>
              <a:cxnLst/>
              <a:rect l="l" t="t" r="r" b="b"/>
              <a:pathLst>
                <a:path w="2450" h="357" extrusionOk="0">
                  <a:moveTo>
                    <a:pt x="2423" y="0"/>
                  </a:moveTo>
                  <a:cubicBezTo>
                    <a:pt x="1746" y="176"/>
                    <a:pt x="903" y="205"/>
                    <a:pt x="411" y="205"/>
                  </a:cubicBezTo>
                  <a:cubicBezTo>
                    <a:pt x="167" y="205"/>
                    <a:pt x="9" y="198"/>
                    <a:pt x="0" y="198"/>
                  </a:cubicBezTo>
                  <a:lnTo>
                    <a:pt x="0" y="343"/>
                  </a:lnTo>
                  <a:cubicBezTo>
                    <a:pt x="0" y="343"/>
                    <a:pt x="145" y="356"/>
                    <a:pt x="383" y="356"/>
                  </a:cubicBezTo>
                  <a:cubicBezTo>
                    <a:pt x="869" y="356"/>
                    <a:pt x="1752" y="316"/>
                    <a:pt x="2450" y="146"/>
                  </a:cubicBezTo>
                  <a:lnTo>
                    <a:pt x="24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5065;p72">
              <a:extLst>
                <a:ext uri="{FF2B5EF4-FFF2-40B4-BE49-F238E27FC236}">
                  <a16:creationId xmlns:a16="http://schemas.microsoft.com/office/drawing/2014/main" id="{73ECB495-D998-CA92-86D3-3F77DE58A434}"/>
                </a:ext>
              </a:extLst>
            </p:cNvPr>
            <p:cNvSpPr/>
            <p:nvPr/>
          </p:nvSpPr>
          <p:spPr>
            <a:xfrm>
              <a:off x="6637475" y="961125"/>
              <a:ext cx="182100" cy="34025"/>
            </a:xfrm>
            <a:custGeom>
              <a:avLst/>
              <a:gdLst/>
              <a:ahLst/>
              <a:cxnLst/>
              <a:rect l="l" t="t" r="r" b="b"/>
              <a:pathLst>
                <a:path w="7284" h="1361" extrusionOk="0">
                  <a:moveTo>
                    <a:pt x="119" y="1"/>
                  </a:moveTo>
                  <a:lnTo>
                    <a:pt x="1" y="1120"/>
                  </a:lnTo>
                  <a:cubicBezTo>
                    <a:pt x="1" y="1120"/>
                    <a:pt x="2003" y="1360"/>
                    <a:pt x="4149" y="1360"/>
                  </a:cubicBezTo>
                  <a:cubicBezTo>
                    <a:pt x="5222" y="1360"/>
                    <a:pt x="6331" y="1300"/>
                    <a:pt x="7244" y="1120"/>
                  </a:cubicBezTo>
                  <a:cubicBezTo>
                    <a:pt x="7283" y="620"/>
                    <a:pt x="7244" y="330"/>
                    <a:pt x="7244" y="330"/>
                  </a:cubicBezTo>
                  <a:cubicBezTo>
                    <a:pt x="7244" y="330"/>
                    <a:pt x="6241" y="417"/>
                    <a:pt x="4838" y="417"/>
                  </a:cubicBezTo>
                  <a:cubicBezTo>
                    <a:pt x="3460" y="417"/>
                    <a:pt x="1697" y="333"/>
                    <a:pt x="119" y="1"/>
                  </a:cubicBezTo>
                  <a:close/>
                </a:path>
              </a:pathLst>
            </a:custGeom>
            <a:solidFill>
              <a:srgbClr val="390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5066;p72">
              <a:extLst>
                <a:ext uri="{FF2B5EF4-FFF2-40B4-BE49-F238E27FC236}">
                  <a16:creationId xmlns:a16="http://schemas.microsoft.com/office/drawing/2014/main" id="{CA7CF63D-BA86-8A1B-3C3A-B3FE9B08A66E}"/>
                </a:ext>
              </a:extLst>
            </p:cNvPr>
            <p:cNvSpPr/>
            <p:nvPr/>
          </p:nvSpPr>
          <p:spPr>
            <a:xfrm>
              <a:off x="6602250" y="911750"/>
              <a:ext cx="58625" cy="234775"/>
            </a:xfrm>
            <a:custGeom>
              <a:avLst/>
              <a:gdLst/>
              <a:ahLst/>
              <a:cxnLst/>
              <a:rect l="l" t="t" r="r" b="b"/>
              <a:pathLst>
                <a:path w="2345" h="9391" extrusionOk="0">
                  <a:moveTo>
                    <a:pt x="1199" y="0"/>
                  </a:moveTo>
                  <a:lnTo>
                    <a:pt x="0" y="9061"/>
                  </a:lnTo>
                  <a:cubicBezTo>
                    <a:pt x="593" y="9192"/>
                    <a:pt x="1173" y="9298"/>
                    <a:pt x="1712" y="9391"/>
                  </a:cubicBezTo>
                  <a:lnTo>
                    <a:pt x="2344" y="330"/>
                  </a:lnTo>
                  <a:cubicBezTo>
                    <a:pt x="1580" y="158"/>
                    <a:pt x="1199" y="0"/>
                    <a:pt x="11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5067;p72">
              <a:extLst>
                <a:ext uri="{FF2B5EF4-FFF2-40B4-BE49-F238E27FC236}">
                  <a16:creationId xmlns:a16="http://schemas.microsoft.com/office/drawing/2014/main" id="{9C1E29AD-A788-367F-DB9A-21C6B0828AAC}"/>
                </a:ext>
              </a:extLst>
            </p:cNvPr>
            <p:cNvSpPr/>
            <p:nvPr/>
          </p:nvSpPr>
          <p:spPr>
            <a:xfrm>
              <a:off x="6657225" y="922625"/>
              <a:ext cx="68825" cy="233425"/>
            </a:xfrm>
            <a:custGeom>
              <a:avLst/>
              <a:gdLst/>
              <a:ahLst/>
              <a:cxnLst/>
              <a:rect l="l" t="t" r="r" b="b"/>
              <a:pathLst>
                <a:path w="2753" h="9337" extrusionOk="0">
                  <a:moveTo>
                    <a:pt x="607" y="0"/>
                  </a:moveTo>
                  <a:lnTo>
                    <a:pt x="1" y="9035"/>
                  </a:lnTo>
                  <a:cubicBezTo>
                    <a:pt x="976" y="9193"/>
                    <a:pt x="1857" y="9284"/>
                    <a:pt x="2648" y="9337"/>
                  </a:cubicBezTo>
                  <a:lnTo>
                    <a:pt x="2753" y="264"/>
                  </a:lnTo>
                  <a:cubicBezTo>
                    <a:pt x="1884" y="197"/>
                    <a:pt x="1173" y="106"/>
                    <a:pt x="6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5068;p72">
              <a:extLst>
                <a:ext uri="{FF2B5EF4-FFF2-40B4-BE49-F238E27FC236}">
                  <a16:creationId xmlns:a16="http://schemas.microsoft.com/office/drawing/2014/main" id="{BC811361-53A5-B924-EF14-0849B5C6E3A3}"/>
                </a:ext>
              </a:extLst>
            </p:cNvPr>
            <p:cNvSpPr/>
            <p:nvPr/>
          </p:nvSpPr>
          <p:spPr>
            <a:xfrm>
              <a:off x="6802425" y="925250"/>
              <a:ext cx="64550" cy="227200"/>
            </a:xfrm>
            <a:custGeom>
              <a:avLst/>
              <a:gdLst/>
              <a:ahLst/>
              <a:cxnLst/>
              <a:rect l="l" t="t" r="r" b="b"/>
              <a:pathLst>
                <a:path w="2582" h="9088" extrusionOk="0">
                  <a:moveTo>
                    <a:pt x="1581" y="1"/>
                  </a:moveTo>
                  <a:cubicBezTo>
                    <a:pt x="1027" y="66"/>
                    <a:pt x="501" y="106"/>
                    <a:pt x="0" y="145"/>
                  </a:cubicBezTo>
                  <a:lnTo>
                    <a:pt x="632" y="9088"/>
                  </a:lnTo>
                  <a:cubicBezTo>
                    <a:pt x="2002" y="8863"/>
                    <a:pt x="2581" y="8521"/>
                    <a:pt x="2581" y="8521"/>
                  </a:cubicBezTo>
                  <a:lnTo>
                    <a:pt x="15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5069;p72">
              <a:extLst>
                <a:ext uri="{FF2B5EF4-FFF2-40B4-BE49-F238E27FC236}">
                  <a16:creationId xmlns:a16="http://schemas.microsoft.com/office/drawing/2014/main" id="{48C1697A-9A2B-0EE9-ECDB-334389E8D436}"/>
                </a:ext>
              </a:extLst>
            </p:cNvPr>
            <p:cNvSpPr/>
            <p:nvPr/>
          </p:nvSpPr>
          <p:spPr>
            <a:xfrm>
              <a:off x="6735600" y="929525"/>
              <a:ext cx="70475" cy="227400"/>
            </a:xfrm>
            <a:custGeom>
              <a:avLst/>
              <a:gdLst/>
              <a:ahLst/>
              <a:cxnLst/>
              <a:rect l="l" t="t" r="r" b="b"/>
              <a:pathLst>
                <a:path w="2819" h="9096" extrusionOk="0">
                  <a:moveTo>
                    <a:pt x="92" y="0"/>
                  </a:moveTo>
                  <a:lnTo>
                    <a:pt x="0" y="9075"/>
                  </a:lnTo>
                  <a:cubicBezTo>
                    <a:pt x="313" y="9089"/>
                    <a:pt x="609" y="9096"/>
                    <a:pt x="890" y="9096"/>
                  </a:cubicBezTo>
                  <a:cubicBezTo>
                    <a:pt x="1636" y="9096"/>
                    <a:pt x="2273" y="9049"/>
                    <a:pt x="2819" y="8982"/>
                  </a:cubicBezTo>
                  <a:lnTo>
                    <a:pt x="2213" y="0"/>
                  </a:lnTo>
                  <a:cubicBezTo>
                    <a:pt x="1818" y="13"/>
                    <a:pt x="1446" y="20"/>
                    <a:pt x="1093" y="20"/>
                  </a:cubicBezTo>
                  <a:cubicBezTo>
                    <a:pt x="741" y="20"/>
                    <a:pt x="408" y="13"/>
                    <a:pt x="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7" name="Google Shape;5070;p72">
              <a:extLst>
                <a:ext uri="{FF2B5EF4-FFF2-40B4-BE49-F238E27FC236}">
                  <a16:creationId xmlns:a16="http://schemas.microsoft.com/office/drawing/2014/main" id="{25F9927C-23B9-F4FB-5145-4097DCA89A8A}"/>
                </a:ext>
              </a:extLst>
            </p:cNvPr>
            <p:cNvSpPr/>
            <p:nvPr/>
          </p:nvSpPr>
          <p:spPr>
            <a:xfrm>
              <a:off x="6840600" y="924900"/>
              <a:ext cx="27700" cy="213375"/>
            </a:xfrm>
            <a:custGeom>
              <a:avLst/>
              <a:gdLst/>
              <a:ahLst/>
              <a:cxnLst/>
              <a:rect l="l" t="t" r="r" b="b"/>
              <a:pathLst>
                <a:path w="1108" h="8535" extrusionOk="0">
                  <a:moveTo>
                    <a:pt x="106" y="1"/>
                  </a:moveTo>
                  <a:lnTo>
                    <a:pt x="1" y="15"/>
                  </a:lnTo>
                  <a:lnTo>
                    <a:pt x="1002" y="8535"/>
                  </a:lnTo>
                  <a:lnTo>
                    <a:pt x="1107" y="8522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5071;p72">
              <a:extLst>
                <a:ext uri="{FF2B5EF4-FFF2-40B4-BE49-F238E27FC236}">
                  <a16:creationId xmlns:a16="http://schemas.microsoft.com/office/drawing/2014/main" id="{3B4F363F-2C22-79EB-667D-E1F0EF0F7AC1}"/>
                </a:ext>
              </a:extLst>
            </p:cNvPr>
            <p:cNvSpPr/>
            <p:nvPr/>
          </p:nvSpPr>
          <p:spPr>
            <a:xfrm>
              <a:off x="6600600" y="911425"/>
              <a:ext cx="44800" cy="236425"/>
            </a:xfrm>
            <a:custGeom>
              <a:avLst/>
              <a:gdLst/>
              <a:ahLst/>
              <a:cxnLst/>
              <a:rect l="l" t="t" r="r" b="b"/>
              <a:pathLst>
                <a:path w="1792" h="9457" extrusionOk="0">
                  <a:moveTo>
                    <a:pt x="1212" y="0"/>
                  </a:moveTo>
                  <a:lnTo>
                    <a:pt x="1" y="9114"/>
                  </a:lnTo>
                  <a:lnTo>
                    <a:pt x="1766" y="9456"/>
                  </a:lnTo>
                  <a:lnTo>
                    <a:pt x="1792" y="9351"/>
                  </a:lnTo>
                  <a:lnTo>
                    <a:pt x="132" y="9021"/>
                  </a:lnTo>
                  <a:lnTo>
                    <a:pt x="1318" y="13"/>
                  </a:lnTo>
                  <a:lnTo>
                    <a:pt x="1212" y="0"/>
                  </a:lnTo>
                  <a:close/>
                </a:path>
              </a:pathLst>
            </a:custGeom>
            <a:solidFill>
              <a:srgbClr val="E175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5072;p72">
              <a:extLst>
                <a:ext uri="{FF2B5EF4-FFF2-40B4-BE49-F238E27FC236}">
                  <a16:creationId xmlns:a16="http://schemas.microsoft.com/office/drawing/2014/main" id="{8229FAD5-F150-3F1B-CE67-9D0D6BDBB001}"/>
                </a:ext>
              </a:extLst>
            </p:cNvPr>
            <p:cNvSpPr/>
            <p:nvPr/>
          </p:nvSpPr>
          <p:spPr>
            <a:xfrm>
              <a:off x="6296050" y="1194475"/>
              <a:ext cx="181100" cy="32100"/>
            </a:xfrm>
            <a:custGeom>
              <a:avLst/>
              <a:gdLst/>
              <a:ahLst/>
              <a:cxnLst/>
              <a:rect l="l" t="t" r="r" b="b"/>
              <a:pathLst>
                <a:path w="7244" h="1284" extrusionOk="0">
                  <a:moveTo>
                    <a:pt x="4635" y="1"/>
                  </a:moveTo>
                  <a:cubicBezTo>
                    <a:pt x="2171" y="1"/>
                    <a:pt x="0" y="913"/>
                    <a:pt x="0" y="913"/>
                  </a:cubicBezTo>
                  <a:cubicBezTo>
                    <a:pt x="0" y="913"/>
                    <a:pt x="1158" y="1284"/>
                    <a:pt x="2870" y="1284"/>
                  </a:cubicBezTo>
                  <a:cubicBezTo>
                    <a:pt x="4113" y="1284"/>
                    <a:pt x="5648" y="1088"/>
                    <a:pt x="7244" y="412"/>
                  </a:cubicBezTo>
                  <a:cubicBezTo>
                    <a:pt x="6391" y="112"/>
                    <a:pt x="5495" y="1"/>
                    <a:pt x="4635" y="1"/>
                  </a:cubicBezTo>
                  <a:close/>
                </a:path>
              </a:pathLst>
            </a:custGeom>
            <a:solidFill>
              <a:srgbClr val="F7E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5073;p72">
              <a:extLst>
                <a:ext uri="{FF2B5EF4-FFF2-40B4-BE49-F238E27FC236}">
                  <a16:creationId xmlns:a16="http://schemas.microsoft.com/office/drawing/2014/main" id="{A6C0C1DA-DD51-DD9E-0485-B7EBD8293476}"/>
                </a:ext>
              </a:extLst>
            </p:cNvPr>
            <p:cNvSpPr/>
            <p:nvPr/>
          </p:nvSpPr>
          <p:spPr>
            <a:xfrm>
              <a:off x="6280575" y="860950"/>
              <a:ext cx="199550" cy="601000"/>
            </a:xfrm>
            <a:custGeom>
              <a:avLst/>
              <a:gdLst/>
              <a:ahLst/>
              <a:cxnLst/>
              <a:rect l="l" t="t" r="r" b="b"/>
              <a:pathLst>
                <a:path w="7982" h="24040" extrusionOk="0">
                  <a:moveTo>
                    <a:pt x="6348" y="0"/>
                  </a:moveTo>
                  <a:cubicBezTo>
                    <a:pt x="5835" y="0"/>
                    <a:pt x="5304" y="501"/>
                    <a:pt x="5176" y="808"/>
                  </a:cubicBezTo>
                  <a:cubicBezTo>
                    <a:pt x="4821" y="566"/>
                    <a:pt x="4501" y="467"/>
                    <a:pt x="4224" y="467"/>
                  </a:cubicBezTo>
                  <a:cubicBezTo>
                    <a:pt x="3699" y="467"/>
                    <a:pt x="3329" y="825"/>
                    <a:pt x="3174" y="1256"/>
                  </a:cubicBezTo>
                  <a:cubicBezTo>
                    <a:pt x="2956" y="1224"/>
                    <a:pt x="2769" y="1207"/>
                    <a:pt x="2608" y="1207"/>
                  </a:cubicBezTo>
                  <a:cubicBezTo>
                    <a:pt x="1837" y="1207"/>
                    <a:pt x="1649" y="1586"/>
                    <a:pt x="1344" y="2480"/>
                  </a:cubicBezTo>
                  <a:cubicBezTo>
                    <a:pt x="27" y="3047"/>
                    <a:pt x="1" y="2941"/>
                    <a:pt x="14" y="4680"/>
                  </a:cubicBezTo>
                  <a:cubicBezTo>
                    <a:pt x="27" y="6431"/>
                    <a:pt x="449" y="7616"/>
                    <a:pt x="449" y="7616"/>
                  </a:cubicBezTo>
                  <a:cubicBezTo>
                    <a:pt x="449" y="7616"/>
                    <a:pt x="1371" y="12581"/>
                    <a:pt x="1002" y="17375"/>
                  </a:cubicBezTo>
                  <a:cubicBezTo>
                    <a:pt x="528" y="23644"/>
                    <a:pt x="619" y="24039"/>
                    <a:pt x="619" y="24039"/>
                  </a:cubicBezTo>
                  <a:lnTo>
                    <a:pt x="7982" y="24039"/>
                  </a:lnTo>
                  <a:lnTo>
                    <a:pt x="7007" y="10145"/>
                  </a:lnTo>
                  <a:cubicBezTo>
                    <a:pt x="7587" y="9539"/>
                    <a:pt x="7903" y="8736"/>
                    <a:pt x="7863" y="7893"/>
                  </a:cubicBezTo>
                  <a:cubicBezTo>
                    <a:pt x="7771" y="5693"/>
                    <a:pt x="7520" y="1414"/>
                    <a:pt x="7099" y="557"/>
                  </a:cubicBezTo>
                  <a:cubicBezTo>
                    <a:pt x="6899" y="149"/>
                    <a:pt x="6626" y="0"/>
                    <a:pt x="63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5074;p72">
              <a:extLst>
                <a:ext uri="{FF2B5EF4-FFF2-40B4-BE49-F238E27FC236}">
                  <a16:creationId xmlns:a16="http://schemas.microsoft.com/office/drawing/2014/main" id="{5653174C-FB08-9059-58CC-62B32D1A42B9}"/>
                </a:ext>
              </a:extLst>
            </p:cNvPr>
            <p:cNvSpPr/>
            <p:nvPr/>
          </p:nvSpPr>
          <p:spPr>
            <a:xfrm>
              <a:off x="6357050" y="929075"/>
              <a:ext cx="121100" cy="193375"/>
            </a:xfrm>
            <a:custGeom>
              <a:avLst/>
              <a:gdLst/>
              <a:ahLst/>
              <a:cxnLst/>
              <a:rect l="l" t="t" r="r" b="b"/>
              <a:pathLst>
                <a:path w="4844" h="7735" extrusionOk="0">
                  <a:moveTo>
                    <a:pt x="1056" y="0"/>
                  </a:moveTo>
                  <a:cubicBezTo>
                    <a:pt x="520" y="0"/>
                    <a:pt x="1" y="1185"/>
                    <a:pt x="1551" y="2415"/>
                  </a:cubicBezTo>
                  <a:cubicBezTo>
                    <a:pt x="761" y="3837"/>
                    <a:pt x="142" y="4575"/>
                    <a:pt x="1116" y="5958"/>
                  </a:cubicBezTo>
                  <a:cubicBezTo>
                    <a:pt x="1949" y="7140"/>
                    <a:pt x="2628" y="7735"/>
                    <a:pt x="3334" y="7735"/>
                  </a:cubicBezTo>
                  <a:cubicBezTo>
                    <a:pt x="3454" y="7735"/>
                    <a:pt x="3575" y="7717"/>
                    <a:pt x="3697" y="7683"/>
                  </a:cubicBezTo>
                  <a:lnTo>
                    <a:pt x="3948" y="7420"/>
                  </a:lnTo>
                  <a:cubicBezTo>
                    <a:pt x="4528" y="6814"/>
                    <a:pt x="4844" y="6011"/>
                    <a:pt x="4804" y="5168"/>
                  </a:cubicBezTo>
                  <a:cubicBezTo>
                    <a:pt x="4791" y="5010"/>
                    <a:pt x="4791" y="4852"/>
                    <a:pt x="4777" y="4680"/>
                  </a:cubicBezTo>
                  <a:cubicBezTo>
                    <a:pt x="4777" y="4680"/>
                    <a:pt x="4145" y="1744"/>
                    <a:pt x="3843" y="1375"/>
                  </a:cubicBezTo>
                  <a:cubicBezTo>
                    <a:pt x="3527" y="1006"/>
                    <a:pt x="1736" y="190"/>
                    <a:pt x="1169" y="18"/>
                  </a:cubicBezTo>
                  <a:cubicBezTo>
                    <a:pt x="1132" y="6"/>
                    <a:pt x="1094" y="0"/>
                    <a:pt x="1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5075;p72">
              <a:extLst>
                <a:ext uri="{FF2B5EF4-FFF2-40B4-BE49-F238E27FC236}">
                  <a16:creationId xmlns:a16="http://schemas.microsoft.com/office/drawing/2014/main" id="{5CD98178-FECF-BDDF-D167-CD6CCE2E1209}"/>
                </a:ext>
              </a:extLst>
            </p:cNvPr>
            <p:cNvSpPr/>
            <p:nvPr/>
          </p:nvSpPr>
          <p:spPr>
            <a:xfrm>
              <a:off x="6404375" y="880800"/>
              <a:ext cx="14825" cy="61925"/>
            </a:xfrm>
            <a:custGeom>
              <a:avLst/>
              <a:gdLst/>
              <a:ahLst/>
              <a:cxnLst/>
              <a:rect l="l" t="t" r="r" b="b"/>
              <a:pathLst>
                <a:path w="593" h="2477" extrusionOk="0">
                  <a:moveTo>
                    <a:pt x="119" y="0"/>
                  </a:moveTo>
                  <a:cubicBezTo>
                    <a:pt x="106" y="40"/>
                    <a:pt x="1" y="936"/>
                    <a:pt x="382" y="2476"/>
                  </a:cubicBezTo>
                  <a:lnTo>
                    <a:pt x="593" y="2423"/>
                  </a:lnTo>
                  <a:cubicBezTo>
                    <a:pt x="224" y="922"/>
                    <a:pt x="329" y="40"/>
                    <a:pt x="329" y="26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5076;p72">
              <a:extLst>
                <a:ext uri="{FF2B5EF4-FFF2-40B4-BE49-F238E27FC236}">
                  <a16:creationId xmlns:a16="http://schemas.microsoft.com/office/drawing/2014/main" id="{6CF0A5E6-0079-BFD5-586B-283E65231BD8}"/>
                </a:ext>
              </a:extLst>
            </p:cNvPr>
            <p:cNvSpPr/>
            <p:nvPr/>
          </p:nvSpPr>
          <p:spPr>
            <a:xfrm>
              <a:off x="6351050" y="891975"/>
              <a:ext cx="21400" cy="56350"/>
            </a:xfrm>
            <a:custGeom>
              <a:avLst/>
              <a:gdLst/>
              <a:ahLst/>
              <a:cxnLst/>
              <a:rect l="l" t="t" r="r" b="b"/>
              <a:pathLst>
                <a:path w="856" h="2254" extrusionOk="0">
                  <a:moveTo>
                    <a:pt x="250" y="1"/>
                  </a:moveTo>
                  <a:lnTo>
                    <a:pt x="250" y="1"/>
                  </a:lnTo>
                  <a:cubicBezTo>
                    <a:pt x="237" y="41"/>
                    <a:pt x="0" y="1186"/>
                    <a:pt x="671" y="2253"/>
                  </a:cubicBezTo>
                  <a:lnTo>
                    <a:pt x="856" y="2134"/>
                  </a:lnTo>
                  <a:cubicBezTo>
                    <a:pt x="237" y="1160"/>
                    <a:pt x="461" y="54"/>
                    <a:pt x="461" y="41"/>
                  </a:cubicBezTo>
                  <a:lnTo>
                    <a:pt x="2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5077;p72">
              <a:extLst>
                <a:ext uri="{FF2B5EF4-FFF2-40B4-BE49-F238E27FC236}">
                  <a16:creationId xmlns:a16="http://schemas.microsoft.com/office/drawing/2014/main" id="{97FAA82C-7660-5C63-7C42-B30D661010DC}"/>
                </a:ext>
              </a:extLst>
            </p:cNvPr>
            <p:cNvSpPr/>
            <p:nvPr/>
          </p:nvSpPr>
          <p:spPr>
            <a:xfrm>
              <a:off x="6307900" y="922625"/>
              <a:ext cx="82675" cy="79700"/>
            </a:xfrm>
            <a:custGeom>
              <a:avLst/>
              <a:gdLst/>
              <a:ahLst/>
              <a:cxnLst/>
              <a:rect l="l" t="t" r="r" b="b"/>
              <a:pathLst>
                <a:path w="3307" h="3188" extrusionOk="0">
                  <a:moveTo>
                    <a:pt x="132" y="0"/>
                  </a:moveTo>
                  <a:cubicBezTo>
                    <a:pt x="132" y="27"/>
                    <a:pt x="0" y="2173"/>
                    <a:pt x="1739" y="3135"/>
                  </a:cubicBezTo>
                  <a:lnTo>
                    <a:pt x="1753" y="3147"/>
                  </a:lnTo>
                  <a:cubicBezTo>
                    <a:pt x="1832" y="3174"/>
                    <a:pt x="1911" y="3187"/>
                    <a:pt x="2002" y="3187"/>
                  </a:cubicBezTo>
                  <a:cubicBezTo>
                    <a:pt x="2543" y="3187"/>
                    <a:pt x="3228" y="2594"/>
                    <a:pt x="3307" y="2515"/>
                  </a:cubicBezTo>
                  <a:lnTo>
                    <a:pt x="3175" y="2357"/>
                  </a:lnTo>
                  <a:cubicBezTo>
                    <a:pt x="2956" y="2553"/>
                    <a:pt x="2386" y="2979"/>
                    <a:pt x="2000" y="2979"/>
                  </a:cubicBezTo>
                  <a:cubicBezTo>
                    <a:pt x="1943" y="2979"/>
                    <a:pt x="1891" y="2970"/>
                    <a:pt x="1844" y="2950"/>
                  </a:cubicBezTo>
                  <a:cubicBezTo>
                    <a:pt x="225" y="2055"/>
                    <a:pt x="343" y="39"/>
                    <a:pt x="357" y="13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5078;p72">
              <a:extLst>
                <a:ext uri="{FF2B5EF4-FFF2-40B4-BE49-F238E27FC236}">
                  <a16:creationId xmlns:a16="http://schemas.microsoft.com/office/drawing/2014/main" id="{AF55C2A3-2906-2D9F-14BF-426985EA2CE9}"/>
                </a:ext>
              </a:extLst>
            </p:cNvPr>
            <p:cNvSpPr/>
            <p:nvPr/>
          </p:nvSpPr>
          <p:spPr>
            <a:xfrm>
              <a:off x="6278925" y="949625"/>
              <a:ext cx="81675" cy="88575"/>
            </a:xfrm>
            <a:custGeom>
              <a:avLst/>
              <a:gdLst/>
              <a:ahLst/>
              <a:cxnLst/>
              <a:rect l="l" t="t" r="r" b="b"/>
              <a:pathLst>
                <a:path w="3267" h="3543" extrusionOk="0">
                  <a:moveTo>
                    <a:pt x="211" y="0"/>
                  </a:moveTo>
                  <a:lnTo>
                    <a:pt x="1" y="26"/>
                  </a:lnTo>
                  <a:cubicBezTo>
                    <a:pt x="14" y="132"/>
                    <a:pt x="383" y="2766"/>
                    <a:pt x="1476" y="3384"/>
                  </a:cubicBezTo>
                  <a:cubicBezTo>
                    <a:pt x="1660" y="3490"/>
                    <a:pt x="1844" y="3542"/>
                    <a:pt x="2016" y="3542"/>
                  </a:cubicBezTo>
                  <a:cubicBezTo>
                    <a:pt x="2108" y="3542"/>
                    <a:pt x="2200" y="3516"/>
                    <a:pt x="2292" y="3490"/>
                  </a:cubicBezTo>
                  <a:cubicBezTo>
                    <a:pt x="2792" y="3305"/>
                    <a:pt x="3056" y="2620"/>
                    <a:pt x="3214" y="2213"/>
                  </a:cubicBezTo>
                  <a:cubicBezTo>
                    <a:pt x="3228" y="2146"/>
                    <a:pt x="3254" y="2094"/>
                    <a:pt x="3267" y="2041"/>
                  </a:cubicBezTo>
                  <a:lnTo>
                    <a:pt x="3070" y="1962"/>
                  </a:lnTo>
                  <a:cubicBezTo>
                    <a:pt x="3056" y="2015"/>
                    <a:pt x="3030" y="2067"/>
                    <a:pt x="3017" y="2134"/>
                  </a:cubicBezTo>
                  <a:cubicBezTo>
                    <a:pt x="2872" y="2502"/>
                    <a:pt x="2634" y="3134"/>
                    <a:pt x="2213" y="3293"/>
                  </a:cubicBezTo>
                  <a:cubicBezTo>
                    <a:pt x="2150" y="3315"/>
                    <a:pt x="2085" y="3326"/>
                    <a:pt x="2016" y="3326"/>
                  </a:cubicBezTo>
                  <a:cubicBezTo>
                    <a:pt x="1882" y="3326"/>
                    <a:pt x="1737" y="3282"/>
                    <a:pt x="1581" y="3187"/>
                  </a:cubicBezTo>
                  <a:cubicBezTo>
                    <a:pt x="580" y="2634"/>
                    <a:pt x="225" y="26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5079;p72">
              <a:extLst>
                <a:ext uri="{FF2B5EF4-FFF2-40B4-BE49-F238E27FC236}">
                  <a16:creationId xmlns:a16="http://schemas.microsoft.com/office/drawing/2014/main" id="{C296A3A6-13F2-0606-FAD3-8376792D608F}"/>
                </a:ext>
              </a:extLst>
            </p:cNvPr>
            <p:cNvSpPr/>
            <p:nvPr/>
          </p:nvSpPr>
          <p:spPr>
            <a:xfrm>
              <a:off x="6363875" y="926225"/>
              <a:ext cx="113275" cy="136675"/>
            </a:xfrm>
            <a:custGeom>
              <a:avLst/>
              <a:gdLst/>
              <a:ahLst/>
              <a:cxnLst/>
              <a:rect l="l" t="t" r="r" b="b"/>
              <a:pathLst>
                <a:path w="4531" h="5467" extrusionOk="0">
                  <a:moveTo>
                    <a:pt x="764" y="1"/>
                  </a:moveTo>
                  <a:cubicBezTo>
                    <a:pt x="488" y="1"/>
                    <a:pt x="277" y="146"/>
                    <a:pt x="185" y="436"/>
                  </a:cubicBezTo>
                  <a:cubicBezTo>
                    <a:pt x="14" y="1001"/>
                    <a:pt x="356" y="2002"/>
                    <a:pt x="1133" y="2569"/>
                  </a:cubicBezTo>
                  <a:cubicBezTo>
                    <a:pt x="185" y="4241"/>
                    <a:pt x="0" y="4768"/>
                    <a:pt x="383" y="5466"/>
                  </a:cubicBezTo>
                  <a:lnTo>
                    <a:pt x="567" y="5361"/>
                  </a:lnTo>
                  <a:cubicBezTo>
                    <a:pt x="237" y="4768"/>
                    <a:pt x="356" y="4360"/>
                    <a:pt x="1370" y="2582"/>
                  </a:cubicBezTo>
                  <a:lnTo>
                    <a:pt x="1423" y="2503"/>
                  </a:lnTo>
                  <a:lnTo>
                    <a:pt x="1331" y="2437"/>
                  </a:lnTo>
                  <a:cubicBezTo>
                    <a:pt x="541" y="1911"/>
                    <a:pt x="251" y="949"/>
                    <a:pt x="395" y="488"/>
                  </a:cubicBezTo>
                  <a:cubicBezTo>
                    <a:pt x="448" y="304"/>
                    <a:pt x="580" y="211"/>
                    <a:pt x="751" y="211"/>
                  </a:cubicBezTo>
                  <a:cubicBezTo>
                    <a:pt x="1568" y="290"/>
                    <a:pt x="3201" y="1331"/>
                    <a:pt x="3491" y="1581"/>
                  </a:cubicBezTo>
                  <a:cubicBezTo>
                    <a:pt x="3649" y="1700"/>
                    <a:pt x="4030" y="3017"/>
                    <a:pt x="4320" y="4202"/>
                  </a:cubicBezTo>
                  <a:lnTo>
                    <a:pt x="4531" y="4162"/>
                  </a:lnTo>
                  <a:cubicBezTo>
                    <a:pt x="4425" y="3741"/>
                    <a:pt x="3912" y="1647"/>
                    <a:pt x="3635" y="1410"/>
                  </a:cubicBezTo>
                  <a:cubicBezTo>
                    <a:pt x="3398" y="1226"/>
                    <a:pt x="1673" y="80"/>
                    <a:pt x="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7" name="Google Shape;5080;p72">
              <a:extLst>
                <a:ext uri="{FF2B5EF4-FFF2-40B4-BE49-F238E27FC236}">
                  <a16:creationId xmlns:a16="http://schemas.microsoft.com/office/drawing/2014/main" id="{3258C5B6-16BA-C1E3-48A2-37FDEEF3BFC9}"/>
                </a:ext>
              </a:extLst>
            </p:cNvPr>
            <p:cNvSpPr/>
            <p:nvPr/>
          </p:nvSpPr>
          <p:spPr>
            <a:xfrm>
              <a:off x="6476150" y="1037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7E5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5081;p72">
              <a:extLst>
                <a:ext uri="{FF2B5EF4-FFF2-40B4-BE49-F238E27FC236}">
                  <a16:creationId xmlns:a16="http://schemas.microsoft.com/office/drawing/2014/main" id="{4458287B-8164-36D3-2226-894F54224E02}"/>
                </a:ext>
              </a:extLst>
            </p:cNvPr>
            <p:cNvSpPr/>
            <p:nvPr/>
          </p:nvSpPr>
          <p:spPr>
            <a:xfrm>
              <a:off x="6375725" y="1127725"/>
              <a:ext cx="11875" cy="96500"/>
            </a:xfrm>
            <a:custGeom>
              <a:avLst/>
              <a:gdLst/>
              <a:ahLst/>
              <a:cxnLst/>
              <a:rect l="l" t="t" r="r" b="b"/>
              <a:pathLst>
                <a:path w="475" h="3860" extrusionOk="0">
                  <a:moveTo>
                    <a:pt x="211" y="0"/>
                  </a:moveTo>
                  <a:lnTo>
                    <a:pt x="0" y="27"/>
                  </a:lnTo>
                  <a:lnTo>
                    <a:pt x="264" y="3860"/>
                  </a:lnTo>
                  <a:lnTo>
                    <a:pt x="475" y="3846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5082;p72">
              <a:extLst>
                <a:ext uri="{FF2B5EF4-FFF2-40B4-BE49-F238E27FC236}">
                  <a16:creationId xmlns:a16="http://schemas.microsoft.com/office/drawing/2014/main" id="{928DE4F7-235F-E079-B53F-37D8F36EDC58}"/>
                </a:ext>
              </a:extLst>
            </p:cNvPr>
            <p:cNvSpPr/>
            <p:nvPr/>
          </p:nvSpPr>
          <p:spPr>
            <a:xfrm>
              <a:off x="6292750" y="1156400"/>
              <a:ext cx="184400" cy="60900"/>
            </a:xfrm>
            <a:custGeom>
              <a:avLst/>
              <a:gdLst/>
              <a:ahLst/>
              <a:cxnLst/>
              <a:rect l="l" t="t" r="r" b="b"/>
              <a:pathLst>
                <a:path w="7376" h="2436" extrusionOk="0">
                  <a:moveTo>
                    <a:pt x="5579" y="1"/>
                  </a:moveTo>
                  <a:cubicBezTo>
                    <a:pt x="2676" y="1"/>
                    <a:pt x="937" y="593"/>
                    <a:pt x="290" y="881"/>
                  </a:cubicBezTo>
                  <a:cubicBezTo>
                    <a:pt x="106" y="948"/>
                    <a:pt x="1" y="1132"/>
                    <a:pt x="27" y="1329"/>
                  </a:cubicBezTo>
                  <a:lnTo>
                    <a:pt x="132" y="2436"/>
                  </a:lnTo>
                  <a:cubicBezTo>
                    <a:pt x="1581" y="1867"/>
                    <a:pt x="3210" y="1712"/>
                    <a:pt x="4555" y="1712"/>
                  </a:cubicBezTo>
                  <a:cubicBezTo>
                    <a:pt x="6169" y="1712"/>
                    <a:pt x="7376" y="1935"/>
                    <a:pt x="7376" y="1935"/>
                  </a:cubicBezTo>
                  <a:lnTo>
                    <a:pt x="7284" y="447"/>
                  </a:lnTo>
                  <a:cubicBezTo>
                    <a:pt x="7284" y="223"/>
                    <a:pt x="7100" y="52"/>
                    <a:pt x="6875" y="39"/>
                  </a:cubicBezTo>
                  <a:cubicBezTo>
                    <a:pt x="6420" y="13"/>
                    <a:pt x="5988" y="1"/>
                    <a:pt x="55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5083;p72">
              <a:extLst>
                <a:ext uri="{FF2B5EF4-FFF2-40B4-BE49-F238E27FC236}">
                  <a16:creationId xmlns:a16="http://schemas.microsoft.com/office/drawing/2014/main" id="{62ADF07F-A5E3-5C53-F14B-CB725D3373F7}"/>
                </a:ext>
              </a:extLst>
            </p:cNvPr>
            <p:cNvSpPr/>
            <p:nvPr/>
          </p:nvSpPr>
          <p:spPr>
            <a:xfrm>
              <a:off x="6320100" y="1186975"/>
              <a:ext cx="38525" cy="155425"/>
            </a:xfrm>
            <a:custGeom>
              <a:avLst/>
              <a:gdLst/>
              <a:ahLst/>
              <a:cxnLst/>
              <a:rect l="l" t="t" r="r" b="b"/>
              <a:pathLst>
                <a:path w="1541" h="6217" extrusionOk="0">
                  <a:moveTo>
                    <a:pt x="1528" y="1"/>
                  </a:moveTo>
                  <a:lnTo>
                    <a:pt x="343" y="173"/>
                  </a:lnTo>
                  <a:lnTo>
                    <a:pt x="0" y="6217"/>
                  </a:lnTo>
                  <a:lnTo>
                    <a:pt x="1541" y="6217"/>
                  </a:lnTo>
                  <a:lnTo>
                    <a:pt x="15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5084;p72">
              <a:extLst>
                <a:ext uri="{FF2B5EF4-FFF2-40B4-BE49-F238E27FC236}">
                  <a16:creationId xmlns:a16="http://schemas.microsoft.com/office/drawing/2014/main" id="{64DCE5E2-B38D-7CCB-AC85-5CCB10450718}"/>
                </a:ext>
              </a:extLst>
            </p:cNvPr>
            <p:cNvSpPr/>
            <p:nvPr/>
          </p:nvSpPr>
          <p:spPr>
            <a:xfrm>
              <a:off x="6378350" y="1186975"/>
              <a:ext cx="32300" cy="155425"/>
            </a:xfrm>
            <a:custGeom>
              <a:avLst/>
              <a:gdLst/>
              <a:ahLst/>
              <a:cxnLst/>
              <a:rect l="l" t="t" r="r" b="b"/>
              <a:pathLst>
                <a:path w="1292" h="6217" extrusionOk="0">
                  <a:moveTo>
                    <a:pt x="1" y="1"/>
                  </a:moveTo>
                  <a:lnTo>
                    <a:pt x="1" y="6217"/>
                  </a:lnTo>
                  <a:lnTo>
                    <a:pt x="1291" y="6217"/>
                  </a:lnTo>
                  <a:lnTo>
                    <a:pt x="12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5085;p72">
              <a:extLst>
                <a:ext uri="{FF2B5EF4-FFF2-40B4-BE49-F238E27FC236}">
                  <a16:creationId xmlns:a16="http://schemas.microsoft.com/office/drawing/2014/main" id="{8B54A327-FD55-27BA-3683-1B82644A366F}"/>
                </a:ext>
              </a:extLst>
            </p:cNvPr>
            <p:cNvSpPr/>
            <p:nvPr/>
          </p:nvSpPr>
          <p:spPr>
            <a:xfrm>
              <a:off x="6428075" y="1186975"/>
              <a:ext cx="32625" cy="155425"/>
            </a:xfrm>
            <a:custGeom>
              <a:avLst/>
              <a:gdLst/>
              <a:ahLst/>
              <a:cxnLst/>
              <a:rect l="l" t="t" r="r" b="b"/>
              <a:pathLst>
                <a:path w="1305" h="6217" extrusionOk="0">
                  <a:moveTo>
                    <a:pt x="1" y="1"/>
                  </a:moveTo>
                  <a:lnTo>
                    <a:pt x="1" y="6217"/>
                  </a:lnTo>
                  <a:lnTo>
                    <a:pt x="1304" y="6217"/>
                  </a:lnTo>
                  <a:lnTo>
                    <a:pt x="870" y="1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3" name="Google Shape;1672;p48">
            <a:extLst>
              <a:ext uri="{FF2B5EF4-FFF2-40B4-BE49-F238E27FC236}">
                <a16:creationId xmlns:a16="http://schemas.microsoft.com/office/drawing/2014/main" id="{4AD70AA2-F1A6-A00D-04B4-10951E8EC5D6}"/>
              </a:ext>
            </a:extLst>
          </p:cNvPr>
          <p:cNvGrpSpPr/>
          <p:nvPr/>
        </p:nvGrpSpPr>
        <p:grpSpPr>
          <a:xfrm>
            <a:off x="9390810" y="2252807"/>
            <a:ext cx="982663" cy="1082246"/>
            <a:chOff x="7186016" y="1903937"/>
            <a:chExt cx="353106" cy="471894"/>
          </a:xfrm>
        </p:grpSpPr>
        <p:sp>
          <p:nvSpPr>
            <p:cNvPr id="2044" name="Google Shape;1673;p48">
              <a:extLst>
                <a:ext uri="{FF2B5EF4-FFF2-40B4-BE49-F238E27FC236}">
                  <a16:creationId xmlns:a16="http://schemas.microsoft.com/office/drawing/2014/main" id="{F4DEA3DF-A2ED-DF3F-F27C-A09AD729FB19}"/>
                </a:ext>
              </a:extLst>
            </p:cNvPr>
            <p:cNvSpPr/>
            <p:nvPr/>
          </p:nvSpPr>
          <p:spPr>
            <a:xfrm>
              <a:off x="7186016" y="2143007"/>
              <a:ext cx="353106" cy="232824"/>
            </a:xfrm>
            <a:custGeom>
              <a:avLst/>
              <a:gdLst/>
              <a:ahLst/>
              <a:cxnLst/>
              <a:rect l="l" t="t" r="r" b="b"/>
              <a:pathLst>
                <a:path w="6385" h="4210" extrusionOk="0">
                  <a:moveTo>
                    <a:pt x="2411" y="0"/>
                  </a:moveTo>
                  <a:lnTo>
                    <a:pt x="2411" y="1149"/>
                  </a:lnTo>
                  <a:lnTo>
                    <a:pt x="1150" y="1374"/>
                  </a:lnTo>
                  <a:cubicBezTo>
                    <a:pt x="487" y="1486"/>
                    <a:pt x="13" y="2061"/>
                    <a:pt x="1" y="2736"/>
                  </a:cubicBezTo>
                  <a:lnTo>
                    <a:pt x="1" y="4035"/>
                  </a:lnTo>
                  <a:cubicBezTo>
                    <a:pt x="1" y="4135"/>
                    <a:pt x="76" y="4210"/>
                    <a:pt x="176" y="4210"/>
                  </a:cubicBezTo>
                  <a:lnTo>
                    <a:pt x="6222" y="4210"/>
                  </a:lnTo>
                  <a:cubicBezTo>
                    <a:pt x="6309" y="4210"/>
                    <a:pt x="6384" y="4135"/>
                    <a:pt x="6384" y="4035"/>
                  </a:cubicBezTo>
                  <a:lnTo>
                    <a:pt x="6384" y="2736"/>
                  </a:lnTo>
                  <a:cubicBezTo>
                    <a:pt x="6384" y="2061"/>
                    <a:pt x="5897" y="1486"/>
                    <a:pt x="5235" y="1374"/>
                  </a:cubicBezTo>
                  <a:lnTo>
                    <a:pt x="3973" y="1149"/>
                  </a:lnTo>
                  <a:lnTo>
                    <a:pt x="3973" y="0"/>
                  </a:lnTo>
                  <a:close/>
                </a:path>
              </a:pathLst>
            </a:custGeom>
            <a:solidFill>
              <a:srgbClr val="A44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1674;p48">
              <a:extLst>
                <a:ext uri="{FF2B5EF4-FFF2-40B4-BE49-F238E27FC236}">
                  <a16:creationId xmlns:a16="http://schemas.microsoft.com/office/drawing/2014/main" id="{BD381646-8582-7501-2339-653E2EB79184}"/>
                </a:ext>
              </a:extLst>
            </p:cNvPr>
            <p:cNvSpPr/>
            <p:nvPr/>
          </p:nvSpPr>
          <p:spPr>
            <a:xfrm>
              <a:off x="7319349" y="2143008"/>
              <a:ext cx="86438" cy="71893"/>
            </a:xfrm>
            <a:custGeom>
              <a:avLst/>
              <a:gdLst/>
              <a:ahLst/>
              <a:cxnLst/>
              <a:rect l="l" t="t" r="r" b="b"/>
              <a:pathLst>
                <a:path w="1563" h="1300" extrusionOk="0">
                  <a:moveTo>
                    <a:pt x="0" y="0"/>
                  </a:moveTo>
                  <a:lnTo>
                    <a:pt x="0" y="1149"/>
                  </a:lnTo>
                  <a:cubicBezTo>
                    <a:pt x="200" y="1249"/>
                    <a:pt x="413" y="1299"/>
                    <a:pt x="638" y="1299"/>
                  </a:cubicBezTo>
                  <a:lnTo>
                    <a:pt x="925" y="1299"/>
                  </a:lnTo>
                  <a:cubicBezTo>
                    <a:pt x="1150" y="1299"/>
                    <a:pt x="1363" y="1249"/>
                    <a:pt x="1562" y="1149"/>
                  </a:cubicBezTo>
                  <a:lnTo>
                    <a:pt x="1562" y="0"/>
                  </a:ln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1675;p48">
              <a:extLst>
                <a:ext uri="{FF2B5EF4-FFF2-40B4-BE49-F238E27FC236}">
                  <a16:creationId xmlns:a16="http://schemas.microsoft.com/office/drawing/2014/main" id="{D5E71303-91FB-8171-1F71-70846E863B3B}"/>
                </a:ext>
              </a:extLst>
            </p:cNvPr>
            <p:cNvSpPr/>
            <p:nvPr/>
          </p:nvSpPr>
          <p:spPr>
            <a:xfrm>
              <a:off x="7277209" y="1936399"/>
              <a:ext cx="170719" cy="248751"/>
            </a:xfrm>
            <a:custGeom>
              <a:avLst/>
              <a:gdLst/>
              <a:ahLst/>
              <a:cxnLst/>
              <a:rect l="l" t="t" r="r" b="b"/>
              <a:pathLst>
                <a:path w="3087" h="4498" extrusionOk="0">
                  <a:moveTo>
                    <a:pt x="1550" y="0"/>
                  </a:moveTo>
                  <a:cubicBezTo>
                    <a:pt x="687" y="0"/>
                    <a:pt x="1" y="688"/>
                    <a:pt x="1" y="1549"/>
                  </a:cubicBezTo>
                  <a:lnTo>
                    <a:pt x="1" y="3098"/>
                  </a:lnTo>
                  <a:cubicBezTo>
                    <a:pt x="1" y="3348"/>
                    <a:pt x="101" y="3598"/>
                    <a:pt x="288" y="3773"/>
                  </a:cubicBezTo>
                  <a:lnTo>
                    <a:pt x="750" y="4236"/>
                  </a:lnTo>
                  <a:cubicBezTo>
                    <a:pt x="925" y="4411"/>
                    <a:pt x="1162" y="4498"/>
                    <a:pt x="1412" y="4498"/>
                  </a:cubicBezTo>
                  <a:lnTo>
                    <a:pt x="1675" y="4498"/>
                  </a:lnTo>
                  <a:cubicBezTo>
                    <a:pt x="1925" y="4498"/>
                    <a:pt x="2162" y="4411"/>
                    <a:pt x="2336" y="4236"/>
                  </a:cubicBezTo>
                  <a:lnTo>
                    <a:pt x="2811" y="3773"/>
                  </a:lnTo>
                  <a:cubicBezTo>
                    <a:pt x="2986" y="3598"/>
                    <a:pt x="3086" y="3348"/>
                    <a:pt x="3086" y="3098"/>
                  </a:cubicBezTo>
                  <a:lnTo>
                    <a:pt x="3086" y="1549"/>
                  </a:lnTo>
                  <a:cubicBezTo>
                    <a:pt x="3086" y="688"/>
                    <a:pt x="2399" y="0"/>
                    <a:pt x="1550" y="0"/>
                  </a:cubicBezTo>
                  <a:close/>
                </a:path>
              </a:pathLst>
            </a:custGeom>
            <a:solidFill>
              <a:srgbClr val="A44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1676;p48">
              <a:extLst>
                <a:ext uri="{FF2B5EF4-FFF2-40B4-BE49-F238E27FC236}">
                  <a16:creationId xmlns:a16="http://schemas.microsoft.com/office/drawing/2014/main" id="{FF045F4B-DAD9-A713-4159-683FBC4FEAA7}"/>
                </a:ext>
              </a:extLst>
            </p:cNvPr>
            <p:cNvSpPr/>
            <p:nvPr/>
          </p:nvSpPr>
          <p:spPr>
            <a:xfrm>
              <a:off x="7246129" y="1903937"/>
              <a:ext cx="232879" cy="194167"/>
            </a:xfrm>
            <a:custGeom>
              <a:avLst/>
              <a:gdLst/>
              <a:ahLst/>
              <a:cxnLst/>
              <a:rect l="l" t="t" r="r" b="b"/>
              <a:pathLst>
                <a:path w="4211" h="3511" extrusionOk="0">
                  <a:moveTo>
                    <a:pt x="2112" y="1"/>
                  </a:moveTo>
                  <a:cubicBezTo>
                    <a:pt x="950" y="1"/>
                    <a:pt x="0" y="937"/>
                    <a:pt x="0" y="2099"/>
                  </a:cubicBezTo>
                  <a:lnTo>
                    <a:pt x="0" y="2724"/>
                  </a:lnTo>
                  <a:lnTo>
                    <a:pt x="563" y="2724"/>
                  </a:lnTo>
                  <a:lnTo>
                    <a:pt x="563" y="3511"/>
                  </a:lnTo>
                  <a:lnTo>
                    <a:pt x="938" y="2361"/>
                  </a:lnTo>
                  <a:cubicBezTo>
                    <a:pt x="938" y="2336"/>
                    <a:pt x="963" y="2336"/>
                    <a:pt x="975" y="2336"/>
                  </a:cubicBezTo>
                  <a:lnTo>
                    <a:pt x="1038" y="2336"/>
                  </a:lnTo>
                  <a:cubicBezTo>
                    <a:pt x="1149" y="2336"/>
                    <a:pt x="1249" y="2261"/>
                    <a:pt x="1287" y="2161"/>
                  </a:cubicBezTo>
                  <a:cubicBezTo>
                    <a:pt x="1294" y="2147"/>
                    <a:pt x="1306" y="2141"/>
                    <a:pt x="1319" y="2141"/>
                  </a:cubicBezTo>
                  <a:cubicBezTo>
                    <a:pt x="1328" y="2141"/>
                    <a:pt x="1339" y="2144"/>
                    <a:pt x="1349" y="2149"/>
                  </a:cubicBezTo>
                  <a:cubicBezTo>
                    <a:pt x="1412" y="2211"/>
                    <a:pt x="1487" y="2249"/>
                    <a:pt x="1587" y="2249"/>
                  </a:cubicBezTo>
                  <a:cubicBezTo>
                    <a:pt x="1699" y="2249"/>
                    <a:pt x="1799" y="2199"/>
                    <a:pt x="1862" y="2111"/>
                  </a:cubicBezTo>
                  <a:cubicBezTo>
                    <a:pt x="1869" y="2097"/>
                    <a:pt x="1880" y="2091"/>
                    <a:pt x="1891" y="2091"/>
                  </a:cubicBezTo>
                  <a:cubicBezTo>
                    <a:pt x="1899" y="2091"/>
                    <a:pt x="1907" y="2094"/>
                    <a:pt x="1912" y="2099"/>
                  </a:cubicBezTo>
                  <a:cubicBezTo>
                    <a:pt x="1962" y="2149"/>
                    <a:pt x="2037" y="2186"/>
                    <a:pt x="2112" y="2186"/>
                  </a:cubicBezTo>
                  <a:cubicBezTo>
                    <a:pt x="2187" y="2186"/>
                    <a:pt x="2249" y="2149"/>
                    <a:pt x="2299" y="2099"/>
                  </a:cubicBezTo>
                  <a:cubicBezTo>
                    <a:pt x="2304" y="2094"/>
                    <a:pt x="2312" y="2091"/>
                    <a:pt x="2320" y="2091"/>
                  </a:cubicBezTo>
                  <a:cubicBezTo>
                    <a:pt x="2330" y="2091"/>
                    <a:pt x="2342" y="2097"/>
                    <a:pt x="2349" y="2111"/>
                  </a:cubicBezTo>
                  <a:cubicBezTo>
                    <a:pt x="2412" y="2199"/>
                    <a:pt x="2512" y="2249"/>
                    <a:pt x="2624" y="2249"/>
                  </a:cubicBezTo>
                  <a:cubicBezTo>
                    <a:pt x="2724" y="2249"/>
                    <a:pt x="2812" y="2211"/>
                    <a:pt x="2862" y="2149"/>
                  </a:cubicBezTo>
                  <a:cubicBezTo>
                    <a:pt x="2872" y="2144"/>
                    <a:pt x="2882" y="2141"/>
                    <a:pt x="2892" y="2141"/>
                  </a:cubicBezTo>
                  <a:cubicBezTo>
                    <a:pt x="2905" y="2141"/>
                    <a:pt x="2916" y="2147"/>
                    <a:pt x="2923" y="2161"/>
                  </a:cubicBezTo>
                  <a:cubicBezTo>
                    <a:pt x="2961" y="2261"/>
                    <a:pt x="3061" y="2336"/>
                    <a:pt x="3186" y="2336"/>
                  </a:cubicBezTo>
                  <a:lnTo>
                    <a:pt x="3236" y="2336"/>
                  </a:lnTo>
                  <a:cubicBezTo>
                    <a:pt x="3248" y="2336"/>
                    <a:pt x="3273" y="2336"/>
                    <a:pt x="3273" y="2361"/>
                  </a:cubicBezTo>
                  <a:lnTo>
                    <a:pt x="3648" y="3511"/>
                  </a:lnTo>
                  <a:lnTo>
                    <a:pt x="3648" y="2724"/>
                  </a:lnTo>
                  <a:lnTo>
                    <a:pt x="4211" y="2724"/>
                  </a:lnTo>
                  <a:lnTo>
                    <a:pt x="4211" y="2099"/>
                  </a:lnTo>
                  <a:cubicBezTo>
                    <a:pt x="4211" y="937"/>
                    <a:pt x="3273" y="1"/>
                    <a:pt x="2112" y="1"/>
                  </a:cubicBezTo>
                  <a:close/>
                </a:path>
              </a:pathLst>
            </a:custGeom>
            <a:solidFill>
              <a:srgbClr val="40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1677;p48">
              <a:extLst>
                <a:ext uri="{FF2B5EF4-FFF2-40B4-BE49-F238E27FC236}">
                  <a16:creationId xmlns:a16="http://schemas.microsoft.com/office/drawing/2014/main" id="{1A98800F-DA1E-8BDE-6F04-69432388A1C7}"/>
                </a:ext>
              </a:extLst>
            </p:cNvPr>
            <p:cNvSpPr/>
            <p:nvPr/>
          </p:nvSpPr>
          <p:spPr>
            <a:xfrm>
              <a:off x="7240599" y="2042800"/>
              <a:ext cx="36666" cy="55303"/>
            </a:xfrm>
            <a:custGeom>
              <a:avLst/>
              <a:gdLst/>
              <a:ahLst/>
              <a:cxnLst/>
              <a:rect l="l" t="t" r="r" b="b"/>
              <a:pathLst>
                <a:path w="663" h="1000" extrusionOk="0">
                  <a:moveTo>
                    <a:pt x="513" y="0"/>
                  </a:moveTo>
                  <a:cubicBezTo>
                    <a:pt x="250" y="0"/>
                    <a:pt x="13" y="213"/>
                    <a:pt x="0" y="488"/>
                  </a:cubicBezTo>
                  <a:cubicBezTo>
                    <a:pt x="0" y="775"/>
                    <a:pt x="225" y="1000"/>
                    <a:pt x="513" y="1000"/>
                  </a:cubicBezTo>
                  <a:lnTo>
                    <a:pt x="663" y="1000"/>
                  </a:lnTo>
                  <a:lnTo>
                    <a:pt x="663" y="100"/>
                  </a:lnTo>
                  <a:cubicBezTo>
                    <a:pt x="663" y="50"/>
                    <a:pt x="625" y="0"/>
                    <a:pt x="563" y="0"/>
                  </a:cubicBezTo>
                  <a:close/>
                </a:path>
              </a:pathLst>
            </a:custGeom>
            <a:solidFill>
              <a:srgbClr val="40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1678;p48">
              <a:extLst>
                <a:ext uri="{FF2B5EF4-FFF2-40B4-BE49-F238E27FC236}">
                  <a16:creationId xmlns:a16="http://schemas.microsoft.com/office/drawing/2014/main" id="{5728E59E-E8D5-2C37-2D96-BEB32E7D87B2}"/>
                </a:ext>
              </a:extLst>
            </p:cNvPr>
            <p:cNvSpPr/>
            <p:nvPr/>
          </p:nvSpPr>
          <p:spPr>
            <a:xfrm>
              <a:off x="7447870" y="2042800"/>
              <a:ext cx="36666" cy="55303"/>
            </a:xfrm>
            <a:custGeom>
              <a:avLst/>
              <a:gdLst/>
              <a:ahLst/>
              <a:cxnLst/>
              <a:rect l="l" t="t" r="r" b="b"/>
              <a:pathLst>
                <a:path w="663" h="1000" extrusionOk="0">
                  <a:moveTo>
                    <a:pt x="100" y="0"/>
                  </a:moveTo>
                  <a:cubicBezTo>
                    <a:pt x="50" y="0"/>
                    <a:pt x="0" y="50"/>
                    <a:pt x="0" y="100"/>
                  </a:cubicBezTo>
                  <a:lnTo>
                    <a:pt x="0" y="1000"/>
                  </a:lnTo>
                  <a:lnTo>
                    <a:pt x="163" y="1000"/>
                  </a:lnTo>
                  <a:cubicBezTo>
                    <a:pt x="438" y="1000"/>
                    <a:pt x="663" y="775"/>
                    <a:pt x="663" y="488"/>
                  </a:cubicBezTo>
                  <a:cubicBezTo>
                    <a:pt x="650" y="213"/>
                    <a:pt x="425" y="0"/>
                    <a:pt x="150" y="0"/>
                  </a:cubicBezTo>
                  <a:close/>
                </a:path>
              </a:pathLst>
            </a:custGeom>
            <a:solidFill>
              <a:srgbClr val="400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1679;p48">
              <a:extLst>
                <a:ext uri="{FF2B5EF4-FFF2-40B4-BE49-F238E27FC236}">
                  <a16:creationId xmlns:a16="http://schemas.microsoft.com/office/drawing/2014/main" id="{B8C4110B-9478-23F5-7E08-AE3F63D0D60B}"/>
                </a:ext>
              </a:extLst>
            </p:cNvPr>
            <p:cNvSpPr/>
            <p:nvPr/>
          </p:nvSpPr>
          <p:spPr>
            <a:xfrm>
              <a:off x="7248894" y="2191673"/>
              <a:ext cx="227349" cy="82622"/>
            </a:xfrm>
            <a:custGeom>
              <a:avLst/>
              <a:gdLst/>
              <a:ahLst/>
              <a:cxnLst/>
              <a:rect l="l" t="t" r="r" b="b"/>
              <a:pathLst>
                <a:path w="4111" h="1494" extrusionOk="0">
                  <a:moveTo>
                    <a:pt x="546" y="1"/>
                  </a:moveTo>
                  <a:cubicBezTo>
                    <a:pt x="471" y="1"/>
                    <a:pt x="395" y="19"/>
                    <a:pt x="325" y="57"/>
                  </a:cubicBezTo>
                  <a:lnTo>
                    <a:pt x="113" y="181"/>
                  </a:lnTo>
                  <a:cubicBezTo>
                    <a:pt x="25" y="231"/>
                    <a:pt x="0" y="344"/>
                    <a:pt x="50" y="431"/>
                  </a:cubicBezTo>
                  <a:cubicBezTo>
                    <a:pt x="488" y="1069"/>
                    <a:pt x="1224" y="1494"/>
                    <a:pt x="2062" y="1494"/>
                  </a:cubicBezTo>
                  <a:cubicBezTo>
                    <a:pt x="2886" y="1494"/>
                    <a:pt x="3623" y="1069"/>
                    <a:pt x="4061" y="431"/>
                  </a:cubicBezTo>
                  <a:cubicBezTo>
                    <a:pt x="4111" y="344"/>
                    <a:pt x="4086" y="231"/>
                    <a:pt x="3998" y="181"/>
                  </a:cubicBezTo>
                  <a:cubicBezTo>
                    <a:pt x="3923" y="145"/>
                    <a:pt x="3861" y="107"/>
                    <a:pt x="3786" y="57"/>
                  </a:cubicBezTo>
                  <a:cubicBezTo>
                    <a:pt x="3715" y="19"/>
                    <a:pt x="3640" y="1"/>
                    <a:pt x="3565" y="1"/>
                  </a:cubicBezTo>
                  <a:cubicBezTo>
                    <a:pt x="3440" y="1"/>
                    <a:pt x="3317" y="51"/>
                    <a:pt x="3223" y="145"/>
                  </a:cubicBezTo>
                  <a:cubicBezTo>
                    <a:pt x="2936" y="456"/>
                    <a:pt x="2524" y="656"/>
                    <a:pt x="2062" y="656"/>
                  </a:cubicBezTo>
                  <a:cubicBezTo>
                    <a:pt x="1599" y="656"/>
                    <a:pt x="1174" y="456"/>
                    <a:pt x="888" y="145"/>
                  </a:cubicBezTo>
                  <a:cubicBezTo>
                    <a:pt x="794" y="51"/>
                    <a:pt x="671" y="1"/>
                    <a:pt x="546" y="1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1680;p48">
              <a:extLst>
                <a:ext uri="{FF2B5EF4-FFF2-40B4-BE49-F238E27FC236}">
                  <a16:creationId xmlns:a16="http://schemas.microsoft.com/office/drawing/2014/main" id="{0E277834-6946-5F3F-2912-50B74A44F308}"/>
                </a:ext>
              </a:extLst>
            </p:cNvPr>
            <p:cNvSpPr/>
            <p:nvPr/>
          </p:nvSpPr>
          <p:spPr>
            <a:xfrm>
              <a:off x="7259236" y="2192005"/>
              <a:ext cx="217007" cy="82290"/>
            </a:xfrm>
            <a:custGeom>
              <a:avLst/>
              <a:gdLst/>
              <a:ahLst/>
              <a:cxnLst/>
              <a:rect l="l" t="t" r="r" b="b"/>
              <a:pathLst>
                <a:path w="3924" h="1488" extrusionOk="0">
                  <a:moveTo>
                    <a:pt x="3461" y="1"/>
                  </a:moveTo>
                  <a:cubicBezTo>
                    <a:pt x="3461" y="14"/>
                    <a:pt x="3461" y="26"/>
                    <a:pt x="3449" y="26"/>
                  </a:cubicBezTo>
                  <a:cubicBezTo>
                    <a:pt x="3011" y="663"/>
                    <a:pt x="2287" y="1088"/>
                    <a:pt x="1450" y="1088"/>
                  </a:cubicBezTo>
                  <a:cubicBezTo>
                    <a:pt x="912" y="1088"/>
                    <a:pt x="401" y="900"/>
                    <a:pt x="1" y="600"/>
                  </a:cubicBezTo>
                  <a:lnTo>
                    <a:pt x="1" y="600"/>
                  </a:lnTo>
                  <a:cubicBezTo>
                    <a:pt x="451" y="1138"/>
                    <a:pt x="1125" y="1488"/>
                    <a:pt x="1875" y="1488"/>
                  </a:cubicBezTo>
                  <a:cubicBezTo>
                    <a:pt x="2699" y="1488"/>
                    <a:pt x="3436" y="1063"/>
                    <a:pt x="3874" y="425"/>
                  </a:cubicBezTo>
                  <a:cubicBezTo>
                    <a:pt x="3924" y="338"/>
                    <a:pt x="3899" y="225"/>
                    <a:pt x="3811" y="175"/>
                  </a:cubicBezTo>
                  <a:cubicBezTo>
                    <a:pt x="3736" y="139"/>
                    <a:pt x="3674" y="101"/>
                    <a:pt x="3599" y="51"/>
                  </a:cubicBezTo>
                  <a:cubicBezTo>
                    <a:pt x="3561" y="26"/>
                    <a:pt x="3511" y="14"/>
                    <a:pt x="3461" y="1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1681;p48">
              <a:extLst>
                <a:ext uri="{FF2B5EF4-FFF2-40B4-BE49-F238E27FC236}">
                  <a16:creationId xmlns:a16="http://schemas.microsoft.com/office/drawing/2014/main" id="{BC2B1F95-25AC-373E-B8F1-B89B59E22F98}"/>
                </a:ext>
              </a:extLst>
            </p:cNvPr>
            <p:cNvSpPr/>
            <p:nvPr/>
          </p:nvSpPr>
          <p:spPr>
            <a:xfrm>
              <a:off x="7250277" y="2345413"/>
              <a:ext cx="13826" cy="30416"/>
            </a:xfrm>
            <a:custGeom>
              <a:avLst/>
              <a:gdLst/>
              <a:ahLst/>
              <a:cxnLst/>
              <a:rect l="l" t="t" r="r" b="b"/>
              <a:pathLst>
                <a:path w="250" h="550" extrusionOk="0">
                  <a:moveTo>
                    <a:pt x="125" y="0"/>
                  </a:moveTo>
                  <a:cubicBezTo>
                    <a:pt x="63" y="0"/>
                    <a:pt x="0" y="63"/>
                    <a:pt x="0" y="125"/>
                  </a:cubicBezTo>
                  <a:lnTo>
                    <a:pt x="0" y="550"/>
                  </a:lnTo>
                  <a:lnTo>
                    <a:pt x="250" y="550"/>
                  </a:lnTo>
                  <a:lnTo>
                    <a:pt x="250" y="125"/>
                  </a:lnTo>
                  <a:cubicBezTo>
                    <a:pt x="250" y="63"/>
                    <a:pt x="200" y="0"/>
                    <a:pt x="125" y="0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1682;p48">
              <a:extLst>
                <a:ext uri="{FF2B5EF4-FFF2-40B4-BE49-F238E27FC236}">
                  <a16:creationId xmlns:a16="http://schemas.microsoft.com/office/drawing/2014/main" id="{063D1661-5C42-960B-AF2F-2DC45E291104}"/>
                </a:ext>
              </a:extLst>
            </p:cNvPr>
            <p:cNvSpPr/>
            <p:nvPr/>
          </p:nvSpPr>
          <p:spPr>
            <a:xfrm>
              <a:off x="7460977" y="2345413"/>
              <a:ext cx="13881" cy="30416"/>
            </a:xfrm>
            <a:custGeom>
              <a:avLst/>
              <a:gdLst/>
              <a:ahLst/>
              <a:cxnLst/>
              <a:rect l="l" t="t" r="r" b="b"/>
              <a:pathLst>
                <a:path w="251" h="550" extrusionOk="0">
                  <a:moveTo>
                    <a:pt x="126" y="0"/>
                  </a:moveTo>
                  <a:cubicBezTo>
                    <a:pt x="63" y="0"/>
                    <a:pt x="1" y="63"/>
                    <a:pt x="1" y="125"/>
                  </a:cubicBezTo>
                  <a:lnTo>
                    <a:pt x="1" y="550"/>
                  </a:lnTo>
                  <a:lnTo>
                    <a:pt x="251" y="550"/>
                  </a:lnTo>
                  <a:lnTo>
                    <a:pt x="251" y="125"/>
                  </a:lnTo>
                  <a:cubicBezTo>
                    <a:pt x="251" y="63"/>
                    <a:pt x="201" y="0"/>
                    <a:pt x="126" y="0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1683;p48">
              <a:extLst>
                <a:ext uri="{FF2B5EF4-FFF2-40B4-BE49-F238E27FC236}">
                  <a16:creationId xmlns:a16="http://schemas.microsoft.com/office/drawing/2014/main" id="{0CA9E477-D3FA-3355-EFE1-099FA0F2E525}"/>
                </a:ext>
              </a:extLst>
            </p:cNvPr>
            <p:cNvSpPr/>
            <p:nvPr/>
          </p:nvSpPr>
          <p:spPr>
            <a:xfrm>
              <a:off x="7186016" y="2294258"/>
              <a:ext cx="16646" cy="38767"/>
            </a:xfrm>
            <a:custGeom>
              <a:avLst/>
              <a:gdLst/>
              <a:ahLst/>
              <a:cxnLst/>
              <a:rect l="l" t="t" r="r" b="b"/>
              <a:pathLst>
                <a:path w="301" h="701" extrusionOk="0">
                  <a:moveTo>
                    <a:pt x="1" y="1"/>
                  </a:moveTo>
                  <a:lnTo>
                    <a:pt x="1" y="600"/>
                  </a:lnTo>
                  <a:cubicBezTo>
                    <a:pt x="26" y="613"/>
                    <a:pt x="51" y="638"/>
                    <a:pt x="76" y="663"/>
                  </a:cubicBezTo>
                  <a:cubicBezTo>
                    <a:pt x="101" y="688"/>
                    <a:pt x="126" y="700"/>
                    <a:pt x="163" y="700"/>
                  </a:cubicBezTo>
                  <a:cubicBezTo>
                    <a:pt x="188" y="700"/>
                    <a:pt x="226" y="675"/>
                    <a:pt x="251" y="650"/>
                  </a:cubicBezTo>
                  <a:cubicBezTo>
                    <a:pt x="301" y="600"/>
                    <a:pt x="288" y="525"/>
                    <a:pt x="238" y="475"/>
                  </a:cubicBezTo>
                  <a:cubicBezTo>
                    <a:pt x="38" y="300"/>
                    <a:pt x="13" y="26"/>
                    <a:pt x="1" y="1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1684;p48">
              <a:extLst>
                <a:ext uri="{FF2B5EF4-FFF2-40B4-BE49-F238E27FC236}">
                  <a16:creationId xmlns:a16="http://schemas.microsoft.com/office/drawing/2014/main" id="{87F713D1-20DC-7B3F-1BAA-4AE5DC3517AB}"/>
                </a:ext>
              </a:extLst>
            </p:cNvPr>
            <p:cNvSpPr/>
            <p:nvPr/>
          </p:nvSpPr>
          <p:spPr>
            <a:xfrm>
              <a:off x="7523192" y="2294258"/>
              <a:ext cx="15927" cy="38767"/>
            </a:xfrm>
            <a:custGeom>
              <a:avLst/>
              <a:gdLst/>
              <a:ahLst/>
              <a:cxnLst/>
              <a:rect l="l" t="t" r="r" b="b"/>
              <a:pathLst>
                <a:path w="288" h="701" extrusionOk="0">
                  <a:moveTo>
                    <a:pt x="287" y="1"/>
                  </a:moveTo>
                  <a:cubicBezTo>
                    <a:pt x="287" y="39"/>
                    <a:pt x="250" y="300"/>
                    <a:pt x="50" y="475"/>
                  </a:cubicBezTo>
                  <a:cubicBezTo>
                    <a:pt x="0" y="525"/>
                    <a:pt x="0" y="600"/>
                    <a:pt x="37" y="650"/>
                  </a:cubicBezTo>
                  <a:cubicBezTo>
                    <a:pt x="62" y="675"/>
                    <a:pt x="100" y="700"/>
                    <a:pt x="137" y="700"/>
                  </a:cubicBezTo>
                  <a:cubicBezTo>
                    <a:pt x="162" y="700"/>
                    <a:pt x="187" y="688"/>
                    <a:pt x="212" y="663"/>
                  </a:cubicBezTo>
                  <a:cubicBezTo>
                    <a:pt x="237" y="638"/>
                    <a:pt x="262" y="613"/>
                    <a:pt x="287" y="600"/>
                  </a:cubicBezTo>
                  <a:lnTo>
                    <a:pt x="287" y="1"/>
                  </a:ln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1685;p48">
              <a:extLst>
                <a:ext uri="{FF2B5EF4-FFF2-40B4-BE49-F238E27FC236}">
                  <a16:creationId xmlns:a16="http://schemas.microsoft.com/office/drawing/2014/main" id="{ED242FDA-A9D9-CEFF-1B25-BBCBA294E246}"/>
                </a:ext>
              </a:extLst>
            </p:cNvPr>
            <p:cNvSpPr/>
            <p:nvPr/>
          </p:nvSpPr>
          <p:spPr>
            <a:xfrm>
              <a:off x="7266812" y="2300618"/>
              <a:ext cx="192121" cy="48334"/>
            </a:xfrm>
            <a:custGeom>
              <a:avLst/>
              <a:gdLst/>
              <a:ahLst/>
              <a:cxnLst/>
              <a:rect l="l" t="t" r="r" b="b"/>
              <a:pathLst>
                <a:path w="3474" h="874" extrusionOk="0">
                  <a:moveTo>
                    <a:pt x="128" y="1"/>
                  </a:moveTo>
                  <a:cubicBezTo>
                    <a:pt x="110" y="1"/>
                    <a:pt x="93" y="4"/>
                    <a:pt x="76" y="10"/>
                  </a:cubicBezTo>
                  <a:cubicBezTo>
                    <a:pt x="14" y="48"/>
                    <a:pt x="1" y="123"/>
                    <a:pt x="26" y="185"/>
                  </a:cubicBezTo>
                  <a:lnTo>
                    <a:pt x="214" y="535"/>
                  </a:lnTo>
                  <a:cubicBezTo>
                    <a:pt x="326" y="748"/>
                    <a:pt x="539" y="873"/>
                    <a:pt x="775" y="873"/>
                  </a:cubicBezTo>
                  <a:lnTo>
                    <a:pt x="1375" y="873"/>
                  </a:lnTo>
                  <a:cubicBezTo>
                    <a:pt x="1513" y="873"/>
                    <a:pt x="1650" y="810"/>
                    <a:pt x="1738" y="710"/>
                  </a:cubicBezTo>
                  <a:cubicBezTo>
                    <a:pt x="1825" y="810"/>
                    <a:pt x="1950" y="873"/>
                    <a:pt x="2100" y="873"/>
                  </a:cubicBezTo>
                  <a:lnTo>
                    <a:pt x="2687" y="873"/>
                  </a:lnTo>
                  <a:cubicBezTo>
                    <a:pt x="2924" y="873"/>
                    <a:pt x="3137" y="748"/>
                    <a:pt x="3249" y="535"/>
                  </a:cubicBezTo>
                  <a:lnTo>
                    <a:pt x="3437" y="185"/>
                  </a:lnTo>
                  <a:cubicBezTo>
                    <a:pt x="3474" y="123"/>
                    <a:pt x="3449" y="48"/>
                    <a:pt x="3387" y="10"/>
                  </a:cubicBezTo>
                  <a:cubicBezTo>
                    <a:pt x="3370" y="4"/>
                    <a:pt x="3352" y="1"/>
                    <a:pt x="3335" y="1"/>
                  </a:cubicBezTo>
                  <a:cubicBezTo>
                    <a:pt x="3287" y="1"/>
                    <a:pt x="3239" y="24"/>
                    <a:pt x="3212" y="60"/>
                  </a:cubicBezTo>
                  <a:lnTo>
                    <a:pt x="3024" y="423"/>
                  </a:lnTo>
                  <a:cubicBezTo>
                    <a:pt x="2962" y="548"/>
                    <a:pt x="2824" y="623"/>
                    <a:pt x="2687" y="623"/>
                  </a:cubicBezTo>
                  <a:lnTo>
                    <a:pt x="2100" y="623"/>
                  </a:lnTo>
                  <a:cubicBezTo>
                    <a:pt x="1963" y="623"/>
                    <a:pt x="1863" y="523"/>
                    <a:pt x="1863" y="385"/>
                  </a:cubicBezTo>
                  <a:lnTo>
                    <a:pt x="1863" y="160"/>
                  </a:lnTo>
                  <a:cubicBezTo>
                    <a:pt x="1863" y="85"/>
                    <a:pt x="1800" y="35"/>
                    <a:pt x="1738" y="35"/>
                  </a:cubicBezTo>
                  <a:cubicBezTo>
                    <a:pt x="1663" y="35"/>
                    <a:pt x="1613" y="85"/>
                    <a:pt x="1613" y="160"/>
                  </a:cubicBezTo>
                  <a:lnTo>
                    <a:pt x="1613" y="385"/>
                  </a:lnTo>
                  <a:cubicBezTo>
                    <a:pt x="1613" y="523"/>
                    <a:pt x="1500" y="623"/>
                    <a:pt x="1375" y="623"/>
                  </a:cubicBezTo>
                  <a:lnTo>
                    <a:pt x="775" y="623"/>
                  </a:lnTo>
                  <a:cubicBezTo>
                    <a:pt x="639" y="623"/>
                    <a:pt x="501" y="548"/>
                    <a:pt x="439" y="423"/>
                  </a:cubicBezTo>
                  <a:lnTo>
                    <a:pt x="251" y="60"/>
                  </a:lnTo>
                  <a:cubicBezTo>
                    <a:pt x="224" y="24"/>
                    <a:pt x="176" y="1"/>
                    <a:pt x="128" y="1"/>
                  </a:cubicBezTo>
                  <a:close/>
                </a:path>
              </a:pathLst>
            </a:custGeom>
            <a:solidFill>
              <a:srgbClr val="632C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" grpId="0" animBg="1"/>
      <p:bldP spid="1987" grpId="0" animBg="1"/>
      <p:bldP spid="1988" grpId="0" animBg="1"/>
      <p:bldP spid="1989" grpId="0" animBg="1"/>
      <p:bldP spid="1990" grpId="0" animBg="1"/>
      <p:bldP spid="1991" grpId="0" animBg="1"/>
      <p:bldP spid="1992" grpId="0" build="p"/>
      <p:bldP spid="1994" grpId="0" build="p"/>
      <p:bldP spid="199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p61"/>
          <p:cNvSpPr/>
          <p:nvPr/>
        </p:nvSpPr>
        <p:spPr>
          <a:xfrm>
            <a:off x="6497251" y="1920400"/>
            <a:ext cx="696400" cy="696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06" name="Google Shape;2306;p61"/>
          <p:cNvSpPr/>
          <p:nvPr/>
        </p:nvSpPr>
        <p:spPr>
          <a:xfrm>
            <a:off x="6497251" y="3272133"/>
            <a:ext cx="696400" cy="696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07" name="Google Shape;2307;p61"/>
          <p:cNvSpPr/>
          <p:nvPr/>
        </p:nvSpPr>
        <p:spPr>
          <a:xfrm>
            <a:off x="6497251" y="4623867"/>
            <a:ext cx="696400" cy="696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309" name="Google Shape;2309;p61"/>
          <p:cNvGrpSpPr/>
          <p:nvPr/>
        </p:nvGrpSpPr>
        <p:grpSpPr>
          <a:xfrm>
            <a:off x="1653085" y="1842647"/>
            <a:ext cx="3887569" cy="4154760"/>
            <a:chOff x="5109875" y="3241200"/>
            <a:chExt cx="441950" cy="472325"/>
          </a:xfrm>
        </p:grpSpPr>
        <p:sp>
          <p:nvSpPr>
            <p:cNvPr id="2310" name="Google Shape;2310;p61"/>
            <p:cNvSpPr/>
            <p:nvPr/>
          </p:nvSpPr>
          <p:spPr>
            <a:xfrm>
              <a:off x="5109875" y="3241200"/>
              <a:ext cx="441950" cy="472325"/>
            </a:xfrm>
            <a:custGeom>
              <a:avLst/>
              <a:gdLst/>
              <a:ahLst/>
              <a:cxnLst/>
              <a:rect l="l" t="t" r="r" b="b"/>
              <a:pathLst>
                <a:path w="17678" h="18893" extrusionOk="0">
                  <a:moveTo>
                    <a:pt x="17390" y="6374"/>
                  </a:moveTo>
                  <a:cubicBezTo>
                    <a:pt x="17394" y="6374"/>
                    <a:pt x="17398" y="6374"/>
                    <a:pt x="17401" y="6374"/>
                  </a:cubicBezTo>
                  <a:lnTo>
                    <a:pt x="17401" y="6374"/>
                  </a:lnTo>
                  <a:cubicBezTo>
                    <a:pt x="17402" y="6374"/>
                    <a:pt x="17402" y="6374"/>
                    <a:pt x="17402" y="6374"/>
                  </a:cubicBezTo>
                  <a:close/>
                  <a:moveTo>
                    <a:pt x="6894" y="0"/>
                  </a:moveTo>
                  <a:cubicBezTo>
                    <a:pt x="6875" y="0"/>
                    <a:pt x="6854" y="4"/>
                    <a:pt x="6833" y="14"/>
                  </a:cubicBezTo>
                  <a:cubicBezTo>
                    <a:pt x="6821" y="8"/>
                    <a:pt x="6807" y="6"/>
                    <a:pt x="6793" y="6"/>
                  </a:cubicBezTo>
                  <a:cubicBezTo>
                    <a:pt x="6752" y="6"/>
                    <a:pt x="6711" y="27"/>
                    <a:pt x="6721" y="27"/>
                  </a:cubicBezTo>
                  <a:cubicBezTo>
                    <a:pt x="6671" y="87"/>
                    <a:pt x="6606" y="138"/>
                    <a:pt x="6531" y="138"/>
                  </a:cubicBezTo>
                  <a:cubicBezTo>
                    <a:pt x="6512" y="138"/>
                    <a:pt x="6492" y="135"/>
                    <a:pt x="6471" y="127"/>
                  </a:cubicBezTo>
                  <a:lnTo>
                    <a:pt x="6383" y="127"/>
                  </a:lnTo>
                  <a:cubicBezTo>
                    <a:pt x="6365" y="91"/>
                    <a:pt x="6320" y="68"/>
                    <a:pt x="6273" y="68"/>
                  </a:cubicBezTo>
                  <a:cubicBezTo>
                    <a:pt x="6256" y="68"/>
                    <a:pt x="6238" y="71"/>
                    <a:pt x="6222" y="77"/>
                  </a:cubicBezTo>
                  <a:cubicBezTo>
                    <a:pt x="6196" y="55"/>
                    <a:pt x="6173" y="46"/>
                    <a:pt x="6153" y="46"/>
                  </a:cubicBezTo>
                  <a:cubicBezTo>
                    <a:pt x="6093" y="46"/>
                    <a:pt x="6046" y="118"/>
                    <a:pt x="5972" y="127"/>
                  </a:cubicBezTo>
                  <a:cubicBezTo>
                    <a:pt x="5958" y="130"/>
                    <a:pt x="5943" y="131"/>
                    <a:pt x="5929" y="131"/>
                  </a:cubicBezTo>
                  <a:cubicBezTo>
                    <a:pt x="5838" y="131"/>
                    <a:pt x="5746" y="81"/>
                    <a:pt x="5649" y="81"/>
                  </a:cubicBezTo>
                  <a:cubicBezTo>
                    <a:pt x="5628" y="81"/>
                    <a:pt x="5606" y="84"/>
                    <a:pt x="5584" y="89"/>
                  </a:cubicBezTo>
                  <a:lnTo>
                    <a:pt x="5584" y="64"/>
                  </a:lnTo>
                  <a:cubicBezTo>
                    <a:pt x="5578" y="64"/>
                    <a:pt x="5571" y="64"/>
                    <a:pt x="5565" y="64"/>
                  </a:cubicBezTo>
                  <a:cubicBezTo>
                    <a:pt x="5396" y="64"/>
                    <a:pt x="5067" y="207"/>
                    <a:pt x="4934" y="314"/>
                  </a:cubicBezTo>
                  <a:cubicBezTo>
                    <a:pt x="4859" y="314"/>
                    <a:pt x="4722" y="339"/>
                    <a:pt x="4634" y="389"/>
                  </a:cubicBezTo>
                  <a:cubicBezTo>
                    <a:pt x="4634" y="377"/>
                    <a:pt x="4622" y="377"/>
                    <a:pt x="4622" y="364"/>
                  </a:cubicBezTo>
                  <a:cubicBezTo>
                    <a:pt x="4572" y="389"/>
                    <a:pt x="4523" y="389"/>
                    <a:pt x="4473" y="414"/>
                  </a:cubicBezTo>
                  <a:cubicBezTo>
                    <a:pt x="4457" y="411"/>
                    <a:pt x="4441" y="410"/>
                    <a:pt x="4426" y="410"/>
                  </a:cubicBezTo>
                  <a:cubicBezTo>
                    <a:pt x="4380" y="410"/>
                    <a:pt x="4335" y="424"/>
                    <a:pt x="4298" y="452"/>
                  </a:cubicBezTo>
                  <a:cubicBezTo>
                    <a:pt x="4273" y="452"/>
                    <a:pt x="4223" y="452"/>
                    <a:pt x="4198" y="439"/>
                  </a:cubicBezTo>
                  <a:cubicBezTo>
                    <a:pt x="4148" y="439"/>
                    <a:pt x="4048" y="427"/>
                    <a:pt x="4035" y="427"/>
                  </a:cubicBezTo>
                  <a:cubicBezTo>
                    <a:pt x="4035" y="414"/>
                    <a:pt x="3998" y="414"/>
                    <a:pt x="3973" y="414"/>
                  </a:cubicBezTo>
                  <a:cubicBezTo>
                    <a:pt x="3973" y="365"/>
                    <a:pt x="3973" y="377"/>
                    <a:pt x="3948" y="328"/>
                  </a:cubicBezTo>
                  <a:lnTo>
                    <a:pt x="3948" y="328"/>
                  </a:lnTo>
                  <a:cubicBezTo>
                    <a:pt x="3950" y="232"/>
                    <a:pt x="3863" y="188"/>
                    <a:pt x="3772" y="188"/>
                  </a:cubicBezTo>
                  <a:cubicBezTo>
                    <a:pt x="3742" y="188"/>
                    <a:pt x="3712" y="193"/>
                    <a:pt x="3685" y="202"/>
                  </a:cubicBezTo>
                  <a:cubicBezTo>
                    <a:pt x="3598" y="239"/>
                    <a:pt x="3585" y="364"/>
                    <a:pt x="3535" y="439"/>
                  </a:cubicBezTo>
                  <a:cubicBezTo>
                    <a:pt x="3423" y="639"/>
                    <a:pt x="3223" y="702"/>
                    <a:pt x="3023" y="789"/>
                  </a:cubicBezTo>
                  <a:cubicBezTo>
                    <a:pt x="2810" y="902"/>
                    <a:pt x="2624" y="1064"/>
                    <a:pt x="2561" y="1302"/>
                  </a:cubicBezTo>
                  <a:cubicBezTo>
                    <a:pt x="2536" y="1414"/>
                    <a:pt x="2536" y="1514"/>
                    <a:pt x="2486" y="1614"/>
                  </a:cubicBezTo>
                  <a:cubicBezTo>
                    <a:pt x="2424" y="1726"/>
                    <a:pt x="2336" y="1826"/>
                    <a:pt x="2249" y="1913"/>
                  </a:cubicBezTo>
                  <a:cubicBezTo>
                    <a:pt x="2149" y="1988"/>
                    <a:pt x="2049" y="2076"/>
                    <a:pt x="1924" y="2113"/>
                  </a:cubicBezTo>
                  <a:cubicBezTo>
                    <a:pt x="1799" y="2151"/>
                    <a:pt x="1686" y="2201"/>
                    <a:pt x="1599" y="2313"/>
                  </a:cubicBezTo>
                  <a:cubicBezTo>
                    <a:pt x="1536" y="2413"/>
                    <a:pt x="1461" y="2501"/>
                    <a:pt x="1349" y="2576"/>
                  </a:cubicBezTo>
                  <a:cubicBezTo>
                    <a:pt x="1261" y="2651"/>
                    <a:pt x="1161" y="2701"/>
                    <a:pt x="1086" y="2801"/>
                  </a:cubicBezTo>
                  <a:cubicBezTo>
                    <a:pt x="1011" y="2888"/>
                    <a:pt x="961" y="3001"/>
                    <a:pt x="887" y="3101"/>
                  </a:cubicBezTo>
                  <a:cubicBezTo>
                    <a:pt x="812" y="3201"/>
                    <a:pt x="725" y="3301"/>
                    <a:pt x="650" y="3413"/>
                  </a:cubicBezTo>
                  <a:cubicBezTo>
                    <a:pt x="512" y="3587"/>
                    <a:pt x="337" y="3800"/>
                    <a:pt x="337" y="4037"/>
                  </a:cubicBezTo>
                  <a:cubicBezTo>
                    <a:pt x="537" y="4087"/>
                    <a:pt x="412" y="4337"/>
                    <a:pt x="400" y="4475"/>
                  </a:cubicBezTo>
                  <a:cubicBezTo>
                    <a:pt x="387" y="4575"/>
                    <a:pt x="400" y="4675"/>
                    <a:pt x="400" y="4775"/>
                  </a:cubicBezTo>
                  <a:cubicBezTo>
                    <a:pt x="400" y="4875"/>
                    <a:pt x="375" y="4962"/>
                    <a:pt x="350" y="5050"/>
                  </a:cubicBezTo>
                  <a:cubicBezTo>
                    <a:pt x="287" y="5237"/>
                    <a:pt x="200" y="5424"/>
                    <a:pt x="100" y="5586"/>
                  </a:cubicBezTo>
                  <a:cubicBezTo>
                    <a:pt x="37" y="5661"/>
                    <a:pt x="0" y="5736"/>
                    <a:pt x="25" y="5836"/>
                  </a:cubicBezTo>
                  <a:cubicBezTo>
                    <a:pt x="50" y="5936"/>
                    <a:pt x="87" y="6024"/>
                    <a:pt x="100" y="6136"/>
                  </a:cubicBezTo>
                  <a:cubicBezTo>
                    <a:pt x="137" y="6324"/>
                    <a:pt x="200" y="6511"/>
                    <a:pt x="325" y="6661"/>
                  </a:cubicBezTo>
                  <a:cubicBezTo>
                    <a:pt x="475" y="6824"/>
                    <a:pt x="637" y="6961"/>
                    <a:pt x="762" y="7135"/>
                  </a:cubicBezTo>
                  <a:cubicBezTo>
                    <a:pt x="900" y="7310"/>
                    <a:pt x="949" y="7510"/>
                    <a:pt x="1036" y="7698"/>
                  </a:cubicBezTo>
                  <a:cubicBezTo>
                    <a:pt x="1086" y="7810"/>
                    <a:pt x="1161" y="7898"/>
                    <a:pt x="1249" y="7960"/>
                  </a:cubicBezTo>
                  <a:cubicBezTo>
                    <a:pt x="1324" y="8023"/>
                    <a:pt x="1411" y="8073"/>
                    <a:pt x="1486" y="8148"/>
                  </a:cubicBezTo>
                  <a:cubicBezTo>
                    <a:pt x="1586" y="8260"/>
                    <a:pt x="1636" y="8398"/>
                    <a:pt x="1749" y="8498"/>
                  </a:cubicBezTo>
                  <a:cubicBezTo>
                    <a:pt x="1836" y="8585"/>
                    <a:pt x="1949" y="8648"/>
                    <a:pt x="2074" y="8660"/>
                  </a:cubicBezTo>
                  <a:cubicBezTo>
                    <a:pt x="2091" y="8661"/>
                    <a:pt x="2108" y="8662"/>
                    <a:pt x="2126" y="8662"/>
                  </a:cubicBezTo>
                  <a:cubicBezTo>
                    <a:pt x="2236" y="8662"/>
                    <a:pt x="2351" y="8630"/>
                    <a:pt x="2449" y="8598"/>
                  </a:cubicBezTo>
                  <a:cubicBezTo>
                    <a:pt x="2586" y="8560"/>
                    <a:pt x="2724" y="8523"/>
                    <a:pt x="2873" y="8510"/>
                  </a:cubicBezTo>
                  <a:cubicBezTo>
                    <a:pt x="2935" y="8505"/>
                    <a:pt x="2998" y="8502"/>
                    <a:pt x="3062" y="8502"/>
                  </a:cubicBezTo>
                  <a:cubicBezTo>
                    <a:pt x="3154" y="8502"/>
                    <a:pt x="3247" y="8508"/>
                    <a:pt x="3335" y="8523"/>
                  </a:cubicBezTo>
                  <a:cubicBezTo>
                    <a:pt x="3473" y="8548"/>
                    <a:pt x="3610" y="8585"/>
                    <a:pt x="3748" y="8585"/>
                  </a:cubicBezTo>
                  <a:cubicBezTo>
                    <a:pt x="3761" y="8586"/>
                    <a:pt x="3773" y="8586"/>
                    <a:pt x="3785" y="8586"/>
                  </a:cubicBezTo>
                  <a:cubicBezTo>
                    <a:pt x="3929" y="8586"/>
                    <a:pt x="4047" y="8519"/>
                    <a:pt x="4198" y="8473"/>
                  </a:cubicBezTo>
                  <a:cubicBezTo>
                    <a:pt x="4335" y="8435"/>
                    <a:pt x="4473" y="8423"/>
                    <a:pt x="4609" y="8410"/>
                  </a:cubicBezTo>
                  <a:cubicBezTo>
                    <a:pt x="4772" y="8385"/>
                    <a:pt x="4884" y="8323"/>
                    <a:pt x="5022" y="8248"/>
                  </a:cubicBezTo>
                  <a:cubicBezTo>
                    <a:pt x="5072" y="8223"/>
                    <a:pt x="5129" y="8207"/>
                    <a:pt x="5184" y="8207"/>
                  </a:cubicBezTo>
                  <a:cubicBezTo>
                    <a:pt x="5238" y="8207"/>
                    <a:pt x="5291" y="8223"/>
                    <a:pt x="5334" y="8260"/>
                  </a:cubicBezTo>
                  <a:cubicBezTo>
                    <a:pt x="5422" y="8348"/>
                    <a:pt x="5509" y="8435"/>
                    <a:pt x="5584" y="8523"/>
                  </a:cubicBezTo>
                  <a:cubicBezTo>
                    <a:pt x="5659" y="8598"/>
                    <a:pt x="5734" y="8698"/>
                    <a:pt x="5834" y="8735"/>
                  </a:cubicBezTo>
                  <a:cubicBezTo>
                    <a:pt x="5899" y="8755"/>
                    <a:pt x="5964" y="8759"/>
                    <a:pt x="6029" y="8759"/>
                  </a:cubicBezTo>
                  <a:cubicBezTo>
                    <a:pt x="6071" y="8759"/>
                    <a:pt x="6112" y="8757"/>
                    <a:pt x="6153" y="8757"/>
                  </a:cubicBezTo>
                  <a:cubicBezTo>
                    <a:pt x="6206" y="8757"/>
                    <a:pt x="6258" y="8760"/>
                    <a:pt x="6309" y="8773"/>
                  </a:cubicBezTo>
                  <a:cubicBezTo>
                    <a:pt x="6421" y="8810"/>
                    <a:pt x="6521" y="8884"/>
                    <a:pt x="6596" y="8972"/>
                  </a:cubicBezTo>
                  <a:cubicBezTo>
                    <a:pt x="6683" y="9059"/>
                    <a:pt x="6733" y="9134"/>
                    <a:pt x="6721" y="9259"/>
                  </a:cubicBezTo>
                  <a:cubicBezTo>
                    <a:pt x="6708" y="9384"/>
                    <a:pt x="6671" y="9509"/>
                    <a:pt x="6696" y="9634"/>
                  </a:cubicBezTo>
                  <a:cubicBezTo>
                    <a:pt x="6646" y="9784"/>
                    <a:pt x="6533" y="9947"/>
                    <a:pt x="6558" y="10122"/>
                  </a:cubicBezTo>
                  <a:cubicBezTo>
                    <a:pt x="6596" y="10309"/>
                    <a:pt x="6771" y="10459"/>
                    <a:pt x="6883" y="10597"/>
                  </a:cubicBezTo>
                  <a:cubicBezTo>
                    <a:pt x="7158" y="10883"/>
                    <a:pt x="7383" y="11208"/>
                    <a:pt x="7571" y="11546"/>
                  </a:cubicBezTo>
                  <a:cubicBezTo>
                    <a:pt x="7621" y="11633"/>
                    <a:pt x="7671" y="11721"/>
                    <a:pt x="7708" y="11808"/>
                  </a:cubicBezTo>
                  <a:cubicBezTo>
                    <a:pt x="7746" y="11908"/>
                    <a:pt x="7721" y="12008"/>
                    <a:pt x="7721" y="12108"/>
                  </a:cubicBezTo>
                  <a:cubicBezTo>
                    <a:pt x="7708" y="12258"/>
                    <a:pt x="7796" y="12383"/>
                    <a:pt x="7871" y="12520"/>
                  </a:cubicBezTo>
                  <a:cubicBezTo>
                    <a:pt x="8046" y="12870"/>
                    <a:pt x="7708" y="13120"/>
                    <a:pt x="7683" y="13457"/>
                  </a:cubicBezTo>
                  <a:lnTo>
                    <a:pt x="7671" y="13457"/>
                  </a:lnTo>
                  <a:cubicBezTo>
                    <a:pt x="7583" y="13620"/>
                    <a:pt x="7521" y="13795"/>
                    <a:pt x="7483" y="13982"/>
                  </a:cubicBezTo>
                  <a:cubicBezTo>
                    <a:pt x="7421" y="14269"/>
                    <a:pt x="7446" y="14556"/>
                    <a:pt x="7571" y="14831"/>
                  </a:cubicBezTo>
                  <a:cubicBezTo>
                    <a:pt x="7696" y="15106"/>
                    <a:pt x="7933" y="15306"/>
                    <a:pt x="8083" y="15569"/>
                  </a:cubicBezTo>
                  <a:cubicBezTo>
                    <a:pt x="8170" y="15706"/>
                    <a:pt x="8195" y="15856"/>
                    <a:pt x="8207" y="16019"/>
                  </a:cubicBezTo>
                  <a:cubicBezTo>
                    <a:pt x="8220" y="16168"/>
                    <a:pt x="8257" y="16293"/>
                    <a:pt x="8295" y="16443"/>
                  </a:cubicBezTo>
                  <a:cubicBezTo>
                    <a:pt x="8345" y="16593"/>
                    <a:pt x="8332" y="16743"/>
                    <a:pt x="8357" y="16893"/>
                  </a:cubicBezTo>
                  <a:cubicBezTo>
                    <a:pt x="8395" y="17055"/>
                    <a:pt x="8495" y="17180"/>
                    <a:pt x="8582" y="17318"/>
                  </a:cubicBezTo>
                  <a:lnTo>
                    <a:pt x="8882" y="17768"/>
                  </a:lnTo>
                  <a:cubicBezTo>
                    <a:pt x="8945" y="17842"/>
                    <a:pt x="9032" y="17917"/>
                    <a:pt x="9082" y="18004"/>
                  </a:cubicBezTo>
                  <a:cubicBezTo>
                    <a:pt x="9157" y="18104"/>
                    <a:pt x="9107" y="18179"/>
                    <a:pt x="9070" y="18292"/>
                  </a:cubicBezTo>
                  <a:cubicBezTo>
                    <a:pt x="9045" y="18392"/>
                    <a:pt x="9107" y="18479"/>
                    <a:pt x="9170" y="18554"/>
                  </a:cubicBezTo>
                  <a:cubicBezTo>
                    <a:pt x="9291" y="18700"/>
                    <a:pt x="9495" y="18892"/>
                    <a:pt x="9701" y="18892"/>
                  </a:cubicBezTo>
                  <a:cubicBezTo>
                    <a:pt x="9707" y="18892"/>
                    <a:pt x="9713" y="18892"/>
                    <a:pt x="9720" y="18892"/>
                  </a:cubicBezTo>
                  <a:cubicBezTo>
                    <a:pt x="10001" y="18880"/>
                    <a:pt x="10243" y="18737"/>
                    <a:pt x="10526" y="18737"/>
                  </a:cubicBezTo>
                  <a:cubicBezTo>
                    <a:pt x="10556" y="18737"/>
                    <a:pt x="10587" y="18738"/>
                    <a:pt x="10619" y="18742"/>
                  </a:cubicBezTo>
                  <a:cubicBezTo>
                    <a:pt x="10658" y="18748"/>
                    <a:pt x="10695" y="18751"/>
                    <a:pt x="10731" y="18751"/>
                  </a:cubicBezTo>
                  <a:cubicBezTo>
                    <a:pt x="10842" y="18751"/>
                    <a:pt x="10939" y="18721"/>
                    <a:pt x="11044" y="18654"/>
                  </a:cubicBezTo>
                  <a:cubicBezTo>
                    <a:pt x="11156" y="18579"/>
                    <a:pt x="11269" y="18517"/>
                    <a:pt x="11394" y="18467"/>
                  </a:cubicBezTo>
                  <a:cubicBezTo>
                    <a:pt x="11519" y="18417"/>
                    <a:pt x="11656" y="18367"/>
                    <a:pt x="11780" y="18292"/>
                  </a:cubicBezTo>
                  <a:cubicBezTo>
                    <a:pt x="11893" y="18217"/>
                    <a:pt x="11993" y="18104"/>
                    <a:pt x="12080" y="18004"/>
                  </a:cubicBezTo>
                  <a:cubicBezTo>
                    <a:pt x="12180" y="17867"/>
                    <a:pt x="12280" y="17743"/>
                    <a:pt x="12380" y="17605"/>
                  </a:cubicBezTo>
                  <a:cubicBezTo>
                    <a:pt x="12468" y="17505"/>
                    <a:pt x="12580" y="17405"/>
                    <a:pt x="12655" y="17280"/>
                  </a:cubicBezTo>
                  <a:cubicBezTo>
                    <a:pt x="12730" y="17143"/>
                    <a:pt x="12693" y="16993"/>
                    <a:pt x="12718" y="16843"/>
                  </a:cubicBezTo>
                  <a:cubicBezTo>
                    <a:pt x="12730" y="16730"/>
                    <a:pt x="12793" y="16593"/>
                    <a:pt x="12880" y="16505"/>
                  </a:cubicBezTo>
                  <a:cubicBezTo>
                    <a:pt x="12968" y="16405"/>
                    <a:pt x="13118" y="16393"/>
                    <a:pt x="13230" y="16305"/>
                  </a:cubicBezTo>
                  <a:cubicBezTo>
                    <a:pt x="13318" y="16230"/>
                    <a:pt x="13368" y="16105"/>
                    <a:pt x="13393" y="15994"/>
                  </a:cubicBezTo>
                  <a:cubicBezTo>
                    <a:pt x="13443" y="15744"/>
                    <a:pt x="13355" y="15506"/>
                    <a:pt x="13380" y="15256"/>
                  </a:cubicBezTo>
                  <a:cubicBezTo>
                    <a:pt x="13405" y="15044"/>
                    <a:pt x="13567" y="14919"/>
                    <a:pt x="13729" y="14794"/>
                  </a:cubicBezTo>
                  <a:cubicBezTo>
                    <a:pt x="13954" y="14594"/>
                    <a:pt x="14204" y="14381"/>
                    <a:pt x="14467" y="14232"/>
                  </a:cubicBezTo>
                  <a:cubicBezTo>
                    <a:pt x="14679" y="14120"/>
                    <a:pt x="14904" y="14020"/>
                    <a:pt x="15029" y="13795"/>
                  </a:cubicBezTo>
                  <a:cubicBezTo>
                    <a:pt x="15179" y="13520"/>
                    <a:pt x="15079" y="13182"/>
                    <a:pt x="15117" y="12882"/>
                  </a:cubicBezTo>
                  <a:cubicBezTo>
                    <a:pt x="15129" y="12732"/>
                    <a:pt x="15204" y="12557"/>
                    <a:pt x="15104" y="12433"/>
                  </a:cubicBezTo>
                  <a:cubicBezTo>
                    <a:pt x="15042" y="12346"/>
                    <a:pt x="14942" y="12308"/>
                    <a:pt x="14879" y="12221"/>
                  </a:cubicBezTo>
                  <a:cubicBezTo>
                    <a:pt x="14779" y="12083"/>
                    <a:pt x="14867" y="11921"/>
                    <a:pt x="14842" y="11771"/>
                  </a:cubicBezTo>
                  <a:cubicBezTo>
                    <a:pt x="14829" y="11646"/>
                    <a:pt x="14742" y="11558"/>
                    <a:pt x="14692" y="11458"/>
                  </a:cubicBezTo>
                  <a:cubicBezTo>
                    <a:pt x="14617" y="11246"/>
                    <a:pt x="14792" y="10996"/>
                    <a:pt x="14904" y="10833"/>
                  </a:cubicBezTo>
                  <a:cubicBezTo>
                    <a:pt x="15067" y="10609"/>
                    <a:pt x="15266" y="10447"/>
                    <a:pt x="15441" y="10234"/>
                  </a:cubicBezTo>
                  <a:cubicBezTo>
                    <a:pt x="15528" y="10122"/>
                    <a:pt x="15591" y="9984"/>
                    <a:pt x="15678" y="9872"/>
                  </a:cubicBezTo>
                  <a:cubicBezTo>
                    <a:pt x="15753" y="9759"/>
                    <a:pt x="15866" y="9684"/>
                    <a:pt x="15953" y="9584"/>
                  </a:cubicBezTo>
                  <a:cubicBezTo>
                    <a:pt x="16166" y="9359"/>
                    <a:pt x="16341" y="9122"/>
                    <a:pt x="16591" y="8922"/>
                  </a:cubicBezTo>
                  <a:lnTo>
                    <a:pt x="16553" y="8922"/>
                  </a:lnTo>
                  <a:cubicBezTo>
                    <a:pt x="16753" y="8909"/>
                    <a:pt x="16791" y="8635"/>
                    <a:pt x="16841" y="8485"/>
                  </a:cubicBezTo>
                  <a:cubicBezTo>
                    <a:pt x="16878" y="8385"/>
                    <a:pt x="16928" y="8310"/>
                    <a:pt x="17003" y="8223"/>
                  </a:cubicBezTo>
                  <a:cubicBezTo>
                    <a:pt x="17102" y="8098"/>
                    <a:pt x="17140" y="7985"/>
                    <a:pt x="17165" y="7823"/>
                  </a:cubicBezTo>
                  <a:cubicBezTo>
                    <a:pt x="17227" y="7548"/>
                    <a:pt x="17477" y="7360"/>
                    <a:pt x="17527" y="7074"/>
                  </a:cubicBezTo>
                  <a:cubicBezTo>
                    <a:pt x="17565" y="6911"/>
                    <a:pt x="17490" y="6636"/>
                    <a:pt x="17677" y="6549"/>
                  </a:cubicBezTo>
                  <a:cubicBezTo>
                    <a:pt x="17665" y="6486"/>
                    <a:pt x="17615" y="6474"/>
                    <a:pt x="17577" y="6424"/>
                  </a:cubicBezTo>
                  <a:cubicBezTo>
                    <a:pt x="17565" y="6424"/>
                    <a:pt x="17565" y="6411"/>
                    <a:pt x="17565" y="6411"/>
                  </a:cubicBezTo>
                  <a:cubicBezTo>
                    <a:pt x="17506" y="6400"/>
                    <a:pt x="17458" y="6377"/>
                    <a:pt x="17401" y="6374"/>
                  </a:cubicBezTo>
                  <a:lnTo>
                    <a:pt x="17401" y="6374"/>
                  </a:lnTo>
                  <a:cubicBezTo>
                    <a:pt x="17290" y="6399"/>
                    <a:pt x="17215" y="6486"/>
                    <a:pt x="17127" y="6536"/>
                  </a:cubicBezTo>
                  <a:cubicBezTo>
                    <a:pt x="17079" y="6558"/>
                    <a:pt x="17030" y="6563"/>
                    <a:pt x="16980" y="6563"/>
                  </a:cubicBezTo>
                  <a:cubicBezTo>
                    <a:pt x="16933" y="6563"/>
                    <a:pt x="16885" y="6558"/>
                    <a:pt x="16835" y="6558"/>
                  </a:cubicBezTo>
                  <a:cubicBezTo>
                    <a:pt x="16816" y="6558"/>
                    <a:pt x="16797" y="6559"/>
                    <a:pt x="16778" y="6561"/>
                  </a:cubicBezTo>
                  <a:cubicBezTo>
                    <a:pt x="16653" y="6574"/>
                    <a:pt x="16528" y="6649"/>
                    <a:pt x="16403" y="6674"/>
                  </a:cubicBezTo>
                  <a:cubicBezTo>
                    <a:pt x="16278" y="6711"/>
                    <a:pt x="16166" y="6774"/>
                    <a:pt x="16053" y="6824"/>
                  </a:cubicBezTo>
                  <a:cubicBezTo>
                    <a:pt x="16023" y="6832"/>
                    <a:pt x="15985" y="6838"/>
                    <a:pt x="15946" y="6838"/>
                  </a:cubicBezTo>
                  <a:cubicBezTo>
                    <a:pt x="15874" y="6838"/>
                    <a:pt x="15799" y="6818"/>
                    <a:pt x="15766" y="6761"/>
                  </a:cubicBezTo>
                  <a:cubicBezTo>
                    <a:pt x="15741" y="6736"/>
                    <a:pt x="15766" y="6699"/>
                    <a:pt x="15766" y="6674"/>
                  </a:cubicBezTo>
                  <a:cubicBezTo>
                    <a:pt x="15766" y="6624"/>
                    <a:pt x="15741" y="6561"/>
                    <a:pt x="15716" y="6511"/>
                  </a:cubicBezTo>
                  <a:cubicBezTo>
                    <a:pt x="15641" y="6399"/>
                    <a:pt x="15516" y="6324"/>
                    <a:pt x="15416" y="6236"/>
                  </a:cubicBezTo>
                  <a:cubicBezTo>
                    <a:pt x="15316" y="6136"/>
                    <a:pt x="15229" y="6049"/>
                    <a:pt x="15117" y="5974"/>
                  </a:cubicBezTo>
                  <a:cubicBezTo>
                    <a:pt x="14992" y="5886"/>
                    <a:pt x="14892" y="5836"/>
                    <a:pt x="14804" y="5711"/>
                  </a:cubicBezTo>
                  <a:cubicBezTo>
                    <a:pt x="14742" y="5611"/>
                    <a:pt x="14679" y="5511"/>
                    <a:pt x="14604" y="5411"/>
                  </a:cubicBezTo>
                  <a:cubicBezTo>
                    <a:pt x="14517" y="5311"/>
                    <a:pt x="14392" y="5250"/>
                    <a:pt x="14304" y="5150"/>
                  </a:cubicBezTo>
                  <a:cubicBezTo>
                    <a:pt x="14229" y="5062"/>
                    <a:pt x="14217" y="4950"/>
                    <a:pt x="14167" y="4862"/>
                  </a:cubicBezTo>
                  <a:cubicBezTo>
                    <a:pt x="14104" y="4775"/>
                    <a:pt x="14004" y="4737"/>
                    <a:pt x="13929" y="4675"/>
                  </a:cubicBezTo>
                  <a:cubicBezTo>
                    <a:pt x="13892" y="4625"/>
                    <a:pt x="13904" y="4537"/>
                    <a:pt x="13892" y="4487"/>
                  </a:cubicBezTo>
                  <a:cubicBezTo>
                    <a:pt x="13867" y="4150"/>
                    <a:pt x="13617" y="3975"/>
                    <a:pt x="13443" y="3725"/>
                  </a:cubicBezTo>
                  <a:cubicBezTo>
                    <a:pt x="13380" y="3637"/>
                    <a:pt x="13405" y="3537"/>
                    <a:pt x="13393" y="3438"/>
                  </a:cubicBezTo>
                  <a:cubicBezTo>
                    <a:pt x="13368" y="3338"/>
                    <a:pt x="13293" y="3263"/>
                    <a:pt x="13205" y="3188"/>
                  </a:cubicBezTo>
                  <a:cubicBezTo>
                    <a:pt x="13105" y="3113"/>
                    <a:pt x="13018" y="3051"/>
                    <a:pt x="12943" y="2938"/>
                  </a:cubicBezTo>
                  <a:cubicBezTo>
                    <a:pt x="12868" y="2813"/>
                    <a:pt x="12805" y="2676"/>
                    <a:pt x="12743" y="2538"/>
                  </a:cubicBezTo>
                  <a:cubicBezTo>
                    <a:pt x="12855" y="2463"/>
                    <a:pt x="13005" y="2451"/>
                    <a:pt x="13018" y="2288"/>
                  </a:cubicBezTo>
                  <a:cubicBezTo>
                    <a:pt x="13030" y="2138"/>
                    <a:pt x="12968" y="1976"/>
                    <a:pt x="12905" y="1838"/>
                  </a:cubicBezTo>
                  <a:cubicBezTo>
                    <a:pt x="12805" y="1602"/>
                    <a:pt x="12618" y="1577"/>
                    <a:pt x="12380" y="1527"/>
                  </a:cubicBezTo>
                  <a:cubicBezTo>
                    <a:pt x="12265" y="1502"/>
                    <a:pt x="12177" y="1461"/>
                    <a:pt x="12081" y="1461"/>
                  </a:cubicBezTo>
                  <a:cubicBezTo>
                    <a:pt x="12030" y="1461"/>
                    <a:pt x="11978" y="1472"/>
                    <a:pt x="11918" y="1502"/>
                  </a:cubicBezTo>
                  <a:cubicBezTo>
                    <a:pt x="11781" y="1565"/>
                    <a:pt x="11679" y="1619"/>
                    <a:pt x="11545" y="1619"/>
                  </a:cubicBezTo>
                  <a:cubicBezTo>
                    <a:pt x="11521" y="1619"/>
                    <a:pt x="11496" y="1617"/>
                    <a:pt x="11469" y="1614"/>
                  </a:cubicBezTo>
                  <a:cubicBezTo>
                    <a:pt x="11294" y="1589"/>
                    <a:pt x="11131" y="1527"/>
                    <a:pt x="10969" y="1489"/>
                  </a:cubicBezTo>
                  <a:cubicBezTo>
                    <a:pt x="10894" y="1464"/>
                    <a:pt x="10819" y="1452"/>
                    <a:pt x="10756" y="1414"/>
                  </a:cubicBezTo>
                  <a:cubicBezTo>
                    <a:pt x="10694" y="1377"/>
                    <a:pt x="10631" y="1339"/>
                    <a:pt x="10569" y="1327"/>
                  </a:cubicBezTo>
                  <a:cubicBezTo>
                    <a:pt x="10529" y="1292"/>
                    <a:pt x="10471" y="1284"/>
                    <a:pt x="10407" y="1284"/>
                  </a:cubicBezTo>
                  <a:cubicBezTo>
                    <a:pt x="10349" y="1284"/>
                    <a:pt x="10287" y="1291"/>
                    <a:pt x="10231" y="1291"/>
                  </a:cubicBezTo>
                  <a:cubicBezTo>
                    <a:pt x="10214" y="1291"/>
                    <a:pt x="10197" y="1290"/>
                    <a:pt x="10181" y="1289"/>
                  </a:cubicBezTo>
                  <a:cubicBezTo>
                    <a:pt x="10181" y="1277"/>
                    <a:pt x="10169" y="1214"/>
                    <a:pt x="10169" y="1214"/>
                  </a:cubicBezTo>
                  <a:lnTo>
                    <a:pt x="10144" y="1214"/>
                  </a:lnTo>
                  <a:cubicBezTo>
                    <a:pt x="10144" y="1177"/>
                    <a:pt x="10131" y="1139"/>
                    <a:pt x="10131" y="1114"/>
                  </a:cubicBezTo>
                  <a:cubicBezTo>
                    <a:pt x="10076" y="1092"/>
                    <a:pt x="10012" y="1080"/>
                    <a:pt x="9947" y="1080"/>
                  </a:cubicBezTo>
                  <a:cubicBezTo>
                    <a:pt x="9791" y="1080"/>
                    <a:pt x="9627" y="1144"/>
                    <a:pt x="9557" y="1277"/>
                  </a:cubicBezTo>
                  <a:cubicBezTo>
                    <a:pt x="9507" y="1377"/>
                    <a:pt x="9570" y="1502"/>
                    <a:pt x="9507" y="1602"/>
                  </a:cubicBezTo>
                  <a:cubicBezTo>
                    <a:pt x="9471" y="1674"/>
                    <a:pt x="9414" y="1697"/>
                    <a:pt x="9351" y="1697"/>
                  </a:cubicBezTo>
                  <a:cubicBezTo>
                    <a:pt x="9284" y="1697"/>
                    <a:pt x="9210" y="1671"/>
                    <a:pt x="9145" y="1652"/>
                  </a:cubicBezTo>
                  <a:cubicBezTo>
                    <a:pt x="9087" y="1594"/>
                    <a:pt x="8975" y="1558"/>
                    <a:pt x="8881" y="1558"/>
                  </a:cubicBezTo>
                  <a:cubicBezTo>
                    <a:pt x="8832" y="1558"/>
                    <a:pt x="8787" y="1567"/>
                    <a:pt x="8757" y="1589"/>
                  </a:cubicBezTo>
                  <a:cubicBezTo>
                    <a:pt x="8732" y="1589"/>
                    <a:pt x="8682" y="1577"/>
                    <a:pt x="8645" y="1552"/>
                  </a:cubicBezTo>
                  <a:cubicBezTo>
                    <a:pt x="8645" y="1527"/>
                    <a:pt x="8645" y="1477"/>
                    <a:pt x="8632" y="1452"/>
                  </a:cubicBezTo>
                  <a:cubicBezTo>
                    <a:pt x="8632" y="1452"/>
                    <a:pt x="8609" y="1420"/>
                    <a:pt x="8599" y="1420"/>
                  </a:cubicBezTo>
                  <a:cubicBezTo>
                    <a:pt x="8597" y="1420"/>
                    <a:pt x="8595" y="1422"/>
                    <a:pt x="8595" y="1427"/>
                  </a:cubicBezTo>
                  <a:lnTo>
                    <a:pt x="8595" y="1377"/>
                  </a:lnTo>
                  <a:cubicBezTo>
                    <a:pt x="8595" y="1377"/>
                    <a:pt x="8545" y="1352"/>
                    <a:pt x="8532" y="1352"/>
                  </a:cubicBezTo>
                  <a:cubicBezTo>
                    <a:pt x="8520" y="1339"/>
                    <a:pt x="8495" y="1327"/>
                    <a:pt x="8482" y="1314"/>
                  </a:cubicBezTo>
                  <a:cubicBezTo>
                    <a:pt x="8445" y="1302"/>
                    <a:pt x="8407" y="1277"/>
                    <a:pt x="8370" y="1252"/>
                  </a:cubicBezTo>
                  <a:cubicBezTo>
                    <a:pt x="8320" y="1252"/>
                    <a:pt x="8282" y="1227"/>
                    <a:pt x="8245" y="1214"/>
                  </a:cubicBezTo>
                  <a:cubicBezTo>
                    <a:pt x="8195" y="1202"/>
                    <a:pt x="8157" y="1189"/>
                    <a:pt x="8107" y="1177"/>
                  </a:cubicBezTo>
                  <a:lnTo>
                    <a:pt x="7958" y="1139"/>
                  </a:lnTo>
                  <a:cubicBezTo>
                    <a:pt x="7871" y="1114"/>
                    <a:pt x="7796" y="1089"/>
                    <a:pt x="7708" y="1064"/>
                  </a:cubicBezTo>
                  <a:cubicBezTo>
                    <a:pt x="7646" y="1052"/>
                    <a:pt x="7583" y="1052"/>
                    <a:pt x="7521" y="1027"/>
                  </a:cubicBezTo>
                  <a:cubicBezTo>
                    <a:pt x="7508" y="1014"/>
                    <a:pt x="7496" y="1002"/>
                    <a:pt x="7471" y="989"/>
                  </a:cubicBezTo>
                  <a:cubicBezTo>
                    <a:pt x="7421" y="952"/>
                    <a:pt x="7421" y="902"/>
                    <a:pt x="7433" y="852"/>
                  </a:cubicBezTo>
                  <a:cubicBezTo>
                    <a:pt x="7433" y="827"/>
                    <a:pt x="7433" y="789"/>
                    <a:pt x="7458" y="764"/>
                  </a:cubicBezTo>
                  <a:cubicBezTo>
                    <a:pt x="7458" y="739"/>
                    <a:pt x="7483" y="714"/>
                    <a:pt x="7483" y="689"/>
                  </a:cubicBezTo>
                  <a:cubicBezTo>
                    <a:pt x="7471" y="639"/>
                    <a:pt x="7433" y="602"/>
                    <a:pt x="7408" y="564"/>
                  </a:cubicBezTo>
                  <a:cubicBezTo>
                    <a:pt x="7371" y="527"/>
                    <a:pt x="7358" y="464"/>
                    <a:pt x="7346" y="427"/>
                  </a:cubicBezTo>
                  <a:cubicBezTo>
                    <a:pt x="7371" y="389"/>
                    <a:pt x="7383" y="339"/>
                    <a:pt x="7383" y="277"/>
                  </a:cubicBezTo>
                  <a:lnTo>
                    <a:pt x="7396" y="289"/>
                  </a:lnTo>
                  <a:cubicBezTo>
                    <a:pt x="7383" y="252"/>
                    <a:pt x="7383" y="252"/>
                    <a:pt x="7358" y="239"/>
                  </a:cubicBezTo>
                  <a:cubicBezTo>
                    <a:pt x="7347" y="181"/>
                    <a:pt x="7235" y="88"/>
                    <a:pt x="7148" y="88"/>
                  </a:cubicBezTo>
                  <a:cubicBezTo>
                    <a:pt x="7143" y="88"/>
                    <a:pt x="7138" y="89"/>
                    <a:pt x="7133" y="89"/>
                  </a:cubicBezTo>
                  <a:cubicBezTo>
                    <a:pt x="7111" y="67"/>
                    <a:pt x="7111" y="63"/>
                    <a:pt x="7101" y="63"/>
                  </a:cubicBezTo>
                  <a:cubicBezTo>
                    <a:pt x="7094" y="63"/>
                    <a:pt x="7083" y="64"/>
                    <a:pt x="7058" y="64"/>
                  </a:cubicBezTo>
                  <a:cubicBezTo>
                    <a:pt x="7021" y="27"/>
                    <a:pt x="7008" y="27"/>
                    <a:pt x="6958" y="14"/>
                  </a:cubicBezTo>
                  <a:cubicBezTo>
                    <a:pt x="6944" y="7"/>
                    <a:pt x="6921" y="0"/>
                    <a:pt x="68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61"/>
            <p:cNvSpPr/>
            <p:nvPr/>
          </p:nvSpPr>
          <p:spPr>
            <a:xfrm>
              <a:off x="5492450" y="3565750"/>
              <a:ext cx="55325" cy="90225"/>
            </a:xfrm>
            <a:custGeom>
              <a:avLst/>
              <a:gdLst/>
              <a:ahLst/>
              <a:cxnLst/>
              <a:rect l="l" t="t" r="r" b="b"/>
              <a:pathLst>
                <a:path w="2213" h="3609" extrusionOk="0">
                  <a:moveTo>
                    <a:pt x="1874" y="0"/>
                  </a:moveTo>
                  <a:lnTo>
                    <a:pt x="1824" y="50"/>
                  </a:lnTo>
                  <a:cubicBezTo>
                    <a:pt x="1525" y="163"/>
                    <a:pt x="1738" y="300"/>
                    <a:pt x="1588" y="450"/>
                  </a:cubicBezTo>
                  <a:cubicBezTo>
                    <a:pt x="1575" y="438"/>
                    <a:pt x="1563" y="413"/>
                    <a:pt x="1550" y="400"/>
                  </a:cubicBezTo>
                  <a:cubicBezTo>
                    <a:pt x="1438" y="438"/>
                    <a:pt x="1388" y="550"/>
                    <a:pt x="1325" y="650"/>
                  </a:cubicBezTo>
                  <a:cubicBezTo>
                    <a:pt x="1238" y="775"/>
                    <a:pt x="1113" y="888"/>
                    <a:pt x="988" y="963"/>
                  </a:cubicBezTo>
                  <a:cubicBezTo>
                    <a:pt x="800" y="1063"/>
                    <a:pt x="538" y="1063"/>
                    <a:pt x="425" y="1262"/>
                  </a:cubicBezTo>
                  <a:cubicBezTo>
                    <a:pt x="400" y="1324"/>
                    <a:pt x="413" y="1337"/>
                    <a:pt x="413" y="1399"/>
                  </a:cubicBezTo>
                  <a:cubicBezTo>
                    <a:pt x="413" y="1462"/>
                    <a:pt x="350" y="1462"/>
                    <a:pt x="325" y="1499"/>
                  </a:cubicBezTo>
                  <a:cubicBezTo>
                    <a:pt x="263" y="1649"/>
                    <a:pt x="275" y="1762"/>
                    <a:pt x="325" y="1924"/>
                  </a:cubicBezTo>
                  <a:cubicBezTo>
                    <a:pt x="400" y="2187"/>
                    <a:pt x="200" y="2337"/>
                    <a:pt x="75" y="2537"/>
                  </a:cubicBezTo>
                  <a:cubicBezTo>
                    <a:pt x="13" y="2649"/>
                    <a:pt x="0" y="2724"/>
                    <a:pt x="50" y="2837"/>
                  </a:cubicBezTo>
                  <a:cubicBezTo>
                    <a:pt x="113" y="2962"/>
                    <a:pt x="38" y="3123"/>
                    <a:pt x="25" y="3248"/>
                  </a:cubicBezTo>
                  <a:cubicBezTo>
                    <a:pt x="13" y="3373"/>
                    <a:pt x="50" y="3511"/>
                    <a:pt x="175" y="3573"/>
                  </a:cubicBezTo>
                  <a:cubicBezTo>
                    <a:pt x="214" y="3599"/>
                    <a:pt x="254" y="3609"/>
                    <a:pt x="295" y="3609"/>
                  </a:cubicBezTo>
                  <a:cubicBezTo>
                    <a:pt x="372" y="3609"/>
                    <a:pt x="452" y="3573"/>
                    <a:pt x="525" y="3548"/>
                  </a:cubicBezTo>
                  <a:cubicBezTo>
                    <a:pt x="602" y="3510"/>
                    <a:pt x="678" y="3494"/>
                    <a:pt x="766" y="3494"/>
                  </a:cubicBezTo>
                  <a:cubicBezTo>
                    <a:pt x="793" y="3494"/>
                    <a:pt x="821" y="3495"/>
                    <a:pt x="850" y="3498"/>
                  </a:cubicBezTo>
                  <a:cubicBezTo>
                    <a:pt x="859" y="3499"/>
                    <a:pt x="869" y="3500"/>
                    <a:pt x="877" y="3500"/>
                  </a:cubicBezTo>
                  <a:cubicBezTo>
                    <a:pt x="986" y="3500"/>
                    <a:pt x="1053" y="3428"/>
                    <a:pt x="1088" y="3323"/>
                  </a:cubicBezTo>
                  <a:cubicBezTo>
                    <a:pt x="1138" y="3186"/>
                    <a:pt x="1175" y="3061"/>
                    <a:pt x="1263" y="2949"/>
                  </a:cubicBezTo>
                  <a:cubicBezTo>
                    <a:pt x="1363" y="2812"/>
                    <a:pt x="1450" y="2699"/>
                    <a:pt x="1500" y="2537"/>
                  </a:cubicBezTo>
                  <a:cubicBezTo>
                    <a:pt x="1525" y="2424"/>
                    <a:pt x="1550" y="2312"/>
                    <a:pt x="1600" y="2199"/>
                  </a:cubicBezTo>
                  <a:cubicBezTo>
                    <a:pt x="1650" y="2087"/>
                    <a:pt x="1713" y="1974"/>
                    <a:pt x="1762" y="1849"/>
                  </a:cubicBezTo>
                  <a:cubicBezTo>
                    <a:pt x="1862" y="1612"/>
                    <a:pt x="1874" y="1362"/>
                    <a:pt x="1899" y="1100"/>
                  </a:cubicBezTo>
                  <a:cubicBezTo>
                    <a:pt x="1929" y="1055"/>
                    <a:pt x="1968" y="1032"/>
                    <a:pt x="2008" y="1032"/>
                  </a:cubicBezTo>
                  <a:cubicBezTo>
                    <a:pt x="2035" y="1032"/>
                    <a:pt x="2062" y="1043"/>
                    <a:pt x="2087" y="1063"/>
                  </a:cubicBezTo>
                  <a:cubicBezTo>
                    <a:pt x="2162" y="988"/>
                    <a:pt x="2212" y="900"/>
                    <a:pt x="2187" y="800"/>
                  </a:cubicBezTo>
                  <a:cubicBezTo>
                    <a:pt x="2174" y="750"/>
                    <a:pt x="2124" y="725"/>
                    <a:pt x="2099" y="688"/>
                  </a:cubicBezTo>
                  <a:cubicBezTo>
                    <a:pt x="2062" y="650"/>
                    <a:pt x="2087" y="588"/>
                    <a:pt x="2087" y="538"/>
                  </a:cubicBezTo>
                  <a:cubicBezTo>
                    <a:pt x="2099" y="363"/>
                    <a:pt x="2024" y="113"/>
                    <a:pt x="1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15" name="Google Shape;2315;p61"/>
          <p:cNvSpPr txBox="1"/>
          <p:nvPr/>
        </p:nvSpPr>
        <p:spPr>
          <a:xfrm flipH="1">
            <a:off x="7114825" y="1562643"/>
            <a:ext cx="3426702" cy="179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2000" kern="0" dirty="0">
                <a:solidFill>
                  <a:srgbClr val="400118"/>
                </a:solidFill>
                <a:ea typeface="Baloo Thambi 2"/>
                <a:cs typeface="Baloo Thambi 2"/>
                <a:sym typeface="Baloo Thambi 2"/>
              </a:rPr>
              <a:t>No período medieval europeu, os principais itens para o comércio foram tecidos, cobre e cavalos. </a:t>
            </a:r>
          </a:p>
        </p:txBody>
      </p:sp>
      <p:grpSp>
        <p:nvGrpSpPr>
          <p:cNvPr id="2318" name="Google Shape;2318;p61"/>
          <p:cNvGrpSpPr/>
          <p:nvPr/>
        </p:nvGrpSpPr>
        <p:grpSpPr>
          <a:xfrm>
            <a:off x="6608614" y="2029861"/>
            <a:ext cx="473679" cy="513201"/>
            <a:chOff x="3941913" y="2299700"/>
            <a:chExt cx="30025" cy="32525"/>
          </a:xfrm>
        </p:grpSpPr>
        <p:sp>
          <p:nvSpPr>
            <p:cNvPr id="2319" name="Google Shape;2319;p61"/>
            <p:cNvSpPr/>
            <p:nvPr/>
          </p:nvSpPr>
          <p:spPr>
            <a:xfrm>
              <a:off x="3948788" y="2300750"/>
              <a:ext cx="16600" cy="12400"/>
            </a:xfrm>
            <a:custGeom>
              <a:avLst/>
              <a:gdLst/>
              <a:ahLst/>
              <a:cxnLst/>
              <a:rect l="l" t="t" r="r" b="b"/>
              <a:pathLst>
                <a:path w="664" h="496" extrusionOk="0">
                  <a:moveTo>
                    <a:pt x="572" y="1"/>
                  </a:moveTo>
                  <a:cubicBezTo>
                    <a:pt x="550" y="1"/>
                    <a:pt x="529" y="10"/>
                    <a:pt x="513" y="34"/>
                  </a:cubicBezTo>
                  <a:cubicBezTo>
                    <a:pt x="500" y="59"/>
                    <a:pt x="475" y="71"/>
                    <a:pt x="463" y="96"/>
                  </a:cubicBezTo>
                  <a:cubicBezTo>
                    <a:pt x="438" y="121"/>
                    <a:pt x="425" y="146"/>
                    <a:pt x="413" y="171"/>
                  </a:cubicBezTo>
                  <a:cubicBezTo>
                    <a:pt x="388" y="184"/>
                    <a:pt x="376" y="209"/>
                    <a:pt x="364" y="221"/>
                  </a:cubicBezTo>
                  <a:cubicBezTo>
                    <a:pt x="351" y="246"/>
                    <a:pt x="326" y="271"/>
                    <a:pt x="314" y="284"/>
                  </a:cubicBezTo>
                  <a:cubicBezTo>
                    <a:pt x="289" y="246"/>
                    <a:pt x="251" y="196"/>
                    <a:pt x="214" y="159"/>
                  </a:cubicBezTo>
                  <a:cubicBezTo>
                    <a:pt x="189" y="121"/>
                    <a:pt x="164" y="96"/>
                    <a:pt x="139" y="71"/>
                  </a:cubicBezTo>
                  <a:cubicBezTo>
                    <a:pt x="126" y="59"/>
                    <a:pt x="126" y="46"/>
                    <a:pt x="101" y="34"/>
                  </a:cubicBezTo>
                  <a:cubicBezTo>
                    <a:pt x="101" y="21"/>
                    <a:pt x="76" y="21"/>
                    <a:pt x="64" y="9"/>
                  </a:cubicBezTo>
                  <a:cubicBezTo>
                    <a:pt x="39" y="9"/>
                    <a:pt x="14" y="21"/>
                    <a:pt x="1" y="46"/>
                  </a:cubicBezTo>
                  <a:lnTo>
                    <a:pt x="1" y="96"/>
                  </a:lnTo>
                  <a:cubicBezTo>
                    <a:pt x="14" y="121"/>
                    <a:pt x="14" y="134"/>
                    <a:pt x="26" y="146"/>
                  </a:cubicBezTo>
                  <a:cubicBezTo>
                    <a:pt x="51" y="171"/>
                    <a:pt x="64" y="196"/>
                    <a:pt x="76" y="234"/>
                  </a:cubicBezTo>
                  <a:lnTo>
                    <a:pt x="189" y="384"/>
                  </a:lnTo>
                  <a:cubicBezTo>
                    <a:pt x="201" y="396"/>
                    <a:pt x="201" y="409"/>
                    <a:pt x="214" y="421"/>
                  </a:cubicBezTo>
                  <a:cubicBezTo>
                    <a:pt x="226" y="446"/>
                    <a:pt x="239" y="471"/>
                    <a:pt x="264" y="484"/>
                  </a:cubicBezTo>
                  <a:cubicBezTo>
                    <a:pt x="276" y="496"/>
                    <a:pt x="301" y="496"/>
                    <a:pt x="314" y="496"/>
                  </a:cubicBezTo>
                  <a:cubicBezTo>
                    <a:pt x="351" y="496"/>
                    <a:pt x="376" y="484"/>
                    <a:pt x="413" y="471"/>
                  </a:cubicBezTo>
                  <a:cubicBezTo>
                    <a:pt x="425" y="446"/>
                    <a:pt x="450" y="434"/>
                    <a:pt x="463" y="409"/>
                  </a:cubicBezTo>
                  <a:cubicBezTo>
                    <a:pt x="475" y="396"/>
                    <a:pt x="488" y="371"/>
                    <a:pt x="500" y="359"/>
                  </a:cubicBezTo>
                  <a:cubicBezTo>
                    <a:pt x="525" y="321"/>
                    <a:pt x="550" y="284"/>
                    <a:pt x="575" y="234"/>
                  </a:cubicBezTo>
                  <a:cubicBezTo>
                    <a:pt x="600" y="196"/>
                    <a:pt x="625" y="159"/>
                    <a:pt x="638" y="121"/>
                  </a:cubicBezTo>
                  <a:cubicBezTo>
                    <a:pt x="663" y="84"/>
                    <a:pt x="650" y="34"/>
                    <a:pt x="613" y="9"/>
                  </a:cubicBezTo>
                  <a:cubicBezTo>
                    <a:pt x="599" y="4"/>
                    <a:pt x="585" y="1"/>
                    <a:pt x="5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61"/>
            <p:cNvSpPr/>
            <p:nvPr/>
          </p:nvSpPr>
          <p:spPr>
            <a:xfrm>
              <a:off x="3943163" y="2306250"/>
              <a:ext cx="12525" cy="17525"/>
            </a:xfrm>
            <a:custGeom>
              <a:avLst/>
              <a:gdLst/>
              <a:ahLst/>
              <a:cxnLst/>
              <a:rect l="l" t="t" r="r" b="b"/>
              <a:pathLst>
                <a:path w="501" h="701" extrusionOk="0">
                  <a:moveTo>
                    <a:pt x="76" y="1"/>
                  </a:moveTo>
                  <a:cubicBezTo>
                    <a:pt x="51" y="1"/>
                    <a:pt x="26" y="14"/>
                    <a:pt x="14" y="39"/>
                  </a:cubicBezTo>
                  <a:cubicBezTo>
                    <a:pt x="1" y="76"/>
                    <a:pt x="26" y="126"/>
                    <a:pt x="51" y="151"/>
                  </a:cubicBezTo>
                  <a:cubicBezTo>
                    <a:pt x="76" y="189"/>
                    <a:pt x="114" y="214"/>
                    <a:pt x="139" y="251"/>
                  </a:cubicBezTo>
                  <a:cubicBezTo>
                    <a:pt x="176" y="276"/>
                    <a:pt x="201" y="301"/>
                    <a:pt x="226" y="325"/>
                  </a:cubicBezTo>
                  <a:cubicBezTo>
                    <a:pt x="251" y="338"/>
                    <a:pt x="276" y="350"/>
                    <a:pt x="289" y="375"/>
                  </a:cubicBezTo>
                  <a:cubicBezTo>
                    <a:pt x="276" y="388"/>
                    <a:pt x="264" y="400"/>
                    <a:pt x="239" y="413"/>
                  </a:cubicBezTo>
                  <a:cubicBezTo>
                    <a:pt x="214" y="438"/>
                    <a:pt x="176" y="463"/>
                    <a:pt x="151" y="488"/>
                  </a:cubicBezTo>
                  <a:cubicBezTo>
                    <a:pt x="126" y="513"/>
                    <a:pt x="89" y="538"/>
                    <a:pt x="64" y="563"/>
                  </a:cubicBezTo>
                  <a:cubicBezTo>
                    <a:pt x="51" y="588"/>
                    <a:pt x="39" y="600"/>
                    <a:pt x="39" y="625"/>
                  </a:cubicBezTo>
                  <a:cubicBezTo>
                    <a:pt x="14" y="650"/>
                    <a:pt x="39" y="700"/>
                    <a:pt x="76" y="700"/>
                  </a:cubicBezTo>
                  <a:lnTo>
                    <a:pt x="89" y="700"/>
                  </a:lnTo>
                  <a:cubicBezTo>
                    <a:pt x="139" y="688"/>
                    <a:pt x="176" y="663"/>
                    <a:pt x="214" y="650"/>
                  </a:cubicBezTo>
                  <a:cubicBezTo>
                    <a:pt x="264" y="613"/>
                    <a:pt x="326" y="575"/>
                    <a:pt x="376" y="538"/>
                  </a:cubicBezTo>
                  <a:cubicBezTo>
                    <a:pt x="401" y="513"/>
                    <a:pt x="439" y="488"/>
                    <a:pt x="464" y="463"/>
                  </a:cubicBezTo>
                  <a:lnTo>
                    <a:pt x="489" y="438"/>
                  </a:lnTo>
                  <a:cubicBezTo>
                    <a:pt x="501" y="413"/>
                    <a:pt x="501" y="400"/>
                    <a:pt x="501" y="375"/>
                  </a:cubicBezTo>
                  <a:cubicBezTo>
                    <a:pt x="501" y="350"/>
                    <a:pt x="489" y="338"/>
                    <a:pt x="476" y="325"/>
                  </a:cubicBezTo>
                  <a:lnTo>
                    <a:pt x="464" y="313"/>
                  </a:lnTo>
                  <a:lnTo>
                    <a:pt x="426" y="276"/>
                  </a:lnTo>
                  <a:cubicBezTo>
                    <a:pt x="389" y="251"/>
                    <a:pt x="364" y="226"/>
                    <a:pt x="326" y="189"/>
                  </a:cubicBezTo>
                  <a:lnTo>
                    <a:pt x="276" y="139"/>
                  </a:lnTo>
                  <a:cubicBezTo>
                    <a:pt x="251" y="126"/>
                    <a:pt x="226" y="101"/>
                    <a:pt x="201" y="89"/>
                  </a:cubicBezTo>
                  <a:cubicBezTo>
                    <a:pt x="189" y="76"/>
                    <a:pt x="164" y="51"/>
                    <a:pt x="139" y="39"/>
                  </a:cubicBezTo>
                  <a:cubicBezTo>
                    <a:pt x="126" y="26"/>
                    <a:pt x="101" y="1"/>
                    <a:pt x="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61"/>
            <p:cNvSpPr/>
            <p:nvPr/>
          </p:nvSpPr>
          <p:spPr>
            <a:xfrm>
              <a:off x="3957863" y="2307375"/>
              <a:ext cx="11275" cy="15475"/>
            </a:xfrm>
            <a:custGeom>
              <a:avLst/>
              <a:gdLst/>
              <a:ahLst/>
              <a:cxnLst/>
              <a:rect l="l" t="t" r="r" b="b"/>
              <a:pathLst>
                <a:path w="451" h="619" extrusionOk="0">
                  <a:moveTo>
                    <a:pt x="391" y="1"/>
                  </a:moveTo>
                  <a:cubicBezTo>
                    <a:pt x="373" y="1"/>
                    <a:pt x="355" y="9"/>
                    <a:pt x="337" y="19"/>
                  </a:cubicBezTo>
                  <a:cubicBezTo>
                    <a:pt x="325" y="31"/>
                    <a:pt x="300" y="44"/>
                    <a:pt x="287" y="56"/>
                  </a:cubicBezTo>
                  <a:cubicBezTo>
                    <a:pt x="262" y="69"/>
                    <a:pt x="250" y="81"/>
                    <a:pt x="225" y="94"/>
                  </a:cubicBezTo>
                  <a:cubicBezTo>
                    <a:pt x="212" y="106"/>
                    <a:pt x="200" y="131"/>
                    <a:pt x="175" y="144"/>
                  </a:cubicBezTo>
                  <a:cubicBezTo>
                    <a:pt x="137" y="181"/>
                    <a:pt x="100" y="219"/>
                    <a:pt x="50" y="244"/>
                  </a:cubicBezTo>
                  <a:lnTo>
                    <a:pt x="50" y="256"/>
                  </a:lnTo>
                  <a:cubicBezTo>
                    <a:pt x="37" y="256"/>
                    <a:pt x="25" y="256"/>
                    <a:pt x="25" y="268"/>
                  </a:cubicBezTo>
                  <a:cubicBezTo>
                    <a:pt x="13" y="280"/>
                    <a:pt x="1" y="305"/>
                    <a:pt x="1" y="318"/>
                  </a:cubicBezTo>
                  <a:lnTo>
                    <a:pt x="1" y="355"/>
                  </a:lnTo>
                  <a:cubicBezTo>
                    <a:pt x="1" y="368"/>
                    <a:pt x="1" y="380"/>
                    <a:pt x="13" y="380"/>
                  </a:cubicBezTo>
                  <a:cubicBezTo>
                    <a:pt x="13" y="405"/>
                    <a:pt x="25" y="405"/>
                    <a:pt x="37" y="418"/>
                  </a:cubicBezTo>
                  <a:cubicBezTo>
                    <a:pt x="62" y="455"/>
                    <a:pt x="100" y="468"/>
                    <a:pt x="125" y="493"/>
                  </a:cubicBezTo>
                  <a:cubicBezTo>
                    <a:pt x="150" y="505"/>
                    <a:pt x="175" y="518"/>
                    <a:pt x="187" y="530"/>
                  </a:cubicBezTo>
                  <a:cubicBezTo>
                    <a:pt x="212" y="543"/>
                    <a:pt x="225" y="543"/>
                    <a:pt x="237" y="555"/>
                  </a:cubicBezTo>
                  <a:cubicBezTo>
                    <a:pt x="262" y="568"/>
                    <a:pt x="275" y="580"/>
                    <a:pt x="287" y="580"/>
                  </a:cubicBezTo>
                  <a:cubicBezTo>
                    <a:pt x="300" y="593"/>
                    <a:pt x="300" y="593"/>
                    <a:pt x="312" y="593"/>
                  </a:cubicBezTo>
                  <a:cubicBezTo>
                    <a:pt x="325" y="605"/>
                    <a:pt x="337" y="605"/>
                    <a:pt x="350" y="618"/>
                  </a:cubicBezTo>
                  <a:lnTo>
                    <a:pt x="362" y="618"/>
                  </a:lnTo>
                  <a:cubicBezTo>
                    <a:pt x="387" y="618"/>
                    <a:pt x="412" y="593"/>
                    <a:pt x="425" y="580"/>
                  </a:cubicBezTo>
                  <a:cubicBezTo>
                    <a:pt x="437" y="555"/>
                    <a:pt x="437" y="518"/>
                    <a:pt x="425" y="493"/>
                  </a:cubicBezTo>
                  <a:cubicBezTo>
                    <a:pt x="412" y="480"/>
                    <a:pt x="412" y="468"/>
                    <a:pt x="400" y="468"/>
                  </a:cubicBezTo>
                  <a:cubicBezTo>
                    <a:pt x="387" y="455"/>
                    <a:pt x="387" y="455"/>
                    <a:pt x="375" y="455"/>
                  </a:cubicBezTo>
                  <a:cubicBezTo>
                    <a:pt x="362" y="443"/>
                    <a:pt x="337" y="430"/>
                    <a:pt x="325" y="418"/>
                  </a:cubicBezTo>
                  <a:cubicBezTo>
                    <a:pt x="312" y="405"/>
                    <a:pt x="300" y="393"/>
                    <a:pt x="275" y="380"/>
                  </a:cubicBezTo>
                  <a:cubicBezTo>
                    <a:pt x="262" y="355"/>
                    <a:pt x="237" y="343"/>
                    <a:pt x="212" y="330"/>
                  </a:cubicBezTo>
                  <a:cubicBezTo>
                    <a:pt x="200" y="330"/>
                    <a:pt x="200" y="318"/>
                    <a:pt x="187" y="318"/>
                  </a:cubicBezTo>
                  <a:cubicBezTo>
                    <a:pt x="225" y="280"/>
                    <a:pt x="262" y="256"/>
                    <a:pt x="300" y="231"/>
                  </a:cubicBezTo>
                  <a:cubicBezTo>
                    <a:pt x="325" y="206"/>
                    <a:pt x="362" y="181"/>
                    <a:pt x="387" y="144"/>
                  </a:cubicBezTo>
                  <a:cubicBezTo>
                    <a:pt x="400" y="131"/>
                    <a:pt x="412" y="119"/>
                    <a:pt x="425" y="94"/>
                  </a:cubicBezTo>
                  <a:cubicBezTo>
                    <a:pt x="437" y="81"/>
                    <a:pt x="450" y="56"/>
                    <a:pt x="450" y="44"/>
                  </a:cubicBezTo>
                  <a:cubicBezTo>
                    <a:pt x="437" y="19"/>
                    <a:pt x="425" y="6"/>
                    <a:pt x="412" y="6"/>
                  </a:cubicBezTo>
                  <a:cubicBezTo>
                    <a:pt x="405" y="2"/>
                    <a:pt x="398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61"/>
            <p:cNvSpPr/>
            <p:nvPr/>
          </p:nvSpPr>
          <p:spPr>
            <a:xfrm>
              <a:off x="3948163" y="2317825"/>
              <a:ext cx="17850" cy="12025"/>
            </a:xfrm>
            <a:custGeom>
              <a:avLst/>
              <a:gdLst/>
              <a:ahLst/>
              <a:cxnLst/>
              <a:rect l="l" t="t" r="r" b="b"/>
              <a:pathLst>
                <a:path w="714" h="481" extrusionOk="0">
                  <a:moveTo>
                    <a:pt x="339" y="0"/>
                  </a:moveTo>
                  <a:cubicBezTo>
                    <a:pt x="314" y="0"/>
                    <a:pt x="289" y="0"/>
                    <a:pt x="276" y="25"/>
                  </a:cubicBezTo>
                  <a:lnTo>
                    <a:pt x="264" y="37"/>
                  </a:lnTo>
                  <a:cubicBezTo>
                    <a:pt x="251" y="50"/>
                    <a:pt x="239" y="62"/>
                    <a:pt x="226" y="87"/>
                  </a:cubicBezTo>
                  <a:cubicBezTo>
                    <a:pt x="214" y="100"/>
                    <a:pt x="201" y="125"/>
                    <a:pt x="189" y="137"/>
                  </a:cubicBezTo>
                  <a:cubicBezTo>
                    <a:pt x="176" y="162"/>
                    <a:pt x="164" y="175"/>
                    <a:pt x="151" y="187"/>
                  </a:cubicBezTo>
                  <a:cubicBezTo>
                    <a:pt x="139" y="200"/>
                    <a:pt x="126" y="212"/>
                    <a:pt x="126" y="225"/>
                  </a:cubicBezTo>
                  <a:cubicBezTo>
                    <a:pt x="89" y="262"/>
                    <a:pt x="64" y="300"/>
                    <a:pt x="51" y="337"/>
                  </a:cubicBezTo>
                  <a:cubicBezTo>
                    <a:pt x="39" y="350"/>
                    <a:pt x="26" y="362"/>
                    <a:pt x="14" y="387"/>
                  </a:cubicBezTo>
                  <a:cubicBezTo>
                    <a:pt x="14" y="400"/>
                    <a:pt x="1" y="425"/>
                    <a:pt x="14" y="437"/>
                  </a:cubicBezTo>
                  <a:cubicBezTo>
                    <a:pt x="26" y="450"/>
                    <a:pt x="39" y="462"/>
                    <a:pt x="51" y="462"/>
                  </a:cubicBezTo>
                  <a:cubicBezTo>
                    <a:pt x="58" y="466"/>
                    <a:pt x="64" y="468"/>
                    <a:pt x="70" y="468"/>
                  </a:cubicBezTo>
                  <a:cubicBezTo>
                    <a:pt x="84" y="468"/>
                    <a:pt x="96" y="459"/>
                    <a:pt x="114" y="450"/>
                  </a:cubicBezTo>
                  <a:lnTo>
                    <a:pt x="151" y="412"/>
                  </a:lnTo>
                  <a:cubicBezTo>
                    <a:pt x="189" y="375"/>
                    <a:pt x="214" y="350"/>
                    <a:pt x="239" y="312"/>
                  </a:cubicBezTo>
                  <a:cubicBezTo>
                    <a:pt x="251" y="300"/>
                    <a:pt x="251" y="287"/>
                    <a:pt x="264" y="275"/>
                  </a:cubicBezTo>
                  <a:cubicBezTo>
                    <a:pt x="276" y="262"/>
                    <a:pt x="289" y="237"/>
                    <a:pt x="301" y="225"/>
                  </a:cubicBezTo>
                  <a:cubicBezTo>
                    <a:pt x="301" y="212"/>
                    <a:pt x="314" y="212"/>
                    <a:pt x="326" y="200"/>
                  </a:cubicBezTo>
                  <a:lnTo>
                    <a:pt x="364" y="237"/>
                  </a:lnTo>
                  <a:lnTo>
                    <a:pt x="425" y="300"/>
                  </a:lnTo>
                  <a:cubicBezTo>
                    <a:pt x="438" y="312"/>
                    <a:pt x="463" y="325"/>
                    <a:pt x="475" y="337"/>
                  </a:cubicBezTo>
                  <a:cubicBezTo>
                    <a:pt x="500" y="362"/>
                    <a:pt x="513" y="375"/>
                    <a:pt x="525" y="400"/>
                  </a:cubicBezTo>
                  <a:cubicBezTo>
                    <a:pt x="538" y="400"/>
                    <a:pt x="550" y="412"/>
                    <a:pt x="563" y="425"/>
                  </a:cubicBezTo>
                  <a:lnTo>
                    <a:pt x="575" y="437"/>
                  </a:lnTo>
                  <a:cubicBezTo>
                    <a:pt x="588" y="450"/>
                    <a:pt x="600" y="475"/>
                    <a:pt x="625" y="475"/>
                  </a:cubicBezTo>
                  <a:cubicBezTo>
                    <a:pt x="633" y="479"/>
                    <a:pt x="639" y="480"/>
                    <a:pt x="645" y="480"/>
                  </a:cubicBezTo>
                  <a:cubicBezTo>
                    <a:pt x="659" y="480"/>
                    <a:pt x="671" y="471"/>
                    <a:pt x="688" y="462"/>
                  </a:cubicBezTo>
                  <a:cubicBezTo>
                    <a:pt x="700" y="450"/>
                    <a:pt x="713" y="425"/>
                    <a:pt x="713" y="412"/>
                  </a:cubicBezTo>
                  <a:cubicBezTo>
                    <a:pt x="713" y="387"/>
                    <a:pt x="700" y="362"/>
                    <a:pt x="688" y="350"/>
                  </a:cubicBezTo>
                  <a:lnTo>
                    <a:pt x="675" y="350"/>
                  </a:lnTo>
                  <a:lnTo>
                    <a:pt x="675" y="337"/>
                  </a:lnTo>
                  <a:cubicBezTo>
                    <a:pt x="663" y="325"/>
                    <a:pt x="663" y="312"/>
                    <a:pt x="650" y="300"/>
                  </a:cubicBezTo>
                  <a:lnTo>
                    <a:pt x="600" y="250"/>
                  </a:lnTo>
                  <a:cubicBezTo>
                    <a:pt x="588" y="237"/>
                    <a:pt x="563" y="212"/>
                    <a:pt x="550" y="187"/>
                  </a:cubicBezTo>
                  <a:cubicBezTo>
                    <a:pt x="525" y="162"/>
                    <a:pt x="500" y="137"/>
                    <a:pt x="488" y="112"/>
                  </a:cubicBezTo>
                  <a:lnTo>
                    <a:pt x="438" y="62"/>
                  </a:lnTo>
                  <a:lnTo>
                    <a:pt x="401" y="25"/>
                  </a:lnTo>
                  <a:cubicBezTo>
                    <a:pt x="389" y="12"/>
                    <a:pt x="364" y="0"/>
                    <a:pt x="3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61"/>
            <p:cNvSpPr/>
            <p:nvPr/>
          </p:nvSpPr>
          <p:spPr>
            <a:xfrm>
              <a:off x="3954738" y="2299700"/>
              <a:ext cx="3775" cy="3775"/>
            </a:xfrm>
            <a:custGeom>
              <a:avLst/>
              <a:gdLst/>
              <a:ahLst/>
              <a:cxnLst/>
              <a:rect l="l" t="t" r="r" b="b"/>
              <a:pathLst>
                <a:path w="151" h="151" extrusionOk="0">
                  <a:moveTo>
                    <a:pt x="76" y="1"/>
                  </a:moveTo>
                  <a:cubicBezTo>
                    <a:pt x="38" y="1"/>
                    <a:pt x="13" y="38"/>
                    <a:pt x="13" y="76"/>
                  </a:cubicBezTo>
                  <a:cubicBezTo>
                    <a:pt x="1" y="113"/>
                    <a:pt x="38" y="151"/>
                    <a:pt x="76" y="151"/>
                  </a:cubicBezTo>
                  <a:cubicBezTo>
                    <a:pt x="113" y="151"/>
                    <a:pt x="150" y="113"/>
                    <a:pt x="150" y="76"/>
                  </a:cubicBezTo>
                  <a:cubicBezTo>
                    <a:pt x="150" y="38"/>
                    <a:pt x="113" y="13"/>
                    <a:pt x="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61"/>
            <p:cNvSpPr/>
            <p:nvPr/>
          </p:nvSpPr>
          <p:spPr>
            <a:xfrm>
              <a:off x="3968163" y="2313375"/>
              <a:ext cx="3775" cy="3850"/>
            </a:xfrm>
            <a:custGeom>
              <a:avLst/>
              <a:gdLst/>
              <a:ahLst/>
              <a:cxnLst/>
              <a:rect l="l" t="t" r="r" b="b"/>
              <a:pathLst>
                <a:path w="151" h="154" extrusionOk="0">
                  <a:moveTo>
                    <a:pt x="60" y="1"/>
                  </a:moveTo>
                  <a:cubicBezTo>
                    <a:pt x="29" y="1"/>
                    <a:pt x="0" y="34"/>
                    <a:pt x="0" y="65"/>
                  </a:cubicBezTo>
                  <a:cubicBezTo>
                    <a:pt x="0" y="115"/>
                    <a:pt x="25" y="140"/>
                    <a:pt x="75" y="153"/>
                  </a:cubicBezTo>
                  <a:cubicBezTo>
                    <a:pt x="113" y="153"/>
                    <a:pt x="150" y="115"/>
                    <a:pt x="150" y="78"/>
                  </a:cubicBezTo>
                  <a:cubicBezTo>
                    <a:pt x="150" y="28"/>
                    <a:pt x="113" y="4"/>
                    <a:pt x="75" y="4"/>
                  </a:cubicBezTo>
                  <a:cubicBezTo>
                    <a:pt x="70" y="2"/>
                    <a:pt x="65" y="1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61"/>
            <p:cNvSpPr/>
            <p:nvPr/>
          </p:nvSpPr>
          <p:spPr>
            <a:xfrm>
              <a:off x="3941913" y="2313750"/>
              <a:ext cx="2850" cy="3150"/>
            </a:xfrm>
            <a:custGeom>
              <a:avLst/>
              <a:gdLst/>
              <a:ahLst/>
              <a:cxnLst/>
              <a:rect l="l" t="t" r="r" b="b"/>
              <a:pathLst>
                <a:path w="114" h="126" extrusionOk="0">
                  <a:moveTo>
                    <a:pt x="51" y="1"/>
                  </a:moveTo>
                  <a:cubicBezTo>
                    <a:pt x="26" y="1"/>
                    <a:pt x="1" y="25"/>
                    <a:pt x="1" y="63"/>
                  </a:cubicBezTo>
                  <a:cubicBezTo>
                    <a:pt x="1" y="100"/>
                    <a:pt x="26" y="125"/>
                    <a:pt x="51" y="125"/>
                  </a:cubicBezTo>
                  <a:cubicBezTo>
                    <a:pt x="89" y="125"/>
                    <a:pt x="114" y="100"/>
                    <a:pt x="114" y="63"/>
                  </a:cubicBezTo>
                  <a:cubicBezTo>
                    <a:pt x="114" y="25"/>
                    <a:pt x="89" y="1"/>
                    <a:pt x="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61"/>
            <p:cNvSpPr/>
            <p:nvPr/>
          </p:nvSpPr>
          <p:spPr>
            <a:xfrm>
              <a:off x="3955988" y="2328125"/>
              <a:ext cx="3775" cy="4100"/>
            </a:xfrm>
            <a:custGeom>
              <a:avLst/>
              <a:gdLst/>
              <a:ahLst/>
              <a:cxnLst/>
              <a:rect l="l" t="t" r="r" b="b"/>
              <a:pathLst>
                <a:path w="151" h="164" extrusionOk="0">
                  <a:moveTo>
                    <a:pt x="76" y="0"/>
                  </a:moveTo>
                  <a:cubicBezTo>
                    <a:pt x="38" y="0"/>
                    <a:pt x="1" y="38"/>
                    <a:pt x="1" y="75"/>
                  </a:cubicBezTo>
                  <a:cubicBezTo>
                    <a:pt x="1" y="100"/>
                    <a:pt x="1" y="125"/>
                    <a:pt x="26" y="138"/>
                  </a:cubicBezTo>
                  <a:cubicBezTo>
                    <a:pt x="38" y="150"/>
                    <a:pt x="51" y="163"/>
                    <a:pt x="76" y="163"/>
                  </a:cubicBezTo>
                  <a:cubicBezTo>
                    <a:pt x="112" y="163"/>
                    <a:pt x="150" y="125"/>
                    <a:pt x="150" y="88"/>
                  </a:cubicBezTo>
                  <a:cubicBezTo>
                    <a:pt x="150" y="63"/>
                    <a:pt x="150" y="38"/>
                    <a:pt x="125" y="25"/>
                  </a:cubicBezTo>
                  <a:cubicBezTo>
                    <a:pt x="112" y="13"/>
                    <a:pt x="100" y="0"/>
                    <a:pt x="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27" name="Google Shape;2327;p61"/>
          <p:cNvGrpSpPr/>
          <p:nvPr/>
        </p:nvGrpSpPr>
        <p:grpSpPr>
          <a:xfrm>
            <a:off x="6665943" y="3643716"/>
            <a:ext cx="473679" cy="513201"/>
            <a:chOff x="3941913" y="2299700"/>
            <a:chExt cx="30025" cy="32525"/>
          </a:xfrm>
        </p:grpSpPr>
        <p:sp>
          <p:nvSpPr>
            <p:cNvPr id="2328" name="Google Shape;2328;p61"/>
            <p:cNvSpPr/>
            <p:nvPr/>
          </p:nvSpPr>
          <p:spPr>
            <a:xfrm>
              <a:off x="3948788" y="2300750"/>
              <a:ext cx="16600" cy="12400"/>
            </a:xfrm>
            <a:custGeom>
              <a:avLst/>
              <a:gdLst/>
              <a:ahLst/>
              <a:cxnLst/>
              <a:rect l="l" t="t" r="r" b="b"/>
              <a:pathLst>
                <a:path w="664" h="496" extrusionOk="0">
                  <a:moveTo>
                    <a:pt x="572" y="1"/>
                  </a:moveTo>
                  <a:cubicBezTo>
                    <a:pt x="550" y="1"/>
                    <a:pt x="529" y="10"/>
                    <a:pt x="513" y="34"/>
                  </a:cubicBezTo>
                  <a:cubicBezTo>
                    <a:pt x="500" y="59"/>
                    <a:pt x="475" y="71"/>
                    <a:pt x="463" y="96"/>
                  </a:cubicBezTo>
                  <a:cubicBezTo>
                    <a:pt x="438" y="121"/>
                    <a:pt x="425" y="146"/>
                    <a:pt x="413" y="171"/>
                  </a:cubicBezTo>
                  <a:cubicBezTo>
                    <a:pt x="388" y="184"/>
                    <a:pt x="376" y="209"/>
                    <a:pt x="364" y="221"/>
                  </a:cubicBezTo>
                  <a:cubicBezTo>
                    <a:pt x="351" y="246"/>
                    <a:pt x="326" y="271"/>
                    <a:pt x="314" y="284"/>
                  </a:cubicBezTo>
                  <a:cubicBezTo>
                    <a:pt x="289" y="246"/>
                    <a:pt x="251" y="196"/>
                    <a:pt x="214" y="159"/>
                  </a:cubicBezTo>
                  <a:cubicBezTo>
                    <a:pt x="189" y="121"/>
                    <a:pt x="164" y="96"/>
                    <a:pt x="139" y="71"/>
                  </a:cubicBezTo>
                  <a:cubicBezTo>
                    <a:pt x="126" y="59"/>
                    <a:pt x="126" y="46"/>
                    <a:pt x="101" y="34"/>
                  </a:cubicBezTo>
                  <a:cubicBezTo>
                    <a:pt x="101" y="21"/>
                    <a:pt x="76" y="21"/>
                    <a:pt x="64" y="9"/>
                  </a:cubicBezTo>
                  <a:cubicBezTo>
                    <a:pt x="39" y="9"/>
                    <a:pt x="14" y="21"/>
                    <a:pt x="1" y="46"/>
                  </a:cubicBezTo>
                  <a:lnTo>
                    <a:pt x="1" y="96"/>
                  </a:lnTo>
                  <a:cubicBezTo>
                    <a:pt x="14" y="121"/>
                    <a:pt x="14" y="134"/>
                    <a:pt x="26" y="146"/>
                  </a:cubicBezTo>
                  <a:cubicBezTo>
                    <a:pt x="51" y="171"/>
                    <a:pt x="64" y="196"/>
                    <a:pt x="76" y="234"/>
                  </a:cubicBezTo>
                  <a:lnTo>
                    <a:pt x="189" y="384"/>
                  </a:lnTo>
                  <a:cubicBezTo>
                    <a:pt x="201" y="396"/>
                    <a:pt x="201" y="409"/>
                    <a:pt x="214" y="421"/>
                  </a:cubicBezTo>
                  <a:cubicBezTo>
                    <a:pt x="226" y="446"/>
                    <a:pt x="239" y="471"/>
                    <a:pt x="264" y="484"/>
                  </a:cubicBezTo>
                  <a:cubicBezTo>
                    <a:pt x="276" y="496"/>
                    <a:pt x="301" y="496"/>
                    <a:pt x="314" y="496"/>
                  </a:cubicBezTo>
                  <a:cubicBezTo>
                    <a:pt x="351" y="496"/>
                    <a:pt x="376" y="484"/>
                    <a:pt x="413" y="471"/>
                  </a:cubicBezTo>
                  <a:cubicBezTo>
                    <a:pt x="425" y="446"/>
                    <a:pt x="450" y="434"/>
                    <a:pt x="463" y="409"/>
                  </a:cubicBezTo>
                  <a:cubicBezTo>
                    <a:pt x="475" y="396"/>
                    <a:pt x="488" y="371"/>
                    <a:pt x="500" y="359"/>
                  </a:cubicBezTo>
                  <a:cubicBezTo>
                    <a:pt x="525" y="321"/>
                    <a:pt x="550" y="284"/>
                    <a:pt x="575" y="234"/>
                  </a:cubicBezTo>
                  <a:cubicBezTo>
                    <a:pt x="600" y="196"/>
                    <a:pt x="625" y="159"/>
                    <a:pt x="638" y="121"/>
                  </a:cubicBezTo>
                  <a:cubicBezTo>
                    <a:pt x="663" y="84"/>
                    <a:pt x="650" y="34"/>
                    <a:pt x="613" y="9"/>
                  </a:cubicBezTo>
                  <a:cubicBezTo>
                    <a:pt x="599" y="4"/>
                    <a:pt x="585" y="1"/>
                    <a:pt x="5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61"/>
            <p:cNvSpPr/>
            <p:nvPr/>
          </p:nvSpPr>
          <p:spPr>
            <a:xfrm>
              <a:off x="3943163" y="2306250"/>
              <a:ext cx="12525" cy="17525"/>
            </a:xfrm>
            <a:custGeom>
              <a:avLst/>
              <a:gdLst/>
              <a:ahLst/>
              <a:cxnLst/>
              <a:rect l="l" t="t" r="r" b="b"/>
              <a:pathLst>
                <a:path w="501" h="701" extrusionOk="0">
                  <a:moveTo>
                    <a:pt x="76" y="1"/>
                  </a:moveTo>
                  <a:cubicBezTo>
                    <a:pt x="51" y="1"/>
                    <a:pt x="26" y="14"/>
                    <a:pt x="14" y="39"/>
                  </a:cubicBezTo>
                  <a:cubicBezTo>
                    <a:pt x="1" y="76"/>
                    <a:pt x="26" y="126"/>
                    <a:pt x="51" y="151"/>
                  </a:cubicBezTo>
                  <a:cubicBezTo>
                    <a:pt x="76" y="189"/>
                    <a:pt x="114" y="214"/>
                    <a:pt x="139" y="251"/>
                  </a:cubicBezTo>
                  <a:cubicBezTo>
                    <a:pt x="176" y="276"/>
                    <a:pt x="201" y="301"/>
                    <a:pt x="226" y="325"/>
                  </a:cubicBezTo>
                  <a:cubicBezTo>
                    <a:pt x="251" y="338"/>
                    <a:pt x="276" y="350"/>
                    <a:pt x="289" y="375"/>
                  </a:cubicBezTo>
                  <a:cubicBezTo>
                    <a:pt x="276" y="388"/>
                    <a:pt x="264" y="400"/>
                    <a:pt x="239" y="413"/>
                  </a:cubicBezTo>
                  <a:cubicBezTo>
                    <a:pt x="214" y="438"/>
                    <a:pt x="176" y="463"/>
                    <a:pt x="151" y="488"/>
                  </a:cubicBezTo>
                  <a:cubicBezTo>
                    <a:pt x="126" y="513"/>
                    <a:pt x="89" y="538"/>
                    <a:pt x="64" y="563"/>
                  </a:cubicBezTo>
                  <a:cubicBezTo>
                    <a:pt x="51" y="588"/>
                    <a:pt x="39" y="600"/>
                    <a:pt x="39" y="625"/>
                  </a:cubicBezTo>
                  <a:cubicBezTo>
                    <a:pt x="14" y="650"/>
                    <a:pt x="39" y="700"/>
                    <a:pt x="76" y="700"/>
                  </a:cubicBezTo>
                  <a:lnTo>
                    <a:pt x="89" y="700"/>
                  </a:lnTo>
                  <a:cubicBezTo>
                    <a:pt x="139" y="688"/>
                    <a:pt x="176" y="663"/>
                    <a:pt x="214" y="650"/>
                  </a:cubicBezTo>
                  <a:cubicBezTo>
                    <a:pt x="264" y="613"/>
                    <a:pt x="326" y="575"/>
                    <a:pt x="376" y="538"/>
                  </a:cubicBezTo>
                  <a:cubicBezTo>
                    <a:pt x="401" y="513"/>
                    <a:pt x="439" y="488"/>
                    <a:pt x="464" y="463"/>
                  </a:cubicBezTo>
                  <a:lnTo>
                    <a:pt x="489" y="438"/>
                  </a:lnTo>
                  <a:cubicBezTo>
                    <a:pt x="501" y="413"/>
                    <a:pt x="501" y="400"/>
                    <a:pt x="501" y="375"/>
                  </a:cubicBezTo>
                  <a:cubicBezTo>
                    <a:pt x="501" y="350"/>
                    <a:pt x="489" y="338"/>
                    <a:pt x="476" y="325"/>
                  </a:cubicBezTo>
                  <a:lnTo>
                    <a:pt x="464" y="313"/>
                  </a:lnTo>
                  <a:lnTo>
                    <a:pt x="426" y="276"/>
                  </a:lnTo>
                  <a:cubicBezTo>
                    <a:pt x="389" y="251"/>
                    <a:pt x="364" y="226"/>
                    <a:pt x="326" y="189"/>
                  </a:cubicBezTo>
                  <a:lnTo>
                    <a:pt x="276" y="139"/>
                  </a:lnTo>
                  <a:cubicBezTo>
                    <a:pt x="251" y="126"/>
                    <a:pt x="226" y="101"/>
                    <a:pt x="201" y="89"/>
                  </a:cubicBezTo>
                  <a:cubicBezTo>
                    <a:pt x="189" y="76"/>
                    <a:pt x="164" y="51"/>
                    <a:pt x="139" y="39"/>
                  </a:cubicBezTo>
                  <a:cubicBezTo>
                    <a:pt x="126" y="26"/>
                    <a:pt x="101" y="1"/>
                    <a:pt x="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61"/>
            <p:cNvSpPr/>
            <p:nvPr/>
          </p:nvSpPr>
          <p:spPr>
            <a:xfrm>
              <a:off x="3957863" y="2307375"/>
              <a:ext cx="11275" cy="15475"/>
            </a:xfrm>
            <a:custGeom>
              <a:avLst/>
              <a:gdLst/>
              <a:ahLst/>
              <a:cxnLst/>
              <a:rect l="l" t="t" r="r" b="b"/>
              <a:pathLst>
                <a:path w="451" h="619" extrusionOk="0">
                  <a:moveTo>
                    <a:pt x="391" y="1"/>
                  </a:moveTo>
                  <a:cubicBezTo>
                    <a:pt x="373" y="1"/>
                    <a:pt x="355" y="9"/>
                    <a:pt x="337" y="19"/>
                  </a:cubicBezTo>
                  <a:cubicBezTo>
                    <a:pt x="325" y="31"/>
                    <a:pt x="300" y="44"/>
                    <a:pt x="287" y="56"/>
                  </a:cubicBezTo>
                  <a:cubicBezTo>
                    <a:pt x="262" y="69"/>
                    <a:pt x="250" y="81"/>
                    <a:pt x="225" y="94"/>
                  </a:cubicBezTo>
                  <a:cubicBezTo>
                    <a:pt x="212" y="106"/>
                    <a:pt x="200" y="131"/>
                    <a:pt x="175" y="144"/>
                  </a:cubicBezTo>
                  <a:cubicBezTo>
                    <a:pt x="137" y="181"/>
                    <a:pt x="100" y="219"/>
                    <a:pt x="50" y="244"/>
                  </a:cubicBezTo>
                  <a:lnTo>
                    <a:pt x="50" y="256"/>
                  </a:lnTo>
                  <a:cubicBezTo>
                    <a:pt x="37" y="256"/>
                    <a:pt x="25" y="256"/>
                    <a:pt x="25" y="268"/>
                  </a:cubicBezTo>
                  <a:cubicBezTo>
                    <a:pt x="13" y="280"/>
                    <a:pt x="1" y="305"/>
                    <a:pt x="1" y="318"/>
                  </a:cubicBezTo>
                  <a:lnTo>
                    <a:pt x="1" y="355"/>
                  </a:lnTo>
                  <a:cubicBezTo>
                    <a:pt x="1" y="368"/>
                    <a:pt x="1" y="380"/>
                    <a:pt x="13" y="380"/>
                  </a:cubicBezTo>
                  <a:cubicBezTo>
                    <a:pt x="13" y="405"/>
                    <a:pt x="25" y="405"/>
                    <a:pt x="37" y="418"/>
                  </a:cubicBezTo>
                  <a:cubicBezTo>
                    <a:pt x="62" y="455"/>
                    <a:pt x="100" y="468"/>
                    <a:pt x="125" y="493"/>
                  </a:cubicBezTo>
                  <a:cubicBezTo>
                    <a:pt x="150" y="505"/>
                    <a:pt x="175" y="518"/>
                    <a:pt x="187" y="530"/>
                  </a:cubicBezTo>
                  <a:cubicBezTo>
                    <a:pt x="212" y="543"/>
                    <a:pt x="225" y="543"/>
                    <a:pt x="237" y="555"/>
                  </a:cubicBezTo>
                  <a:cubicBezTo>
                    <a:pt x="262" y="568"/>
                    <a:pt x="275" y="580"/>
                    <a:pt x="287" y="580"/>
                  </a:cubicBezTo>
                  <a:cubicBezTo>
                    <a:pt x="300" y="593"/>
                    <a:pt x="300" y="593"/>
                    <a:pt x="312" y="593"/>
                  </a:cubicBezTo>
                  <a:cubicBezTo>
                    <a:pt x="325" y="605"/>
                    <a:pt x="337" y="605"/>
                    <a:pt x="350" y="618"/>
                  </a:cubicBezTo>
                  <a:lnTo>
                    <a:pt x="362" y="618"/>
                  </a:lnTo>
                  <a:cubicBezTo>
                    <a:pt x="387" y="618"/>
                    <a:pt x="412" y="593"/>
                    <a:pt x="425" y="580"/>
                  </a:cubicBezTo>
                  <a:cubicBezTo>
                    <a:pt x="437" y="555"/>
                    <a:pt x="437" y="518"/>
                    <a:pt x="425" y="493"/>
                  </a:cubicBezTo>
                  <a:cubicBezTo>
                    <a:pt x="412" y="480"/>
                    <a:pt x="412" y="468"/>
                    <a:pt x="400" y="468"/>
                  </a:cubicBezTo>
                  <a:cubicBezTo>
                    <a:pt x="387" y="455"/>
                    <a:pt x="387" y="455"/>
                    <a:pt x="375" y="455"/>
                  </a:cubicBezTo>
                  <a:cubicBezTo>
                    <a:pt x="362" y="443"/>
                    <a:pt x="337" y="430"/>
                    <a:pt x="325" y="418"/>
                  </a:cubicBezTo>
                  <a:cubicBezTo>
                    <a:pt x="312" y="405"/>
                    <a:pt x="300" y="393"/>
                    <a:pt x="275" y="380"/>
                  </a:cubicBezTo>
                  <a:cubicBezTo>
                    <a:pt x="262" y="355"/>
                    <a:pt x="237" y="343"/>
                    <a:pt x="212" y="330"/>
                  </a:cubicBezTo>
                  <a:cubicBezTo>
                    <a:pt x="200" y="330"/>
                    <a:pt x="200" y="318"/>
                    <a:pt x="187" y="318"/>
                  </a:cubicBezTo>
                  <a:cubicBezTo>
                    <a:pt x="225" y="280"/>
                    <a:pt x="262" y="256"/>
                    <a:pt x="300" y="231"/>
                  </a:cubicBezTo>
                  <a:cubicBezTo>
                    <a:pt x="325" y="206"/>
                    <a:pt x="362" y="181"/>
                    <a:pt x="387" y="144"/>
                  </a:cubicBezTo>
                  <a:cubicBezTo>
                    <a:pt x="400" y="131"/>
                    <a:pt x="412" y="119"/>
                    <a:pt x="425" y="94"/>
                  </a:cubicBezTo>
                  <a:cubicBezTo>
                    <a:pt x="437" y="81"/>
                    <a:pt x="450" y="56"/>
                    <a:pt x="450" y="44"/>
                  </a:cubicBezTo>
                  <a:cubicBezTo>
                    <a:pt x="437" y="19"/>
                    <a:pt x="425" y="6"/>
                    <a:pt x="412" y="6"/>
                  </a:cubicBezTo>
                  <a:cubicBezTo>
                    <a:pt x="405" y="2"/>
                    <a:pt x="398" y="1"/>
                    <a:pt x="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61"/>
            <p:cNvSpPr/>
            <p:nvPr/>
          </p:nvSpPr>
          <p:spPr>
            <a:xfrm>
              <a:off x="3948163" y="2317825"/>
              <a:ext cx="17850" cy="12025"/>
            </a:xfrm>
            <a:custGeom>
              <a:avLst/>
              <a:gdLst/>
              <a:ahLst/>
              <a:cxnLst/>
              <a:rect l="l" t="t" r="r" b="b"/>
              <a:pathLst>
                <a:path w="714" h="481" extrusionOk="0">
                  <a:moveTo>
                    <a:pt x="339" y="0"/>
                  </a:moveTo>
                  <a:cubicBezTo>
                    <a:pt x="314" y="0"/>
                    <a:pt x="289" y="0"/>
                    <a:pt x="276" y="25"/>
                  </a:cubicBezTo>
                  <a:lnTo>
                    <a:pt x="264" y="37"/>
                  </a:lnTo>
                  <a:cubicBezTo>
                    <a:pt x="251" y="50"/>
                    <a:pt x="239" y="62"/>
                    <a:pt x="226" y="87"/>
                  </a:cubicBezTo>
                  <a:cubicBezTo>
                    <a:pt x="214" y="100"/>
                    <a:pt x="201" y="125"/>
                    <a:pt x="189" y="137"/>
                  </a:cubicBezTo>
                  <a:cubicBezTo>
                    <a:pt x="176" y="162"/>
                    <a:pt x="164" y="175"/>
                    <a:pt x="151" y="187"/>
                  </a:cubicBezTo>
                  <a:cubicBezTo>
                    <a:pt x="139" y="200"/>
                    <a:pt x="126" y="212"/>
                    <a:pt x="126" y="225"/>
                  </a:cubicBezTo>
                  <a:cubicBezTo>
                    <a:pt x="89" y="262"/>
                    <a:pt x="64" y="300"/>
                    <a:pt x="51" y="337"/>
                  </a:cubicBezTo>
                  <a:cubicBezTo>
                    <a:pt x="39" y="350"/>
                    <a:pt x="26" y="362"/>
                    <a:pt x="14" y="387"/>
                  </a:cubicBezTo>
                  <a:cubicBezTo>
                    <a:pt x="14" y="400"/>
                    <a:pt x="1" y="425"/>
                    <a:pt x="14" y="437"/>
                  </a:cubicBezTo>
                  <a:cubicBezTo>
                    <a:pt x="26" y="450"/>
                    <a:pt x="39" y="462"/>
                    <a:pt x="51" y="462"/>
                  </a:cubicBezTo>
                  <a:cubicBezTo>
                    <a:pt x="58" y="466"/>
                    <a:pt x="64" y="468"/>
                    <a:pt x="70" y="468"/>
                  </a:cubicBezTo>
                  <a:cubicBezTo>
                    <a:pt x="84" y="468"/>
                    <a:pt x="96" y="459"/>
                    <a:pt x="114" y="450"/>
                  </a:cubicBezTo>
                  <a:lnTo>
                    <a:pt x="151" y="412"/>
                  </a:lnTo>
                  <a:cubicBezTo>
                    <a:pt x="189" y="375"/>
                    <a:pt x="214" y="350"/>
                    <a:pt x="239" y="312"/>
                  </a:cubicBezTo>
                  <a:cubicBezTo>
                    <a:pt x="251" y="300"/>
                    <a:pt x="251" y="287"/>
                    <a:pt x="264" y="275"/>
                  </a:cubicBezTo>
                  <a:cubicBezTo>
                    <a:pt x="276" y="262"/>
                    <a:pt x="289" y="237"/>
                    <a:pt x="301" y="225"/>
                  </a:cubicBezTo>
                  <a:cubicBezTo>
                    <a:pt x="301" y="212"/>
                    <a:pt x="314" y="212"/>
                    <a:pt x="326" y="200"/>
                  </a:cubicBezTo>
                  <a:lnTo>
                    <a:pt x="364" y="237"/>
                  </a:lnTo>
                  <a:lnTo>
                    <a:pt x="425" y="300"/>
                  </a:lnTo>
                  <a:cubicBezTo>
                    <a:pt x="438" y="312"/>
                    <a:pt x="463" y="325"/>
                    <a:pt x="475" y="337"/>
                  </a:cubicBezTo>
                  <a:cubicBezTo>
                    <a:pt x="500" y="362"/>
                    <a:pt x="513" y="375"/>
                    <a:pt x="525" y="400"/>
                  </a:cubicBezTo>
                  <a:cubicBezTo>
                    <a:pt x="538" y="400"/>
                    <a:pt x="550" y="412"/>
                    <a:pt x="563" y="425"/>
                  </a:cubicBezTo>
                  <a:lnTo>
                    <a:pt x="575" y="437"/>
                  </a:lnTo>
                  <a:cubicBezTo>
                    <a:pt x="588" y="450"/>
                    <a:pt x="600" y="475"/>
                    <a:pt x="625" y="475"/>
                  </a:cubicBezTo>
                  <a:cubicBezTo>
                    <a:pt x="633" y="479"/>
                    <a:pt x="639" y="480"/>
                    <a:pt x="645" y="480"/>
                  </a:cubicBezTo>
                  <a:cubicBezTo>
                    <a:pt x="659" y="480"/>
                    <a:pt x="671" y="471"/>
                    <a:pt x="688" y="462"/>
                  </a:cubicBezTo>
                  <a:cubicBezTo>
                    <a:pt x="700" y="450"/>
                    <a:pt x="713" y="425"/>
                    <a:pt x="713" y="412"/>
                  </a:cubicBezTo>
                  <a:cubicBezTo>
                    <a:pt x="713" y="387"/>
                    <a:pt x="700" y="362"/>
                    <a:pt x="688" y="350"/>
                  </a:cubicBezTo>
                  <a:lnTo>
                    <a:pt x="675" y="350"/>
                  </a:lnTo>
                  <a:lnTo>
                    <a:pt x="675" y="337"/>
                  </a:lnTo>
                  <a:cubicBezTo>
                    <a:pt x="663" y="325"/>
                    <a:pt x="663" y="312"/>
                    <a:pt x="650" y="300"/>
                  </a:cubicBezTo>
                  <a:lnTo>
                    <a:pt x="600" y="250"/>
                  </a:lnTo>
                  <a:cubicBezTo>
                    <a:pt x="588" y="237"/>
                    <a:pt x="563" y="212"/>
                    <a:pt x="550" y="187"/>
                  </a:cubicBezTo>
                  <a:cubicBezTo>
                    <a:pt x="525" y="162"/>
                    <a:pt x="500" y="137"/>
                    <a:pt x="488" y="112"/>
                  </a:cubicBezTo>
                  <a:lnTo>
                    <a:pt x="438" y="62"/>
                  </a:lnTo>
                  <a:lnTo>
                    <a:pt x="401" y="25"/>
                  </a:lnTo>
                  <a:cubicBezTo>
                    <a:pt x="389" y="12"/>
                    <a:pt x="364" y="0"/>
                    <a:pt x="3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61"/>
            <p:cNvSpPr/>
            <p:nvPr/>
          </p:nvSpPr>
          <p:spPr>
            <a:xfrm>
              <a:off x="3954738" y="2299700"/>
              <a:ext cx="3775" cy="3775"/>
            </a:xfrm>
            <a:custGeom>
              <a:avLst/>
              <a:gdLst/>
              <a:ahLst/>
              <a:cxnLst/>
              <a:rect l="l" t="t" r="r" b="b"/>
              <a:pathLst>
                <a:path w="151" h="151" extrusionOk="0">
                  <a:moveTo>
                    <a:pt x="76" y="1"/>
                  </a:moveTo>
                  <a:cubicBezTo>
                    <a:pt x="38" y="1"/>
                    <a:pt x="13" y="38"/>
                    <a:pt x="13" y="76"/>
                  </a:cubicBezTo>
                  <a:cubicBezTo>
                    <a:pt x="1" y="113"/>
                    <a:pt x="38" y="151"/>
                    <a:pt x="76" y="151"/>
                  </a:cubicBezTo>
                  <a:cubicBezTo>
                    <a:pt x="113" y="151"/>
                    <a:pt x="150" y="113"/>
                    <a:pt x="150" y="76"/>
                  </a:cubicBezTo>
                  <a:cubicBezTo>
                    <a:pt x="150" y="38"/>
                    <a:pt x="113" y="13"/>
                    <a:pt x="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61"/>
            <p:cNvSpPr/>
            <p:nvPr/>
          </p:nvSpPr>
          <p:spPr>
            <a:xfrm>
              <a:off x="3968163" y="2313375"/>
              <a:ext cx="3775" cy="3850"/>
            </a:xfrm>
            <a:custGeom>
              <a:avLst/>
              <a:gdLst/>
              <a:ahLst/>
              <a:cxnLst/>
              <a:rect l="l" t="t" r="r" b="b"/>
              <a:pathLst>
                <a:path w="151" h="154" extrusionOk="0">
                  <a:moveTo>
                    <a:pt x="60" y="1"/>
                  </a:moveTo>
                  <a:cubicBezTo>
                    <a:pt x="29" y="1"/>
                    <a:pt x="0" y="34"/>
                    <a:pt x="0" y="65"/>
                  </a:cubicBezTo>
                  <a:cubicBezTo>
                    <a:pt x="0" y="115"/>
                    <a:pt x="25" y="140"/>
                    <a:pt x="75" y="153"/>
                  </a:cubicBezTo>
                  <a:cubicBezTo>
                    <a:pt x="113" y="153"/>
                    <a:pt x="150" y="115"/>
                    <a:pt x="150" y="78"/>
                  </a:cubicBezTo>
                  <a:cubicBezTo>
                    <a:pt x="150" y="28"/>
                    <a:pt x="113" y="4"/>
                    <a:pt x="75" y="4"/>
                  </a:cubicBezTo>
                  <a:cubicBezTo>
                    <a:pt x="70" y="2"/>
                    <a:pt x="65" y="1"/>
                    <a:pt x="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61"/>
            <p:cNvSpPr/>
            <p:nvPr/>
          </p:nvSpPr>
          <p:spPr>
            <a:xfrm>
              <a:off x="3941913" y="2313750"/>
              <a:ext cx="2850" cy="3150"/>
            </a:xfrm>
            <a:custGeom>
              <a:avLst/>
              <a:gdLst/>
              <a:ahLst/>
              <a:cxnLst/>
              <a:rect l="l" t="t" r="r" b="b"/>
              <a:pathLst>
                <a:path w="114" h="126" extrusionOk="0">
                  <a:moveTo>
                    <a:pt x="51" y="1"/>
                  </a:moveTo>
                  <a:cubicBezTo>
                    <a:pt x="26" y="1"/>
                    <a:pt x="1" y="25"/>
                    <a:pt x="1" y="63"/>
                  </a:cubicBezTo>
                  <a:cubicBezTo>
                    <a:pt x="1" y="100"/>
                    <a:pt x="26" y="125"/>
                    <a:pt x="51" y="125"/>
                  </a:cubicBezTo>
                  <a:cubicBezTo>
                    <a:pt x="89" y="125"/>
                    <a:pt x="114" y="100"/>
                    <a:pt x="114" y="63"/>
                  </a:cubicBezTo>
                  <a:cubicBezTo>
                    <a:pt x="114" y="25"/>
                    <a:pt x="89" y="1"/>
                    <a:pt x="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61"/>
            <p:cNvSpPr/>
            <p:nvPr/>
          </p:nvSpPr>
          <p:spPr>
            <a:xfrm>
              <a:off x="3955988" y="2328125"/>
              <a:ext cx="3775" cy="4100"/>
            </a:xfrm>
            <a:custGeom>
              <a:avLst/>
              <a:gdLst/>
              <a:ahLst/>
              <a:cxnLst/>
              <a:rect l="l" t="t" r="r" b="b"/>
              <a:pathLst>
                <a:path w="151" h="164" extrusionOk="0">
                  <a:moveTo>
                    <a:pt x="76" y="0"/>
                  </a:moveTo>
                  <a:cubicBezTo>
                    <a:pt x="38" y="0"/>
                    <a:pt x="1" y="38"/>
                    <a:pt x="1" y="75"/>
                  </a:cubicBezTo>
                  <a:cubicBezTo>
                    <a:pt x="1" y="100"/>
                    <a:pt x="1" y="125"/>
                    <a:pt x="26" y="138"/>
                  </a:cubicBezTo>
                  <a:cubicBezTo>
                    <a:pt x="38" y="150"/>
                    <a:pt x="51" y="163"/>
                    <a:pt x="76" y="163"/>
                  </a:cubicBezTo>
                  <a:cubicBezTo>
                    <a:pt x="112" y="163"/>
                    <a:pt x="150" y="125"/>
                    <a:pt x="150" y="88"/>
                  </a:cubicBezTo>
                  <a:cubicBezTo>
                    <a:pt x="150" y="63"/>
                    <a:pt x="150" y="38"/>
                    <a:pt x="125" y="25"/>
                  </a:cubicBezTo>
                  <a:cubicBezTo>
                    <a:pt x="112" y="13"/>
                    <a:pt x="100" y="0"/>
                    <a:pt x="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36" name="Google Shape;2336;p61"/>
          <p:cNvGrpSpPr/>
          <p:nvPr/>
        </p:nvGrpSpPr>
        <p:grpSpPr>
          <a:xfrm>
            <a:off x="6751979" y="5233287"/>
            <a:ext cx="473679" cy="513201"/>
            <a:chOff x="3941913" y="2299700"/>
            <a:chExt cx="30025" cy="32525"/>
          </a:xfrm>
        </p:grpSpPr>
        <p:sp>
          <p:nvSpPr>
            <p:cNvPr id="2337" name="Google Shape;2337;p61"/>
            <p:cNvSpPr/>
            <p:nvPr/>
          </p:nvSpPr>
          <p:spPr>
            <a:xfrm>
              <a:off x="3948788" y="2300750"/>
              <a:ext cx="16600" cy="12400"/>
            </a:xfrm>
            <a:custGeom>
              <a:avLst/>
              <a:gdLst/>
              <a:ahLst/>
              <a:cxnLst/>
              <a:rect l="l" t="t" r="r" b="b"/>
              <a:pathLst>
                <a:path w="664" h="496" extrusionOk="0">
                  <a:moveTo>
                    <a:pt x="572" y="1"/>
                  </a:moveTo>
                  <a:cubicBezTo>
                    <a:pt x="550" y="1"/>
                    <a:pt x="529" y="10"/>
                    <a:pt x="513" y="34"/>
                  </a:cubicBezTo>
                  <a:cubicBezTo>
                    <a:pt x="500" y="59"/>
                    <a:pt x="475" y="71"/>
                    <a:pt x="463" y="96"/>
                  </a:cubicBezTo>
                  <a:cubicBezTo>
                    <a:pt x="438" y="121"/>
                    <a:pt x="425" y="146"/>
                    <a:pt x="413" y="171"/>
                  </a:cubicBezTo>
                  <a:cubicBezTo>
                    <a:pt x="388" y="184"/>
                    <a:pt x="376" y="209"/>
                    <a:pt x="364" y="221"/>
                  </a:cubicBezTo>
                  <a:cubicBezTo>
                    <a:pt x="351" y="246"/>
                    <a:pt x="326" y="271"/>
                    <a:pt x="314" y="284"/>
                  </a:cubicBezTo>
                  <a:cubicBezTo>
                    <a:pt x="289" y="246"/>
                    <a:pt x="251" y="196"/>
                    <a:pt x="214" y="159"/>
                  </a:cubicBezTo>
                  <a:cubicBezTo>
                    <a:pt x="189" y="121"/>
                    <a:pt x="164" y="96"/>
                    <a:pt x="139" y="71"/>
                  </a:cubicBezTo>
                  <a:cubicBezTo>
                    <a:pt x="126" y="59"/>
                    <a:pt x="126" y="46"/>
                    <a:pt x="101" y="34"/>
                  </a:cubicBezTo>
                  <a:cubicBezTo>
                    <a:pt x="101" y="21"/>
                    <a:pt x="76" y="21"/>
                    <a:pt x="64" y="9"/>
                  </a:cubicBezTo>
                  <a:cubicBezTo>
                    <a:pt x="39" y="9"/>
                    <a:pt x="14" y="21"/>
                    <a:pt x="1" y="46"/>
                  </a:cubicBezTo>
                  <a:lnTo>
                    <a:pt x="1" y="96"/>
                  </a:lnTo>
                  <a:cubicBezTo>
                    <a:pt x="14" y="121"/>
                    <a:pt x="14" y="134"/>
                    <a:pt x="26" y="146"/>
                  </a:cubicBezTo>
                  <a:cubicBezTo>
                    <a:pt x="51" y="171"/>
                    <a:pt x="64" y="196"/>
                    <a:pt x="76" y="234"/>
                  </a:cubicBezTo>
                  <a:lnTo>
                    <a:pt x="189" y="384"/>
                  </a:lnTo>
                  <a:cubicBezTo>
                    <a:pt x="201" y="396"/>
                    <a:pt x="201" y="409"/>
                    <a:pt x="214" y="421"/>
                  </a:cubicBezTo>
                  <a:cubicBezTo>
                    <a:pt x="226" y="446"/>
                    <a:pt x="239" y="471"/>
                    <a:pt x="264" y="484"/>
                  </a:cubicBezTo>
                  <a:cubicBezTo>
                    <a:pt x="276" y="496"/>
                    <a:pt x="301" y="496"/>
                    <a:pt x="314" y="496"/>
                  </a:cubicBezTo>
                  <a:cubicBezTo>
                    <a:pt x="351" y="496"/>
                    <a:pt x="376" y="484"/>
                    <a:pt x="413" y="471"/>
                  </a:cubicBezTo>
                  <a:cubicBezTo>
                    <a:pt x="425" y="446"/>
                    <a:pt x="450" y="434"/>
                    <a:pt x="463" y="409"/>
                  </a:cubicBezTo>
                  <a:cubicBezTo>
                    <a:pt x="475" y="396"/>
                    <a:pt x="488" y="371"/>
                    <a:pt x="500" y="359"/>
                  </a:cubicBezTo>
                  <a:cubicBezTo>
                    <a:pt x="525" y="321"/>
                    <a:pt x="550" y="284"/>
                    <a:pt x="575" y="234"/>
                  </a:cubicBezTo>
                  <a:cubicBezTo>
                    <a:pt x="600" y="196"/>
                    <a:pt x="625" y="159"/>
                    <a:pt x="638" y="121"/>
                  </a:cubicBezTo>
                  <a:cubicBezTo>
                    <a:pt x="663" y="84"/>
                    <a:pt x="650" y="34"/>
                    <a:pt x="613" y="9"/>
                  </a:cubicBezTo>
                  <a:cubicBezTo>
                    <a:pt x="599" y="4"/>
                    <a:pt x="585" y="1"/>
                    <a:pt x="5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61"/>
            <p:cNvSpPr/>
            <p:nvPr/>
          </p:nvSpPr>
          <p:spPr>
            <a:xfrm>
              <a:off x="3943163" y="2306250"/>
              <a:ext cx="12525" cy="17525"/>
            </a:xfrm>
            <a:custGeom>
              <a:avLst/>
              <a:gdLst/>
              <a:ahLst/>
              <a:cxnLst/>
              <a:rect l="l" t="t" r="r" b="b"/>
              <a:pathLst>
                <a:path w="501" h="701" extrusionOk="0">
                  <a:moveTo>
                    <a:pt x="76" y="1"/>
                  </a:moveTo>
                  <a:cubicBezTo>
                    <a:pt x="51" y="1"/>
                    <a:pt x="26" y="14"/>
                    <a:pt x="14" y="39"/>
                  </a:cubicBezTo>
                  <a:cubicBezTo>
                    <a:pt x="1" y="76"/>
                    <a:pt x="26" y="126"/>
                    <a:pt x="51" y="151"/>
                  </a:cubicBezTo>
                  <a:cubicBezTo>
                    <a:pt x="76" y="189"/>
                    <a:pt x="114" y="214"/>
                    <a:pt x="139" y="251"/>
                  </a:cubicBezTo>
                  <a:cubicBezTo>
                    <a:pt x="176" y="276"/>
                    <a:pt x="201" y="301"/>
                    <a:pt x="226" y="325"/>
                  </a:cubicBezTo>
                  <a:cubicBezTo>
                    <a:pt x="251" y="338"/>
                    <a:pt x="276" y="350"/>
                    <a:pt x="289" y="375"/>
                  </a:cubicBezTo>
                  <a:cubicBezTo>
                    <a:pt x="276" y="388"/>
                    <a:pt x="264" y="400"/>
                    <a:pt x="239" y="413"/>
                  </a:cubicBezTo>
                  <a:cubicBezTo>
                    <a:pt x="214" y="438"/>
                    <a:pt x="176" y="463"/>
                    <a:pt x="151" y="488"/>
                  </a:cubicBezTo>
                  <a:cubicBezTo>
                    <a:pt x="126" y="513"/>
                    <a:pt x="89" y="538"/>
                    <a:pt x="64" y="563"/>
                  </a:cubicBezTo>
                  <a:cubicBezTo>
                    <a:pt x="51" y="588"/>
                    <a:pt x="39" y="600"/>
                    <a:pt x="39" y="625"/>
                  </a:cubicBezTo>
                  <a:cubicBezTo>
                    <a:pt x="14" y="650"/>
                    <a:pt x="39" y="700"/>
                    <a:pt x="76" y="700"/>
                  </a:cubicBezTo>
                  <a:lnTo>
                    <a:pt x="89" y="700"/>
                  </a:lnTo>
                  <a:cubicBezTo>
                    <a:pt x="139" y="688"/>
                    <a:pt x="176" y="663"/>
                    <a:pt x="214" y="650"/>
                  </a:cubicBezTo>
                  <a:cubicBezTo>
                    <a:pt x="264" y="613"/>
                    <a:pt x="326" y="575"/>
                    <a:pt x="376" y="538"/>
                  </a:cubicBezTo>
                  <a:cubicBezTo>
                    <a:pt x="401" y="513"/>
                    <a:pt x="439" y="488"/>
                    <a:pt x="464" y="463"/>
                  </a:cubicBezTo>
                  <a:lnTo>
                    <a:pt x="489" y="438"/>
                  </a:lnTo>
                  <a:cubicBezTo>
                    <a:pt x="501" y="413"/>
                    <a:pt x="501" y="400"/>
                    <a:pt x="501" y="375"/>
                  </a:cubicBezTo>
                  <a:cubicBezTo>
                    <a:pt x="501" y="350"/>
                    <a:pt x="489" y="338"/>
                    <a:pt x="476" y="325"/>
                  </a:cubicBezTo>
                  <a:lnTo>
                    <a:pt x="464" y="313"/>
                  </a:lnTo>
                  <a:lnTo>
                    <a:pt x="426" y="276"/>
                  </a:lnTo>
                  <a:cubicBezTo>
                    <a:pt x="389" y="251"/>
                    <a:pt x="364" y="226"/>
                    <a:pt x="326" y="189"/>
                  </a:cubicBezTo>
                  <a:lnTo>
                    <a:pt x="276" y="139"/>
                  </a:lnTo>
                  <a:cubicBezTo>
                    <a:pt x="251" y="126"/>
                    <a:pt x="226" y="101"/>
                    <a:pt x="201" y="89"/>
                  </a:cubicBezTo>
                  <a:cubicBezTo>
                    <a:pt x="189" y="76"/>
                    <a:pt x="164" y="51"/>
                    <a:pt x="139" y="39"/>
                  </a:cubicBezTo>
                  <a:cubicBezTo>
                    <a:pt x="126" y="26"/>
                    <a:pt x="101" y="1"/>
                    <a:pt x="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61"/>
            <p:cNvSpPr/>
            <p:nvPr/>
          </p:nvSpPr>
          <p:spPr>
            <a:xfrm>
              <a:off x="3957863" y="2307375"/>
              <a:ext cx="11275" cy="15475"/>
            </a:xfrm>
            <a:custGeom>
              <a:avLst/>
              <a:gdLst/>
              <a:ahLst/>
              <a:cxnLst/>
              <a:rect l="l" t="t" r="r" b="b"/>
              <a:pathLst>
                <a:path w="451" h="619" extrusionOk="0">
                  <a:moveTo>
                    <a:pt x="391" y="1"/>
                  </a:moveTo>
                  <a:cubicBezTo>
                    <a:pt x="373" y="1"/>
                    <a:pt x="355" y="9"/>
                    <a:pt x="337" y="19"/>
                  </a:cubicBezTo>
                  <a:cubicBezTo>
                    <a:pt x="325" y="31"/>
                    <a:pt x="300" y="44"/>
                    <a:pt x="287" y="56"/>
                  </a:cubicBezTo>
                  <a:cubicBezTo>
                    <a:pt x="262" y="69"/>
                    <a:pt x="250" y="81"/>
                    <a:pt x="225" y="94"/>
                  </a:cubicBezTo>
                  <a:cubicBezTo>
                    <a:pt x="212" y="106"/>
                    <a:pt x="200" y="131"/>
                    <a:pt x="175" y="144"/>
                  </a:cubicBezTo>
                  <a:cubicBezTo>
                    <a:pt x="137" y="181"/>
                    <a:pt x="100" y="219"/>
                    <a:pt x="50" y="244"/>
                  </a:cubicBezTo>
                  <a:lnTo>
                    <a:pt x="50" y="256"/>
                  </a:lnTo>
                  <a:cubicBezTo>
                    <a:pt x="37" y="256"/>
                    <a:pt x="25" y="256"/>
                    <a:pt x="25" y="268"/>
                  </a:cubicBezTo>
                  <a:cubicBezTo>
                    <a:pt x="13" y="280"/>
                    <a:pt x="1" y="305"/>
                    <a:pt x="1" y="318"/>
                  </a:cubicBezTo>
                  <a:lnTo>
                    <a:pt x="1" y="355"/>
                  </a:lnTo>
                  <a:cubicBezTo>
                    <a:pt x="1" y="368"/>
                    <a:pt x="1" y="380"/>
                    <a:pt x="13" y="380"/>
                  </a:cubicBezTo>
                  <a:cubicBezTo>
                    <a:pt x="13" y="405"/>
                    <a:pt x="25" y="405"/>
                    <a:pt x="37" y="418"/>
                  </a:cubicBezTo>
                  <a:cubicBezTo>
                    <a:pt x="62" y="455"/>
                    <a:pt x="100" y="468"/>
                    <a:pt x="125" y="493"/>
                  </a:cubicBezTo>
                  <a:cubicBezTo>
                    <a:pt x="150" y="505"/>
                    <a:pt x="175" y="518"/>
                    <a:pt x="187" y="530"/>
                  </a:cubicBezTo>
                  <a:cubicBezTo>
                    <a:pt x="212" y="543"/>
                    <a:pt x="225" y="543"/>
                    <a:pt x="237" y="555"/>
                  </a:cubicBezTo>
                  <a:cubicBezTo>
                    <a:pt x="262" y="568"/>
                    <a:pt x="275" y="580"/>
                    <a:pt x="287" y="580"/>
                  </a:cubicBezTo>
                  <a:cubicBezTo>
                    <a:pt x="300" y="593"/>
                    <a:pt x="300" y="593"/>
                    <a:pt x="312" y="593"/>
                  </a:cubicBezTo>
                  <a:cubicBezTo>
                    <a:pt x="325" y="605"/>
                    <a:pt x="337" y="605"/>
                    <a:pt x="350" y="618"/>
                  </a:cubicBezTo>
                  <a:lnTo>
                    <a:pt x="362" y="618"/>
                  </a:lnTo>
                  <a:cubicBezTo>
                    <a:pt x="387" y="618"/>
                    <a:pt x="412" y="593"/>
                    <a:pt x="425" y="580"/>
                  </a:cubicBezTo>
                  <a:cubicBezTo>
                    <a:pt x="437" y="555"/>
                    <a:pt x="437" y="518"/>
                    <a:pt x="425" y="493"/>
                  </a:cubicBezTo>
                  <a:cubicBezTo>
                    <a:pt x="412" y="480"/>
                    <a:pt x="412" y="468"/>
                    <a:pt x="400" y="468"/>
                  </a:cubicBezTo>
                  <a:cubicBezTo>
                    <a:pt x="387" y="455"/>
                    <a:pt x="387" y="455"/>
                    <a:pt x="375" y="455"/>
                  </a:cubicBezTo>
                  <a:cubicBezTo>
                    <a:pt x="362" y="443"/>
                    <a:pt x="337" y="430"/>
                    <a:pt x="325" y="418"/>
                  </a:cubicBezTo>
                  <a:cubicBezTo>
                    <a:pt x="312" y="405"/>
                    <a:pt x="300" y="393"/>
                    <a:pt x="275" y="380"/>
                  </a:cubicBezTo>
                  <a:cubicBezTo>
                    <a:pt x="262" y="355"/>
                    <a:pt x="237" y="343"/>
                    <a:pt x="212" y="330"/>
                  </a:cubicBezTo>
                  <a:cubicBezTo>
                    <a:pt x="200" y="330"/>
                    <a:pt x="200" y="318"/>
                    <a:pt x="187" y="318"/>
                  </a:cubicBezTo>
                  <a:cubicBezTo>
                    <a:pt x="225" y="280"/>
                    <a:pt x="262" y="256"/>
                    <a:pt x="300" y="231"/>
                  </a:cubicBezTo>
                  <a:cubicBezTo>
                    <a:pt x="325" y="206"/>
                    <a:pt x="362" y="181"/>
                    <a:pt x="387" y="144"/>
                  </a:cubicBezTo>
                  <a:cubicBezTo>
                    <a:pt x="400" y="131"/>
                    <a:pt x="412" y="119"/>
                    <a:pt x="425" y="94"/>
                  </a:cubicBezTo>
                  <a:cubicBezTo>
                    <a:pt x="437" y="81"/>
                    <a:pt x="450" y="56"/>
                    <a:pt x="450" y="44"/>
                  </a:cubicBezTo>
                  <a:cubicBezTo>
                    <a:pt x="437" y="19"/>
                    <a:pt x="425" y="6"/>
                    <a:pt x="412" y="6"/>
                  </a:cubicBezTo>
                  <a:cubicBezTo>
                    <a:pt x="405" y="2"/>
                    <a:pt x="398" y="1"/>
                    <a:pt x="3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61"/>
            <p:cNvSpPr/>
            <p:nvPr/>
          </p:nvSpPr>
          <p:spPr>
            <a:xfrm>
              <a:off x="3948163" y="2317825"/>
              <a:ext cx="17850" cy="12025"/>
            </a:xfrm>
            <a:custGeom>
              <a:avLst/>
              <a:gdLst/>
              <a:ahLst/>
              <a:cxnLst/>
              <a:rect l="l" t="t" r="r" b="b"/>
              <a:pathLst>
                <a:path w="714" h="481" extrusionOk="0">
                  <a:moveTo>
                    <a:pt x="339" y="0"/>
                  </a:moveTo>
                  <a:cubicBezTo>
                    <a:pt x="314" y="0"/>
                    <a:pt x="289" y="0"/>
                    <a:pt x="276" y="25"/>
                  </a:cubicBezTo>
                  <a:lnTo>
                    <a:pt x="264" y="37"/>
                  </a:lnTo>
                  <a:cubicBezTo>
                    <a:pt x="251" y="50"/>
                    <a:pt x="239" y="62"/>
                    <a:pt x="226" y="87"/>
                  </a:cubicBezTo>
                  <a:cubicBezTo>
                    <a:pt x="214" y="100"/>
                    <a:pt x="201" y="125"/>
                    <a:pt x="189" y="137"/>
                  </a:cubicBezTo>
                  <a:cubicBezTo>
                    <a:pt x="176" y="162"/>
                    <a:pt x="164" y="175"/>
                    <a:pt x="151" y="187"/>
                  </a:cubicBezTo>
                  <a:cubicBezTo>
                    <a:pt x="139" y="200"/>
                    <a:pt x="126" y="212"/>
                    <a:pt x="126" y="225"/>
                  </a:cubicBezTo>
                  <a:cubicBezTo>
                    <a:pt x="89" y="262"/>
                    <a:pt x="64" y="300"/>
                    <a:pt x="51" y="337"/>
                  </a:cubicBezTo>
                  <a:cubicBezTo>
                    <a:pt x="39" y="350"/>
                    <a:pt x="26" y="362"/>
                    <a:pt x="14" y="387"/>
                  </a:cubicBezTo>
                  <a:cubicBezTo>
                    <a:pt x="14" y="400"/>
                    <a:pt x="1" y="425"/>
                    <a:pt x="14" y="437"/>
                  </a:cubicBezTo>
                  <a:cubicBezTo>
                    <a:pt x="26" y="450"/>
                    <a:pt x="39" y="462"/>
                    <a:pt x="51" y="462"/>
                  </a:cubicBezTo>
                  <a:cubicBezTo>
                    <a:pt x="58" y="466"/>
                    <a:pt x="64" y="468"/>
                    <a:pt x="70" y="468"/>
                  </a:cubicBezTo>
                  <a:cubicBezTo>
                    <a:pt x="84" y="468"/>
                    <a:pt x="96" y="459"/>
                    <a:pt x="114" y="450"/>
                  </a:cubicBezTo>
                  <a:lnTo>
                    <a:pt x="151" y="412"/>
                  </a:lnTo>
                  <a:cubicBezTo>
                    <a:pt x="189" y="375"/>
                    <a:pt x="214" y="350"/>
                    <a:pt x="239" y="312"/>
                  </a:cubicBezTo>
                  <a:cubicBezTo>
                    <a:pt x="251" y="300"/>
                    <a:pt x="251" y="287"/>
                    <a:pt x="264" y="275"/>
                  </a:cubicBezTo>
                  <a:cubicBezTo>
                    <a:pt x="276" y="262"/>
                    <a:pt x="289" y="237"/>
                    <a:pt x="301" y="225"/>
                  </a:cubicBezTo>
                  <a:cubicBezTo>
                    <a:pt x="301" y="212"/>
                    <a:pt x="314" y="212"/>
                    <a:pt x="326" y="200"/>
                  </a:cubicBezTo>
                  <a:lnTo>
                    <a:pt x="364" y="237"/>
                  </a:lnTo>
                  <a:lnTo>
                    <a:pt x="425" y="300"/>
                  </a:lnTo>
                  <a:cubicBezTo>
                    <a:pt x="438" y="312"/>
                    <a:pt x="463" y="325"/>
                    <a:pt x="475" y="337"/>
                  </a:cubicBezTo>
                  <a:cubicBezTo>
                    <a:pt x="500" y="362"/>
                    <a:pt x="513" y="375"/>
                    <a:pt x="525" y="400"/>
                  </a:cubicBezTo>
                  <a:cubicBezTo>
                    <a:pt x="538" y="400"/>
                    <a:pt x="550" y="412"/>
                    <a:pt x="563" y="425"/>
                  </a:cubicBezTo>
                  <a:lnTo>
                    <a:pt x="575" y="437"/>
                  </a:lnTo>
                  <a:cubicBezTo>
                    <a:pt x="588" y="450"/>
                    <a:pt x="600" y="475"/>
                    <a:pt x="625" y="475"/>
                  </a:cubicBezTo>
                  <a:cubicBezTo>
                    <a:pt x="633" y="479"/>
                    <a:pt x="639" y="480"/>
                    <a:pt x="645" y="480"/>
                  </a:cubicBezTo>
                  <a:cubicBezTo>
                    <a:pt x="659" y="480"/>
                    <a:pt x="671" y="471"/>
                    <a:pt x="688" y="462"/>
                  </a:cubicBezTo>
                  <a:cubicBezTo>
                    <a:pt x="700" y="450"/>
                    <a:pt x="713" y="425"/>
                    <a:pt x="713" y="412"/>
                  </a:cubicBezTo>
                  <a:cubicBezTo>
                    <a:pt x="713" y="387"/>
                    <a:pt x="700" y="362"/>
                    <a:pt x="688" y="350"/>
                  </a:cubicBezTo>
                  <a:lnTo>
                    <a:pt x="675" y="350"/>
                  </a:lnTo>
                  <a:lnTo>
                    <a:pt x="675" y="337"/>
                  </a:lnTo>
                  <a:cubicBezTo>
                    <a:pt x="663" y="325"/>
                    <a:pt x="663" y="312"/>
                    <a:pt x="650" y="300"/>
                  </a:cubicBezTo>
                  <a:lnTo>
                    <a:pt x="600" y="250"/>
                  </a:lnTo>
                  <a:cubicBezTo>
                    <a:pt x="588" y="237"/>
                    <a:pt x="563" y="212"/>
                    <a:pt x="550" y="187"/>
                  </a:cubicBezTo>
                  <a:cubicBezTo>
                    <a:pt x="525" y="162"/>
                    <a:pt x="500" y="137"/>
                    <a:pt x="488" y="112"/>
                  </a:cubicBezTo>
                  <a:lnTo>
                    <a:pt x="438" y="62"/>
                  </a:lnTo>
                  <a:lnTo>
                    <a:pt x="401" y="25"/>
                  </a:lnTo>
                  <a:cubicBezTo>
                    <a:pt x="389" y="12"/>
                    <a:pt x="364" y="0"/>
                    <a:pt x="3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61"/>
            <p:cNvSpPr/>
            <p:nvPr/>
          </p:nvSpPr>
          <p:spPr>
            <a:xfrm>
              <a:off x="3954738" y="2299700"/>
              <a:ext cx="3775" cy="3775"/>
            </a:xfrm>
            <a:custGeom>
              <a:avLst/>
              <a:gdLst/>
              <a:ahLst/>
              <a:cxnLst/>
              <a:rect l="l" t="t" r="r" b="b"/>
              <a:pathLst>
                <a:path w="151" h="151" extrusionOk="0">
                  <a:moveTo>
                    <a:pt x="76" y="1"/>
                  </a:moveTo>
                  <a:cubicBezTo>
                    <a:pt x="38" y="1"/>
                    <a:pt x="13" y="38"/>
                    <a:pt x="13" y="76"/>
                  </a:cubicBezTo>
                  <a:cubicBezTo>
                    <a:pt x="1" y="113"/>
                    <a:pt x="38" y="151"/>
                    <a:pt x="76" y="151"/>
                  </a:cubicBezTo>
                  <a:cubicBezTo>
                    <a:pt x="113" y="151"/>
                    <a:pt x="150" y="113"/>
                    <a:pt x="150" y="76"/>
                  </a:cubicBezTo>
                  <a:cubicBezTo>
                    <a:pt x="150" y="38"/>
                    <a:pt x="113" y="13"/>
                    <a:pt x="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61"/>
            <p:cNvSpPr/>
            <p:nvPr/>
          </p:nvSpPr>
          <p:spPr>
            <a:xfrm>
              <a:off x="3968163" y="2313375"/>
              <a:ext cx="3775" cy="3850"/>
            </a:xfrm>
            <a:custGeom>
              <a:avLst/>
              <a:gdLst/>
              <a:ahLst/>
              <a:cxnLst/>
              <a:rect l="l" t="t" r="r" b="b"/>
              <a:pathLst>
                <a:path w="151" h="154" extrusionOk="0">
                  <a:moveTo>
                    <a:pt x="60" y="1"/>
                  </a:moveTo>
                  <a:cubicBezTo>
                    <a:pt x="29" y="1"/>
                    <a:pt x="0" y="34"/>
                    <a:pt x="0" y="65"/>
                  </a:cubicBezTo>
                  <a:cubicBezTo>
                    <a:pt x="0" y="115"/>
                    <a:pt x="25" y="140"/>
                    <a:pt x="75" y="153"/>
                  </a:cubicBezTo>
                  <a:cubicBezTo>
                    <a:pt x="113" y="153"/>
                    <a:pt x="150" y="115"/>
                    <a:pt x="150" y="78"/>
                  </a:cubicBezTo>
                  <a:cubicBezTo>
                    <a:pt x="150" y="28"/>
                    <a:pt x="113" y="4"/>
                    <a:pt x="75" y="4"/>
                  </a:cubicBezTo>
                  <a:cubicBezTo>
                    <a:pt x="70" y="2"/>
                    <a:pt x="65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61"/>
            <p:cNvSpPr/>
            <p:nvPr/>
          </p:nvSpPr>
          <p:spPr>
            <a:xfrm>
              <a:off x="3941913" y="2313750"/>
              <a:ext cx="2850" cy="3150"/>
            </a:xfrm>
            <a:custGeom>
              <a:avLst/>
              <a:gdLst/>
              <a:ahLst/>
              <a:cxnLst/>
              <a:rect l="l" t="t" r="r" b="b"/>
              <a:pathLst>
                <a:path w="114" h="126" extrusionOk="0">
                  <a:moveTo>
                    <a:pt x="51" y="1"/>
                  </a:moveTo>
                  <a:cubicBezTo>
                    <a:pt x="26" y="1"/>
                    <a:pt x="1" y="25"/>
                    <a:pt x="1" y="63"/>
                  </a:cubicBezTo>
                  <a:cubicBezTo>
                    <a:pt x="1" y="100"/>
                    <a:pt x="26" y="125"/>
                    <a:pt x="51" y="125"/>
                  </a:cubicBezTo>
                  <a:cubicBezTo>
                    <a:pt x="89" y="125"/>
                    <a:pt x="114" y="100"/>
                    <a:pt x="114" y="63"/>
                  </a:cubicBezTo>
                  <a:cubicBezTo>
                    <a:pt x="114" y="25"/>
                    <a:pt x="89" y="1"/>
                    <a:pt x="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61"/>
            <p:cNvSpPr/>
            <p:nvPr/>
          </p:nvSpPr>
          <p:spPr>
            <a:xfrm>
              <a:off x="3955988" y="2328125"/>
              <a:ext cx="3775" cy="4100"/>
            </a:xfrm>
            <a:custGeom>
              <a:avLst/>
              <a:gdLst/>
              <a:ahLst/>
              <a:cxnLst/>
              <a:rect l="l" t="t" r="r" b="b"/>
              <a:pathLst>
                <a:path w="151" h="164" extrusionOk="0">
                  <a:moveTo>
                    <a:pt x="76" y="0"/>
                  </a:moveTo>
                  <a:cubicBezTo>
                    <a:pt x="38" y="0"/>
                    <a:pt x="1" y="38"/>
                    <a:pt x="1" y="75"/>
                  </a:cubicBezTo>
                  <a:cubicBezTo>
                    <a:pt x="1" y="100"/>
                    <a:pt x="1" y="125"/>
                    <a:pt x="26" y="138"/>
                  </a:cubicBezTo>
                  <a:cubicBezTo>
                    <a:pt x="38" y="150"/>
                    <a:pt x="51" y="163"/>
                    <a:pt x="76" y="163"/>
                  </a:cubicBezTo>
                  <a:cubicBezTo>
                    <a:pt x="112" y="163"/>
                    <a:pt x="150" y="125"/>
                    <a:pt x="150" y="88"/>
                  </a:cubicBezTo>
                  <a:cubicBezTo>
                    <a:pt x="150" y="63"/>
                    <a:pt x="150" y="38"/>
                    <a:pt x="125" y="25"/>
                  </a:cubicBezTo>
                  <a:cubicBezTo>
                    <a:pt x="112" y="13"/>
                    <a:pt x="100" y="0"/>
                    <a:pt x="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2345" name="Google Shape;2345;p61"/>
          <p:cNvCxnSpPr>
            <a:stCxn id="2305" idx="2"/>
            <a:endCxn id="2346" idx="6"/>
          </p:cNvCxnSpPr>
          <p:nvPr/>
        </p:nvCxnSpPr>
        <p:spPr>
          <a:xfrm flipH="1">
            <a:off x="1929651" y="2268600"/>
            <a:ext cx="4567600" cy="847200"/>
          </a:xfrm>
          <a:prstGeom prst="curvedConnector3">
            <a:avLst>
              <a:gd name="adj1" fmla="val 50001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347" name="Google Shape;2347;p61"/>
          <p:cNvCxnSpPr>
            <a:cxnSpLocks/>
            <a:stCxn id="2306" idx="3"/>
            <a:endCxn id="2348" idx="6"/>
          </p:cNvCxnSpPr>
          <p:nvPr/>
        </p:nvCxnSpPr>
        <p:spPr>
          <a:xfrm rot="5400000" flipH="1">
            <a:off x="5729128" y="2996440"/>
            <a:ext cx="478648" cy="1261569"/>
          </a:xfrm>
          <a:prstGeom prst="curvedConnector4">
            <a:avLst>
              <a:gd name="adj1" fmla="val -47760"/>
              <a:gd name="adj2" fmla="val 54042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349" name="Google Shape;2349;p61"/>
          <p:cNvCxnSpPr>
            <a:cxnSpLocks/>
            <a:endCxn id="2350" idx="6"/>
          </p:cNvCxnSpPr>
          <p:nvPr/>
        </p:nvCxnSpPr>
        <p:spPr>
          <a:xfrm rot="10800000">
            <a:off x="4091268" y="3878900"/>
            <a:ext cx="2517347" cy="1670498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351" name="Google Shape;2351;p61"/>
          <p:cNvGrpSpPr/>
          <p:nvPr/>
        </p:nvGrpSpPr>
        <p:grpSpPr>
          <a:xfrm rot="-3809640" flipH="1">
            <a:off x="10423999" y="1566308"/>
            <a:ext cx="842931" cy="757857"/>
            <a:chOff x="2422000" y="1803300"/>
            <a:chExt cx="83725" cy="75275"/>
          </a:xfrm>
        </p:grpSpPr>
        <p:sp>
          <p:nvSpPr>
            <p:cNvPr id="2352" name="Google Shape;2352;p61"/>
            <p:cNvSpPr/>
            <p:nvPr/>
          </p:nvSpPr>
          <p:spPr>
            <a:xfrm>
              <a:off x="2483500" y="1857325"/>
              <a:ext cx="14100" cy="14100"/>
            </a:xfrm>
            <a:custGeom>
              <a:avLst/>
              <a:gdLst/>
              <a:ahLst/>
              <a:cxnLst/>
              <a:rect l="l" t="t" r="r" b="b"/>
              <a:pathLst>
                <a:path w="564" h="564" extrusionOk="0">
                  <a:moveTo>
                    <a:pt x="201" y="38"/>
                  </a:moveTo>
                  <a:cubicBezTo>
                    <a:pt x="563" y="0"/>
                    <a:pt x="414" y="563"/>
                    <a:pt x="139" y="350"/>
                  </a:cubicBezTo>
                  <a:cubicBezTo>
                    <a:pt x="1" y="238"/>
                    <a:pt x="64" y="100"/>
                    <a:pt x="201" y="38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61"/>
            <p:cNvSpPr/>
            <p:nvPr/>
          </p:nvSpPr>
          <p:spPr>
            <a:xfrm>
              <a:off x="2471650" y="1842650"/>
              <a:ext cx="34075" cy="35925"/>
            </a:xfrm>
            <a:custGeom>
              <a:avLst/>
              <a:gdLst/>
              <a:ahLst/>
              <a:cxnLst/>
              <a:rect l="l" t="t" r="r" b="b"/>
              <a:pathLst>
                <a:path w="1363" h="1437" extrusionOk="0">
                  <a:moveTo>
                    <a:pt x="1124" y="587"/>
                  </a:moveTo>
                  <a:cubicBezTo>
                    <a:pt x="775" y="1"/>
                    <a:pt x="0" y="687"/>
                    <a:pt x="475" y="1137"/>
                  </a:cubicBezTo>
                  <a:cubicBezTo>
                    <a:pt x="788" y="1437"/>
                    <a:pt x="1362" y="1000"/>
                    <a:pt x="1124" y="587"/>
                  </a:cubicBezTo>
                  <a:close/>
                  <a:moveTo>
                    <a:pt x="600" y="550"/>
                  </a:moveTo>
                  <a:cubicBezTo>
                    <a:pt x="1137" y="326"/>
                    <a:pt x="1137" y="1200"/>
                    <a:pt x="675" y="1062"/>
                  </a:cubicBezTo>
                  <a:cubicBezTo>
                    <a:pt x="425" y="1000"/>
                    <a:pt x="363" y="737"/>
                    <a:pt x="600" y="550"/>
                  </a:cubicBezTo>
                  <a:close/>
                </a:path>
              </a:pathLst>
            </a:custGeom>
            <a:solidFill>
              <a:srgbClr val="34BF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61"/>
            <p:cNvSpPr/>
            <p:nvPr/>
          </p:nvSpPr>
          <p:spPr>
            <a:xfrm>
              <a:off x="2490375" y="1835150"/>
              <a:ext cx="10650" cy="10950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151" y="38"/>
                  </a:moveTo>
                  <a:cubicBezTo>
                    <a:pt x="425" y="1"/>
                    <a:pt x="313" y="438"/>
                    <a:pt x="101" y="276"/>
                  </a:cubicBezTo>
                  <a:cubicBezTo>
                    <a:pt x="1" y="188"/>
                    <a:pt x="39" y="88"/>
                    <a:pt x="151" y="38"/>
                  </a:cubicBezTo>
                  <a:close/>
                </a:path>
              </a:pathLst>
            </a:custGeom>
            <a:solidFill>
              <a:srgbClr val="FF76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61"/>
            <p:cNvSpPr/>
            <p:nvPr/>
          </p:nvSpPr>
          <p:spPr>
            <a:xfrm>
              <a:off x="2431975" y="1815475"/>
              <a:ext cx="11900" cy="11900"/>
            </a:xfrm>
            <a:custGeom>
              <a:avLst/>
              <a:gdLst/>
              <a:ahLst/>
              <a:cxnLst/>
              <a:rect l="l" t="t" r="r" b="b"/>
              <a:pathLst>
                <a:path w="476" h="476" extrusionOk="0">
                  <a:moveTo>
                    <a:pt x="176" y="50"/>
                  </a:moveTo>
                  <a:cubicBezTo>
                    <a:pt x="476" y="0"/>
                    <a:pt x="351" y="475"/>
                    <a:pt x="126" y="300"/>
                  </a:cubicBezTo>
                  <a:cubicBezTo>
                    <a:pt x="1" y="213"/>
                    <a:pt x="51" y="100"/>
                    <a:pt x="176" y="50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61"/>
            <p:cNvSpPr/>
            <p:nvPr/>
          </p:nvSpPr>
          <p:spPr>
            <a:xfrm>
              <a:off x="2422000" y="1803300"/>
              <a:ext cx="28750" cy="30000"/>
            </a:xfrm>
            <a:custGeom>
              <a:avLst/>
              <a:gdLst/>
              <a:ahLst/>
              <a:cxnLst/>
              <a:rect l="l" t="t" r="r" b="b"/>
              <a:pathLst>
                <a:path w="1150" h="1200" extrusionOk="0">
                  <a:moveTo>
                    <a:pt x="950" y="500"/>
                  </a:moveTo>
                  <a:cubicBezTo>
                    <a:pt x="662" y="1"/>
                    <a:pt x="0" y="575"/>
                    <a:pt x="400" y="962"/>
                  </a:cubicBezTo>
                  <a:cubicBezTo>
                    <a:pt x="662" y="1200"/>
                    <a:pt x="1150" y="837"/>
                    <a:pt x="950" y="500"/>
                  </a:cubicBezTo>
                  <a:close/>
                  <a:moveTo>
                    <a:pt x="500" y="462"/>
                  </a:moveTo>
                  <a:cubicBezTo>
                    <a:pt x="950" y="275"/>
                    <a:pt x="962" y="1000"/>
                    <a:pt x="575" y="900"/>
                  </a:cubicBezTo>
                  <a:cubicBezTo>
                    <a:pt x="362" y="837"/>
                    <a:pt x="312" y="625"/>
                    <a:pt x="500" y="462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57" name="Google Shape;2357;p61"/>
          <p:cNvGrpSpPr/>
          <p:nvPr/>
        </p:nvGrpSpPr>
        <p:grpSpPr>
          <a:xfrm flipH="1">
            <a:off x="1641428" y="6194589"/>
            <a:ext cx="286179" cy="302036"/>
            <a:chOff x="2184625" y="1846700"/>
            <a:chExt cx="28425" cy="30000"/>
          </a:xfrm>
        </p:grpSpPr>
        <p:sp>
          <p:nvSpPr>
            <p:cNvPr id="2358" name="Google Shape;2358;p61"/>
            <p:cNvSpPr/>
            <p:nvPr/>
          </p:nvSpPr>
          <p:spPr>
            <a:xfrm>
              <a:off x="2194625" y="1858900"/>
              <a:ext cx="11550" cy="11900"/>
            </a:xfrm>
            <a:custGeom>
              <a:avLst/>
              <a:gdLst/>
              <a:ahLst/>
              <a:cxnLst/>
              <a:rect l="l" t="t" r="r" b="b"/>
              <a:pathLst>
                <a:path w="462" h="476" extrusionOk="0">
                  <a:moveTo>
                    <a:pt x="162" y="37"/>
                  </a:moveTo>
                  <a:cubicBezTo>
                    <a:pt x="462" y="0"/>
                    <a:pt x="337" y="475"/>
                    <a:pt x="112" y="287"/>
                  </a:cubicBezTo>
                  <a:cubicBezTo>
                    <a:pt x="0" y="200"/>
                    <a:pt x="50" y="87"/>
                    <a:pt x="162" y="37"/>
                  </a:cubicBezTo>
                  <a:close/>
                </a:path>
              </a:pathLst>
            </a:custGeom>
            <a:solidFill>
              <a:srgbClr val="ED2A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61"/>
            <p:cNvSpPr/>
            <p:nvPr/>
          </p:nvSpPr>
          <p:spPr>
            <a:xfrm>
              <a:off x="2184625" y="1846700"/>
              <a:ext cx="28425" cy="30000"/>
            </a:xfrm>
            <a:custGeom>
              <a:avLst/>
              <a:gdLst/>
              <a:ahLst/>
              <a:cxnLst/>
              <a:rect l="l" t="t" r="r" b="b"/>
              <a:pathLst>
                <a:path w="1137" h="1200" extrusionOk="0">
                  <a:moveTo>
                    <a:pt x="937" y="488"/>
                  </a:moveTo>
                  <a:cubicBezTo>
                    <a:pt x="650" y="1"/>
                    <a:pt x="0" y="563"/>
                    <a:pt x="400" y="950"/>
                  </a:cubicBezTo>
                  <a:cubicBezTo>
                    <a:pt x="662" y="1200"/>
                    <a:pt x="1137" y="825"/>
                    <a:pt x="937" y="488"/>
                  </a:cubicBezTo>
                  <a:close/>
                  <a:moveTo>
                    <a:pt x="500" y="450"/>
                  </a:moveTo>
                  <a:cubicBezTo>
                    <a:pt x="950" y="263"/>
                    <a:pt x="950" y="1000"/>
                    <a:pt x="562" y="888"/>
                  </a:cubicBezTo>
                  <a:cubicBezTo>
                    <a:pt x="362" y="825"/>
                    <a:pt x="300" y="613"/>
                    <a:pt x="500" y="450"/>
                  </a:cubicBezTo>
                  <a:close/>
                </a:path>
              </a:pathLst>
            </a:custGeom>
            <a:solidFill>
              <a:srgbClr val="FFC0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46" name="Google Shape;2346;p61"/>
          <p:cNvSpPr/>
          <p:nvPr/>
        </p:nvSpPr>
        <p:spPr>
          <a:xfrm>
            <a:off x="1534767" y="2918433"/>
            <a:ext cx="394800" cy="39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48" name="Google Shape;2348;p61"/>
          <p:cNvSpPr/>
          <p:nvPr/>
        </p:nvSpPr>
        <p:spPr>
          <a:xfrm>
            <a:off x="4942867" y="3190500"/>
            <a:ext cx="394800" cy="39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50" name="Google Shape;2350;p61"/>
          <p:cNvSpPr/>
          <p:nvPr/>
        </p:nvSpPr>
        <p:spPr>
          <a:xfrm>
            <a:off x="3696467" y="3681500"/>
            <a:ext cx="394800" cy="39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" name="Google Shape;141;p16">
            <a:extLst>
              <a:ext uri="{FF2B5EF4-FFF2-40B4-BE49-F238E27FC236}">
                <a16:creationId xmlns:a16="http://schemas.microsoft.com/office/drawing/2014/main" id="{32B36D48-C995-A467-09E6-19C7DD2EB994}"/>
              </a:ext>
            </a:extLst>
          </p:cNvPr>
          <p:cNvGrpSpPr/>
          <p:nvPr/>
        </p:nvGrpSpPr>
        <p:grpSpPr>
          <a:xfrm rot="5400000">
            <a:off x="-6219634" y="5160634"/>
            <a:ext cx="13467067" cy="906033"/>
            <a:chOff x="-397350" y="112128"/>
            <a:chExt cx="10100300" cy="679525"/>
          </a:xfrm>
        </p:grpSpPr>
        <p:pic>
          <p:nvPicPr>
            <p:cNvPr id="3" name="Google Shape;142;p16">
              <a:extLst>
                <a:ext uri="{FF2B5EF4-FFF2-40B4-BE49-F238E27FC236}">
                  <a16:creationId xmlns:a16="http://schemas.microsoft.com/office/drawing/2014/main" id="{17123683-E2E2-657D-0477-005FE7D9674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97350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43;p16">
              <a:extLst>
                <a:ext uri="{FF2B5EF4-FFF2-40B4-BE49-F238E27FC236}">
                  <a16:creationId xmlns:a16="http://schemas.microsoft.com/office/drawing/2014/main" id="{F5F4159F-9853-A8D2-27DB-F269E5C91F2B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6575" y="112128"/>
              <a:ext cx="5116375" cy="67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Forma livre 3">
            <a:extLst>
              <a:ext uri="{FF2B5EF4-FFF2-40B4-BE49-F238E27FC236}">
                <a16:creationId xmlns:a16="http://schemas.microsoft.com/office/drawing/2014/main" id="{21513A5B-6628-F203-DE06-7F0273F72436}"/>
              </a:ext>
            </a:extLst>
          </p:cNvPr>
          <p:cNvSpPr/>
          <p:nvPr/>
        </p:nvSpPr>
        <p:spPr>
          <a:xfrm>
            <a:off x="2135560" y="620688"/>
            <a:ext cx="8679003" cy="55733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Como funcionava o comércio de escravos na África?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4DD6F1-7B53-ABAA-B35F-92EED561CCED}"/>
              </a:ext>
            </a:extLst>
          </p:cNvPr>
          <p:cNvSpPr txBox="1"/>
          <p:nvPr/>
        </p:nvSpPr>
        <p:spPr>
          <a:xfrm>
            <a:off x="7139622" y="3283367"/>
            <a:ext cx="35399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/>
              <a:t>No comércio atlântico foram incluídos barras de ferro, bronze e cobre, tecidos e armas de fogo.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4E5682D-7412-3B96-6207-A87FC02B4B2E}"/>
              </a:ext>
            </a:extLst>
          </p:cNvPr>
          <p:cNvSpPr txBox="1"/>
          <p:nvPr/>
        </p:nvSpPr>
        <p:spPr>
          <a:xfrm>
            <a:off x="7167568" y="4939241"/>
            <a:ext cx="42748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/>
            <a:r>
              <a:rPr lang="pt-BR" sz="2000" i="0" u="none" strike="noStrike" cap="none" spc="0" baseline="0" dirty="0">
                <a:uFillTx/>
                <a:ea typeface="MS Gothic" pitchFamily="2"/>
                <a:cs typeface="MS Gothic" pitchFamily="2"/>
              </a:rPr>
              <a:t>Entre os séculos 17 e 18 as mercadorias preferidas foram as armas de fogo, as moedas de prata e o papel.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5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vre 2"/>
          <p:cNvSpPr/>
          <p:nvPr/>
        </p:nvSpPr>
        <p:spPr>
          <a:xfrm>
            <a:off x="1809720" y="1319160"/>
            <a:ext cx="8572559" cy="72545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>
              <a:spcBef>
                <a:spcPts val="600"/>
              </a:spcBef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Será que ainda existe escravidão nos dias de hoje? </a:t>
            </a:r>
          </a:p>
          <a:p>
            <a:pPr algn="ctr">
              <a:spcBef>
                <a:spcPts val="600"/>
              </a:spcBef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3A0018"/>
                </a:solidFill>
                <a:latin typeface="Arial" pitchFamily="18"/>
                <a:ea typeface="DejaVu Sans" pitchFamily="2"/>
                <a:cs typeface="DejaVu Sans" pitchFamily="2"/>
              </a:rPr>
              <a:t>Clique no mapa abaixo e veja essa preocupante realidade!</a:t>
            </a:r>
          </a:p>
        </p:txBody>
      </p:sp>
      <p:sp>
        <p:nvSpPr>
          <p:cNvPr id="4" name="Forma livre 3"/>
          <p:cNvSpPr/>
          <p:nvPr/>
        </p:nvSpPr>
        <p:spPr>
          <a:xfrm>
            <a:off x="6203999" y="2160718"/>
            <a:ext cx="4320000" cy="450035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dirty="0">
              <a:solidFill>
                <a:srgbClr val="000000"/>
              </a:solidFill>
              <a:latin typeface="Calibri" pitchFamily="34"/>
              <a:ea typeface="MS Gothic" pitchFamily="2"/>
              <a:cs typeface="MS Gothic" pitchFamily="2"/>
            </a:endParaRPr>
          </a:p>
          <a:p>
            <a:pPr algn="just"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dirty="0">
              <a:solidFill>
                <a:srgbClr val="000000"/>
              </a:solidFill>
              <a:latin typeface="Arial" pitchFamily="18"/>
              <a:ea typeface="MS Gothic" pitchFamily="2"/>
              <a:cs typeface="MS Gothic" pitchFamily="2"/>
            </a:endParaRPr>
          </a:p>
          <a:p>
            <a:pPr algn="just"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000" dirty="0">
              <a:solidFill>
                <a:srgbClr val="000000"/>
              </a:solidFill>
              <a:latin typeface="Arial" pitchFamily="18"/>
              <a:ea typeface="MS Gothic" pitchFamily="2"/>
              <a:cs typeface="MS Gothic" pitchFamily="2"/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000" dirty="0">
              <a:solidFill>
                <a:srgbClr val="000000"/>
              </a:solidFill>
              <a:latin typeface="Arial" pitchFamily="18"/>
              <a:ea typeface="MS Gothic" pitchFamily="2"/>
              <a:cs typeface="MS Gothic" pitchFamily="2"/>
            </a:endParaRPr>
          </a:p>
        </p:txBody>
      </p:sp>
      <p:pic>
        <p:nvPicPr>
          <p:cNvPr id="5" name="Imagem 4">
            <a:hlinkClick r:id="rId3"/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207568" y="2317545"/>
            <a:ext cx="4140357" cy="4105436"/>
          </a:xfrm>
          <a:prstGeom prst="rect">
            <a:avLst/>
          </a:prstGeom>
          <a:noFill/>
          <a:ln w="35999">
            <a:solidFill>
              <a:srgbClr val="000000"/>
            </a:solidFill>
            <a:prstDash val="solid"/>
            <a:round/>
          </a:ln>
        </p:spPr>
      </p:pic>
      <p:sp>
        <p:nvSpPr>
          <p:cNvPr id="6" name="Forma livre 5"/>
          <p:cNvSpPr/>
          <p:nvPr/>
        </p:nvSpPr>
        <p:spPr>
          <a:xfrm>
            <a:off x="6565286" y="3573016"/>
            <a:ext cx="4351318" cy="10757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>
            <a:spAutoFit/>
          </a:bodyPr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dirty="0">
                <a:solidFill>
                  <a:srgbClr val="3A0018"/>
                </a:solidFill>
                <a:latin typeface="Arial" pitchFamily="18"/>
                <a:ea typeface="MS Gothic" pitchFamily="2"/>
                <a:cs typeface="MS Gothic" pitchFamily="2"/>
              </a:rPr>
              <a:t>Localize agora no mapa ao lado dois  estados brasileiros que concentram o maior números de casos de trabalho escravo atuais.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07568" y="584562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A escravidão ainda existe...</a:t>
            </a:r>
            <a:endParaRPr lang="pt-BR" sz="2400" dirty="0">
              <a:solidFill>
                <a:srgbClr val="3A0018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307468" y="1556792"/>
            <a:ext cx="99011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As principais características da escravidão doméstica são:</a:t>
            </a:r>
          </a:p>
          <a:p>
            <a:pPr algn="just">
              <a:spcBef>
                <a:spcPts val="600"/>
              </a:spcBef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spcBef>
                <a:spcPts val="600"/>
              </a:spcBef>
              <a:buAutoNum type="alphaLcParenR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Esse tipo de escravidão era justificado com base na religião, e aqueles que não eram muçulmanos estavam legalmente passíveis de escravização.</a:t>
            </a:r>
          </a:p>
          <a:p>
            <a:pPr marL="457200" indent="-457200" algn="just">
              <a:spcBef>
                <a:spcPts val="600"/>
              </a:spcBef>
              <a:buAutoNum type="alphaLcParenR"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b) Seria quando a escravidão assumia uma centralidade na vida social e alterava as relações sociais presentes em uma dada sociedade.</a:t>
            </a:r>
          </a:p>
          <a:p>
            <a:pPr algn="just">
              <a:spcBef>
                <a:spcPts val="600"/>
              </a:spcBef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c) Esse tipo de escravidão permitia que o escravo escolhesse o seu dono.</a:t>
            </a:r>
          </a:p>
          <a:p>
            <a:pPr algn="just">
              <a:spcBef>
                <a:spcPts val="600"/>
              </a:spcBef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d) Neste tipo de escravidão, os escravos são assimilados pela cultura dominante.</a:t>
            </a:r>
            <a:endParaRPr lang="pt-BR" sz="2000" dirty="0"/>
          </a:p>
        </p:txBody>
      </p:sp>
      <p:sp>
        <p:nvSpPr>
          <p:cNvPr id="6" name="Forma livre 1">
            <a:extLst>
              <a:ext uri="{FF2B5EF4-FFF2-40B4-BE49-F238E27FC236}">
                <a16:creationId xmlns:a16="http://schemas.microsoft.com/office/drawing/2014/main" id="{F11D95C7-A785-A70B-06DD-7034768339ED}"/>
              </a:ext>
            </a:extLst>
          </p:cNvPr>
          <p:cNvSpPr/>
          <p:nvPr/>
        </p:nvSpPr>
        <p:spPr>
          <a:xfrm>
            <a:off x="2063552" y="566385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1857D65-3226-5629-13B3-86C72DED6768}"/>
              </a:ext>
            </a:extLst>
          </p:cNvPr>
          <p:cNvSpPr/>
          <p:nvPr/>
        </p:nvSpPr>
        <p:spPr>
          <a:xfrm>
            <a:off x="1270448" y="5085184"/>
            <a:ext cx="9362056" cy="724002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84329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343472" y="1844824"/>
            <a:ext cx="979308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latin typeface="Arial" pitchFamily="34" charset="0"/>
                <a:cs typeface="Arial" pitchFamily="34" charset="0"/>
              </a:rPr>
              <a:t>Sobre a escravidão como instituição é correto afirmar:</a:t>
            </a:r>
          </a:p>
          <a:p>
            <a:pPr>
              <a:spcBef>
                <a:spcPts val="600"/>
              </a:spcBef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a) É um tipo de escravidão “branda”.</a:t>
            </a:r>
          </a:p>
          <a:p>
            <a:pPr marL="342900" indent="-342900">
              <a:spcBef>
                <a:spcPts val="600"/>
              </a:spcBef>
              <a:buAutoNum type="alphaLcParenBoth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b) É um tipo de escravidão praticada pelos europeus.</a:t>
            </a:r>
          </a:p>
          <a:p>
            <a:pPr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c) É quando a escravidão era justificada com base na religião, e aqueles que não eram muçulmanos estavam legalmente passíveis de escravização.</a:t>
            </a:r>
          </a:p>
          <a:p>
            <a:pPr>
              <a:spcBef>
                <a:spcPts val="6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pt-BR" dirty="0">
                <a:latin typeface="Arial" pitchFamily="34" charset="0"/>
                <a:cs typeface="Arial" pitchFamily="34" charset="0"/>
              </a:rPr>
              <a:t>d) É quando escravidão assume uma centralidade na vida social e altera as relações sociais presentes em uma determinada sociedade.</a:t>
            </a:r>
            <a:endParaRPr lang="pt-BR" dirty="0"/>
          </a:p>
        </p:txBody>
      </p:sp>
      <p:sp>
        <p:nvSpPr>
          <p:cNvPr id="3" name="Forma livre 1">
            <a:extLst>
              <a:ext uri="{FF2B5EF4-FFF2-40B4-BE49-F238E27FC236}">
                <a16:creationId xmlns:a16="http://schemas.microsoft.com/office/drawing/2014/main" id="{F1D2F879-871F-B889-3A9A-45FE7E8BAADA}"/>
              </a:ext>
            </a:extLst>
          </p:cNvPr>
          <p:cNvSpPr/>
          <p:nvPr/>
        </p:nvSpPr>
        <p:spPr>
          <a:xfrm>
            <a:off x="2063552" y="566385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48A4846-162A-CA4C-6CC2-BD06D6E06539}"/>
              </a:ext>
            </a:extLst>
          </p:cNvPr>
          <p:cNvSpPr/>
          <p:nvPr/>
        </p:nvSpPr>
        <p:spPr>
          <a:xfrm>
            <a:off x="1343472" y="4862243"/>
            <a:ext cx="9649072" cy="724002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21258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271464" y="1412776"/>
            <a:ext cx="993710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tabLst>
                <a:tab pos="93663" algn="l"/>
              </a:tabLst>
            </a:pPr>
            <a:r>
              <a:rPr lang="pt-BR" b="1" dirty="0">
                <a:latin typeface="Arial" pitchFamily="34" charset="0"/>
                <a:cs typeface="Arial" pitchFamily="34" charset="0"/>
              </a:rPr>
              <a:t>Por que com a presença europeia na África, a escravidão terá sua “lógica” completamente alterada?</a:t>
            </a: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spcBef>
                <a:spcPts val="600"/>
              </a:spcBef>
              <a:buAutoNum type="alphaLcParenR"/>
              <a:tabLst>
                <a:tab pos="93663" algn="l"/>
              </a:tabLst>
            </a:pPr>
            <a:r>
              <a:rPr lang="pt-BR" dirty="0">
                <a:latin typeface="Arial" pitchFamily="34" charset="0"/>
                <a:cs typeface="Arial" pitchFamily="34" charset="0"/>
              </a:rPr>
              <a:t>Porque com o sistema escravista europeu, a escravidão ganhou uma centralidade na sociedade e o  comércio transatlântico marcou uma mudança radical na história da África, que  envolveu uma migração forçada de milhões de africanos para as colônias americanas.</a:t>
            </a:r>
          </a:p>
          <a:p>
            <a:pPr marL="342900" indent="-342900" algn="just">
              <a:spcBef>
                <a:spcPts val="600"/>
              </a:spcBef>
              <a:buAutoNum type="alphaLcParenR"/>
              <a:tabLst>
                <a:tab pos="93663" algn="l"/>
              </a:tabLst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r>
              <a:rPr lang="pt-BR" dirty="0">
                <a:latin typeface="Arial" pitchFamily="34" charset="0"/>
                <a:cs typeface="Arial" pitchFamily="34" charset="0"/>
              </a:rPr>
              <a:t>b) Porque par</a:t>
            </a:r>
            <a:r>
              <a:rPr lang="pt-BR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a os europeus, escravidão era uma atividade secundária, isto é,  uma atividade econômica  marginal: a sociedade não estava organizada de tal maneira que a escravidão fosse uma instituição essencial.</a:t>
            </a: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endParaRPr lang="pt-BR" dirty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r>
              <a:rPr lang="pt-BR" dirty="0">
                <a:latin typeface="Arial" pitchFamily="34" charset="0"/>
                <a:cs typeface="Arial" pitchFamily="34" charset="0"/>
              </a:rPr>
              <a:t>c) Porque </a:t>
            </a:r>
            <a:r>
              <a:rPr lang="pt-BR" dirty="0">
                <a:solidFill>
                  <a:srgbClr val="000000"/>
                </a:solidFill>
                <a:latin typeface="Arial" pitchFamily="18"/>
                <a:ea typeface="MS Gothic" pitchFamily="2"/>
                <a:cs typeface="Arial" pitchFamily="34" charset="0"/>
              </a:rPr>
              <a:t>a</a:t>
            </a:r>
            <a:r>
              <a:rPr lang="pt-BR" dirty="0">
                <a:solidFill>
                  <a:srgbClr val="000000"/>
                </a:solidFill>
                <a:latin typeface="Arial" pitchFamily="18"/>
                <a:ea typeface="MS Gothic" pitchFamily="2"/>
                <a:cs typeface="MS Gothic" pitchFamily="2"/>
              </a:rPr>
              <a:t> escravidão era justificada com base na religião. </a:t>
            </a: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endParaRPr lang="pt-BR" dirty="0">
              <a:solidFill>
                <a:srgbClr val="000000"/>
              </a:solidFill>
              <a:latin typeface="Arial" pitchFamily="18"/>
              <a:ea typeface="MS Gothic" pitchFamily="2"/>
              <a:cs typeface="MS Gothic" pitchFamily="2"/>
            </a:endParaRPr>
          </a:p>
          <a:p>
            <a:pPr algn="just">
              <a:spcBef>
                <a:spcPts val="600"/>
              </a:spcBef>
              <a:tabLst>
                <a:tab pos="93663" algn="l"/>
              </a:tabLst>
            </a:pPr>
            <a:r>
              <a:rPr lang="pt-BR" dirty="0">
                <a:latin typeface="Arial" pitchFamily="34" charset="0"/>
                <a:cs typeface="Arial" pitchFamily="34" charset="0"/>
              </a:rPr>
              <a:t>d) Porque com o sistema escravista europeu, a escravidão não ganhou uma centralidade na sociedade.</a:t>
            </a:r>
            <a:endParaRPr lang="pt-BR" dirty="0"/>
          </a:p>
        </p:txBody>
      </p:sp>
      <p:sp>
        <p:nvSpPr>
          <p:cNvPr id="3" name="Forma livre 1">
            <a:extLst>
              <a:ext uri="{FF2B5EF4-FFF2-40B4-BE49-F238E27FC236}">
                <a16:creationId xmlns:a16="http://schemas.microsoft.com/office/drawing/2014/main" id="{DCD0F46E-8750-C823-B479-056FA82DF4A8}"/>
              </a:ext>
            </a:extLst>
          </p:cNvPr>
          <p:cNvSpPr/>
          <p:nvPr/>
        </p:nvSpPr>
        <p:spPr>
          <a:xfrm>
            <a:off x="2063552" y="566385"/>
            <a:ext cx="9144000" cy="4078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dirty="0">
                <a:solidFill>
                  <a:srgbClr val="3A0018"/>
                </a:solidFill>
                <a:latin typeface="Arial" pitchFamily="18"/>
                <a:ea typeface="Arial" pitchFamily="18"/>
                <a:cs typeface="Arial" pitchFamily="18"/>
              </a:rPr>
              <a:t>Você Sabia?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5B496EC-1185-4A1B-D8EB-0BFECEEC3773}"/>
              </a:ext>
            </a:extLst>
          </p:cNvPr>
          <p:cNvSpPr/>
          <p:nvPr/>
        </p:nvSpPr>
        <p:spPr>
          <a:xfrm>
            <a:off x="1277296" y="2348880"/>
            <a:ext cx="10075287" cy="936104"/>
          </a:xfrm>
          <a:prstGeom prst="roundRect">
            <a:avLst/>
          </a:prstGeom>
          <a:noFill/>
          <a:ln w="38100">
            <a:solidFill>
              <a:srgbClr val="FF76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09724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/>
          <p:nvPr/>
        </p:nvSpPr>
        <p:spPr>
          <a:xfrm>
            <a:off x="1991544" y="1988840"/>
            <a:ext cx="9073008" cy="86672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1"/>
          <a:lstStyle/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rgbClr val="3A0018"/>
                </a:solidFill>
                <a:latin typeface="Arial" pitchFamily="34" charset="0"/>
                <a:ea typeface="Arial" pitchFamily="18"/>
                <a:cs typeface="Arial" pitchFamily="34" charset="0"/>
              </a:rPr>
              <a:t>Na próxima aula conheceremos d</a:t>
            </a:r>
            <a:r>
              <a:rPr lang="pt-BR" sz="2400" dirty="0">
                <a:solidFill>
                  <a:srgbClr val="3A0018"/>
                </a:solidFill>
                <a:latin typeface="Arial" pitchFamily="34" charset="0"/>
                <a:cs typeface="Arial" pitchFamily="34" charset="0"/>
              </a:rPr>
              <a:t>uas experiências históricas: o Império do Mali e o Reino do Congo.</a:t>
            </a:r>
            <a:endParaRPr lang="pt-BR" sz="2400" dirty="0">
              <a:solidFill>
                <a:srgbClr val="3A0018"/>
              </a:solidFill>
              <a:latin typeface="Arial" pitchFamily="34" charset="0"/>
              <a:ea typeface="Arial" pitchFamily="18"/>
              <a:cs typeface="Arial" pitchFamily="34" charset="0"/>
            </a:endParaRPr>
          </a:p>
        </p:txBody>
      </p:sp>
      <p:pic>
        <p:nvPicPr>
          <p:cNvPr id="4098" name="Picture 2" descr="Waving See Ya Sticker by jajonc">
            <a:extLst>
              <a:ext uri="{FF2B5EF4-FFF2-40B4-BE49-F238E27FC236}">
                <a16:creationId xmlns:a16="http://schemas.microsoft.com/office/drawing/2014/main" id="{2B71F347-CC67-1AE7-08E6-54C65182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38" y="3215602"/>
            <a:ext cx="3619898" cy="377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68666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Happy Africa Day! by Slidesgo">
  <a:themeElements>
    <a:clrScheme name="Simple Light">
      <a:dk1>
        <a:srgbClr val="400118"/>
      </a:dk1>
      <a:lt1>
        <a:srgbClr val="FFF8E8"/>
      </a:lt1>
      <a:dk2>
        <a:srgbClr val="34BFEA"/>
      </a:dk2>
      <a:lt2>
        <a:srgbClr val="ED2A15"/>
      </a:lt2>
      <a:accent1>
        <a:srgbClr val="FF7606"/>
      </a:accent1>
      <a:accent2>
        <a:srgbClr val="FFC022"/>
      </a:accent2>
      <a:accent3>
        <a:srgbClr val="FFE7A9"/>
      </a:accent3>
      <a:accent4>
        <a:srgbClr val="A4453C"/>
      </a:accent4>
      <a:accent5>
        <a:srgbClr val="723232"/>
      </a:accent5>
      <a:accent6>
        <a:srgbClr val="632C2C"/>
      </a:accent6>
      <a:hlink>
        <a:srgbClr val="4001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2671</TotalTime>
  <Words>1278</Words>
  <Application>Microsoft Office PowerPoint</Application>
  <PresentationFormat>Widescreen</PresentationFormat>
  <Paragraphs>112</Paragraphs>
  <Slides>18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32" baseType="lpstr">
      <vt:lpstr>Acme</vt:lpstr>
      <vt:lpstr>Arial</vt:lpstr>
      <vt:lpstr>Arial Unicode MS</vt:lpstr>
      <vt:lpstr>Baloo Thambi 2</vt:lpstr>
      <vt:lpstr>Bebas Neue</vt:lpstr>
      <vt:lpstr>Calibri</vt:lpstr>
      <vt:lpstr>Calibri Light</vt:lpstr>
      <vt:lpstr>Chelsea Market</vt:lpstr>
      <vt:lpstr>Nunito Light</vt:lpstr>
      <vt:lpstr>PT Sans</vt:lpstr>
      <vt:lpstr>Times New Roman</vt:lpstr>
      <vt:lpstr>Wingdings</vt:lpstr>
      <vt:lpstr>Happy Africa Day! by Slidesgo</vt:lpstr>
      <vt:lpstr>Tema do Office</vt:lpstr>
      <vt:lpstr>HISTÓRIA</vt:lpstr>
      <vt:lpstr>Trabalho escravo na África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flavia.gomes</dc:creator>
  <cp:lastModifiedBy>joao helio</cp:lastModifiedBy>
  <cp:revision>436</cp:revision>
  <dcterms:created xsi:type="dcterms:W3CDTF">2011-08-15T15:13:07Z</dcterms:created>
  <dcterms:modified xsi:type="dcterms:W3CDTF">2024-04-25T16:32:54Z</dcterms:modified>
</cp:coreProperties>
</file>