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65" r:id="rId2"/>
    <p:sldId id="267" r:id="rId3"/>
    <p:sldId id="257" r:id="rId4"/>
    <p:sldId id="268" r:id="rId5"/>
    <p:sldId id="269" r:id="rId6"/>
    <p:sldId id="270" r:id="rId7"/>
    <p:sldId id="271" r:id="rId8"/>
    <p:sldId id="258" r:id="rId9"/>
    <p:sldId id="285" r:id="rId10"/>
    <p:sldId id="273" r:id="rId11"/>
    <p:sldId id="274" r:id="rId12"/>
    <p:sldId id="289" r:id="rId13"/>
    <p:sldId id="290" r:id="rId14"/>
    <p:sldId id="291" r:id="rId15"/>
    <p:sldId id="293" r:id="rId16"/>
    <p:sldId id="292" r:id="rId17"/>
    <p:sldId id="295" r:id="rId18"/>
    <p:sldId id="294" r:id="rId19"/>
    <p:sldId id="287" r:id="rId20"/>
    <p:sldId id="288" r:id="rId21"/>
    <p:sldId id="296" r:id="rId22"/>
    <p:sldId id="297" r:id="rId23"/>
    <p:sldId id="29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426E"/>
    <a:srgbClr val="FFF2D2"/>
    <a:srgbClr val="FEF0D3"/>
    <a:srgbClr val="FFF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1032" y="1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31FE4-040F-41B9-9100-5AE345408F6D}" type="datetimeFigureOut">
              <a:rPr lang="pt-BR" smtClean="0"/>
              <a:t>07/10/2024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5D25E-9218-4694-9878-BA8F6F305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9229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f03b1015d1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f03b1015d1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edac2d8091_0_10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edac2d8091_0_10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gf0ecef2ad4_0_1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8" name="Google Shape;1468;gf0ecef2ad4_0_1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457483" y="1809519"/>
            <a:ext cx="5132800" cy="27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457483" y="4504435"/>
            <a:ext cx="4097200" cy="8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440367"/>
            <a:ext cx="6418400" cy="6418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86720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60000" y="1372067"/>
            <a:ext cx="10372800" cy="48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  <a:defRPr sz="1600"/>
            </a:lvl1pPr>
            <a:lvl2pPr marL="1219170" lvl="1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2pPr>
            <a:lvl3pPr marL="1828754" lvl="2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3pPr>
            <a:lvl4pPr marL="2438339" lvl="3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4pPr>
            <a:lvl5pPr marL="3047924" lvl="4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5pPr>
            <a:lvl6pPr marL="3657509" lvl="5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6pPr>
            <a:lvl7pPr marL="4267093" lvl="6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7pPr>
            <a:lvl8pPr marL="4876678" lvl="7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8pPr>
            <a:lvl9pPr marL="5486263" lvl="8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0" name="Google Shape;20;p4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21" name="Google Shape;21;p4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2" name="Google Shape;22;p4"/>
            <p:cNvGrpSpPr/>
            <p:nvPr/>
          </p:nvGrpSpPr>
          <p:grpSpPr>
            <a:xfrm>
              <a:off x="8474972" y="4456767"/>
              <a:ext cx="509531" cy="555891"/>
              <a:chOff x="1940907" y="2524528"/>
              <a:chExt cx="509531" cy="555891"/>
            </a:xfrm>
          </p:grpSpPr>
          <p:sp>
            <p:nvSpPr>
              <p:cNvPr id="23" name="Google Shape;23;p4"/>
              <p:cNvSpPr/>
              <p:nvPr/>
            </p:nvSpPr>
            <p:spPr>
              <a:xfrm>
                <a:off x="2321855" y="2524528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" name="Google Shape;24;p4"/>
              <p:cNvSpPr/>
              <p:nvPr/>
            </p:nvSpPr>
            <p:spPr>
              <a:xfrm>
                <a:off x="1940907" y="295193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5" name="Google Shape;25;p4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26" name="Google Shape;26;p4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2072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1219333" y="3693533"/>
            <a:ext cx="2681200" cy="9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2"/>
          </p:nvPr>
        </p:nvSpPr>
        <p:spPr>
          <a:xfrm>
            <a:off x="1219325" y="4588004"/>
            <a:ext cx="26812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3"/>
          </p:nvPr>
        </p:nvSpPr>
        <p:spPr>
          <a:xfrm>
            <a:off x="8291471" y="3693533"/>
            <a:ext cx="2681200" cy="9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4"/>
          </p:nvPr>
        </p:nvSpPr>
        <p:spPr>
          <a:xfrm>
            <a:off x="8291475" y="4588004"/>
            <a:ext cx="26812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 hasCustomPrompt="1"/>
          </p:nvPr>
        </p:nvSpPr>
        <p:spPr>
          <a:xfrm>
            <a:off x="1969333" y="241750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5" name="Google Shape;35;p5"/>
          <p:cNvSpPr txBox="1">
            <a:spLocks noGrp="1"/>
          </p:cNvSpPr>
          <p:nvPr>
            <p:ph type="title" idx="5" hasCustomPrompt="1"/>
          </p:nvPr>
        </p:nvSpPr>
        <p:spPr>
          <a:xfrm>
            <a:off x="9041469" y="241750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36" name="Google Shape;36;p5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37" name="Google Shape;37;p5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8" name="Google Shape;38;p5"/>
            <p:cNvGrpSpPr/>
            <p:nvPr/>
          </p:nvGrpSpPr>
          <p:grpSpPr>
            <a:xfrm>
              <a:off x="8486807" y="4404048"/>
              <a:ext cx="496182" cy="584461"/>
              <a:chOff x="1573217" y="2641583"/>
              <a:chExt cx="496182" cy="584461"/>
            </a:xfrm>
          </p:grpSpPr>
          <p:sp>
            <p:nvSpPr>
              <p:cNvPr id="39" name="Google Shape;39;p5"/>
              <p:cNvSpPr/>
              <p:nvPr/>
            </p:nvSpPr>
            <p:spPr>
              <a:xfrm>
                <a:off x="15732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" name="Google Shape;40;p5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1" name="Google Shape;41;p5"/>
          <p:cNvSpPr txBox="1">
            <a:spLocks noGrp="1"/>
          </p:cNvSpPr>
          <p:nvPr>
            <p:ph type="title" idx="6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42" name="Google Shape;42;p5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43" name="Google Shape;43;p5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" name="Google Shape;46;p5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grpSp>
          <p:nvGrpSpPr>
            <p:cNvPr id="47" name="Google Shape;47;p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8" name="Google Shape;48;p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9" name="Google Shape;49;p5"/>
              <p:cNvGrpSpPr/>
              <p:nvPr/>
            </p:nvGrpSpPr>
            <p:grpSpPr>
              <a:xfrm>
                <a:off x="8715407" y="4327848"/>
                <a:ext cx="267582" cy="584461"/>
                <a:chOff x="1801817" y="2565383"/>
                <a:chExt cx="267582" cy="584461"/>
              </a:xfrm>
            </p:grpSpPr>
            <p:sp>
              <p:nvSpPr>
                <p:cNvPr id="50" name="Google Shape;50;p5"/>
                <p:cNvSpPr/>
                <p:nvPr/>
              </p:nvSpPr>
              <p:spPr>
                <a:xfrm>
                  <a:off x="1801817" y="30176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" name="Google Shape;51;p5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52" name="Google Shape;52;p5"/>
            <p:cNvSpPr/>
            <p:nvPr/>
          </p:nvSpPr>
          <p:spPr>
            <a:xfrm>
              <a:off x="82048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8384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55" name="Google Shape;55;p6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56" name="Google Shape;56;p6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7" name="Google Shape;57;p6"/>
            <p:cNvGrpSpPr/>
            <p:nvPr/>
          </p:nvGrpSpPr>
          <p:grpSpPr>
            <a:xfrm>
              <a:off x="8474972" y="4456767"/>
              <a:ext cx="509531" cy="555891"/>
              <a:chOff x="1940907" y="2524528"/>
              <a:chExt cx="509531" cy="555891"/>
            </a:xfrm>
          </p:grpSpPr>
          <p:sp>
            <p:nvSpPr>
              <p:cNvPr id="58" name="Google Shape;58;p6"/>
              <p:cNvSpPr/>
              <p:nvPr/>
            </p:nvSpPr>
            <p:spPr>
              <a:xfrm>
                <a:off x="2321855" y="2524528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" name="Google Shape;59;p6"/>
              <p:cNvSpPr/>
              <p:nvPr/>
            </p:nvSpPr>
            <p:spPr>
              <a:xfrm>
                <a:off x="1940907" y="295193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0" name="Google Shape;60;p6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61" name="Google Shape;61;p6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833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 txBox="1">
            <a:spLocks noGrp="1"/>
          </p:cNvSpPr>
          <p:nvPr>
            <p:ph type="subTitle" idx="1"/>
          </p:nvPr>
        </p:nvSpPr>
        <p:spPr>
          <a:xfrm>
            <a:off x="1367216" y="3287616"/>
            <a:ext cx="4044800" cy="17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367216" y="1721876"/>
            <a:ext cx="4044800" cy="15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67" name="Google Shape;67;p7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68" name="Google Shape;68;p7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9" name="Google Shape;69;p7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70" name="Google Shape;70;p7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7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2" name="Google Shape;72;p7"/>
          <p:cNvGrpSpPr/>
          <p:nvPr/>
        </p:nvGrpSpPr>
        <p:grpSpPr>
          <a:xfrm rot="10800000">
            <a:off x="0" y="0"/>
            <a:ext cx="1964400" cy="1699200"/>
            <a:chOff x="7684975" y="3869100"/>
            <a:chExt cx="1473300" cy="1274400"/>
          </a:xfrm>
        </p:grpSpPr>
        <p:grpSp>
          <p:nvGrpSpPr>
            <p:cNvPr id="73" name="Google Shape;73;p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74" name="Google Shape;74;p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75" name="Google Shape;75;p7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76" name="Google Shape;76;p7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7" name="Google Shape;77;p7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78" name="Google Shape;78;p7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9" name="Google Shape;79;p7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grpSp>
          <p:nvGrpSpPr>
            <p:cNvPr id="80" name="Google Shape;80;p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81" name="Google Shape;81;p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2" name="Google Shape;82;p7"/>
              <p:cNvSpPr/>
              <p:nvPr/>
            </p:nvSpPr>
            <p:spPr>
              <a:xfrm>
                <a:off x="8778297" y="45564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83" name="Google Shape;83;p7"/>
            <p:cNvSpPr/>
            <p:nvPr/>
          </p:nvSpPr>
          <p:spPr>
            <a:xfrm>
              <a:off x="85096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4" name="Google Shape;84;p7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85" name="Google Shape;85;p7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8014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2286600" y="1868800"/>
            <a:ext cx="7618800" cy="29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90" name="Google Shape;90;p8"/>
          <p:cNvGrpSpPr/>
          <p:nvPr/>
        </p:nvGrpSpPr>
        <p:grpSpPr>
          <a:xfrm flipH="1">
            <a:off x="-304" y="3809509"/>
            <a:ext cx="3048663" cy="3048663"/>
            <a:chOff x="6247500" y="2247000"/>
            <a:chExt cx="2896500" cy="2896500"/>
          </a:xfrm>
        </p:grpSpPr>
        <p:sp>
          <p:nvSpPr>
            <p:cNvPr id="91" name="Google Shape;91;p8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/>
            </a:p>
          </p:txBody>
        </p:sp>
        <p:grpSp>
          <p:nvGrpSpPr>
            <p:cNvPr id="92" name="Google Shape;92;p8"/>
            <p:cNvGrpSpPr/>
            <p:nvPr/>
          </p:nvGrpSpPr>
          <p:grpSpPr>
            <a:xfrm>
              <a:off x="7574608" y="3254354"/>
              <a:ext cx="1301337" cy="1678363"/>
              <a:chOff x="1590733" y="2106882"/>
              <a:chExt cx="1056537" cy="1362640"/>
            </a:xfrm>
          </p:grpSpPr>
          <p:sp>
            <p:nvSpPr>
              <p:cNvPr id="93" name="Google Shape;93;p8"/>
              <p:cNvSpPr/>
              <p:nvPr/>
            </p:nvSpPr>
            <p:spPr>
              <a:xfrm>
                <a:off x="2503412" y="2106882"/>
                <a:ext cx="143858" cy="14815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  <p:sp>
            <p:nvSpPr>
              <p:cNvPr id="94" name="Google Shape;94;p8"/>
              <p:cNvSpPr/>
              <p:nvPr/>
            </p:nvSpPr>
            <p:spPr>
              <a:xfrm>
                <a:off x="2228039" y="2683811"/>
                <a:ext cx="143958" cy="14805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  <p:sp>
            <p:nvSpPr>
              <p:cNvPr id="95" name="Google Shape;95;p8"/>
              <p:cNvSpPr/>
              <p:nvPr/>
            </p:nvSpPr>
            <p:spPr>
              <a:xfrm>
                <a:off x="1590733" y="2852467"/>
                <a:ext cx="139653" cy="143951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  <p:sp>
            <p:nvSpPr>
              <p:cNvPr id="96" name="Google Shape;96;p8"/>
              <p:cNvSpPr/>
              <p:nvPr/>
            </p:nvSpPr>
            <p:spPr>
              <a:xfrm>
                <a:off x="2300951" y="3325670"/>
                <a:ext cx="143858" cy="14385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</p:grpSp>
      </p:grpSp>
      <p:grpSp>
        <p:nvGrpSpPr>
          <p:cNvPr id="97" name="Google Shape;97;p8"/>
          <p:cNvGrpSpPr/>
          <p:nvPr/>
        </p:nvGrpSpPr>
        <p:grpSpPr>
          <a:xfrm>
            <a:off x="855656" y="617710"/>
            <a:ext cx="215003" cy="3790924"/>
            <a:chOff x="641742" y="463282"/>
            <a:chExt cx="161252" cy="2843193"/>
          </a:xfrm>
        </p:grpSpPr>
        <p:cxnSp>
          <p:nvCxnSpPr>
            <p:cNvPr id="98" name="Google Shape;98;p8"/>
            <p:cNvCxnSpPr/>
            <p:nvPr/>
          </p:nvCxnSpPr>
          <p:spPr>
            <a:xfrm>
              <a:off x="722368" y="769675"/>
              <a:ext cx="0" cy="25368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9" name="Google Shape;99;p8"/>
            <p:cNvSpPr/>
            <p:nvPr/>
          </p:nvSpPr>
          <p:spPr>
            <a:xfrm>
              <a:off x="641742" y="46328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0" name="Google Shape;100;p8"/>
          <p:cNvGrpSpPr/>
          <p:nvPr/>
        </p:nvGrpSpPr>
        <p:grpSpPr>
          <a:xfrm>
            <a:off x="9143326" y="3809331"/>
            <a:ext cx="3048663" cy="3048663"/>
            <a:chOff x="6247500" y="2247000"/>
            <a:chExt cx="2896500" cy="2896500"/>
          </a:xfrm>
        </p:grpSpPr>
        <p:sp>
          <p:nvSpPr>
            <p:cNvPr id="101" name="Google Shape;101;p8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02" name="Google Shape;102;p8"/>
            <p:cNvGrpSpPr/>
            <p:nvPr/>
          </p:nvGrpSpPr>
          <p:grpSpPr>
            <a:xfrm>
              <a:off x="7431968" y="3216410"/>
              <a:ext cx="1502850" cy="1689225"/>
              <a:chOff x="1474925" y="2076075"/>
              <a:chExt cx="1220143" cy="1371458"/>
            </a:xfrm>
          </p:grpSpPr>
          <p:sp>
            <p:nvSpPr>
              <p:cNvPr id="103" name="Google Shape;103;p8"/>
              <p:cNvSpPr/>
              <p:nvPr/>
            </p:nvSpPr>
            <p:spPr>
              <a:xfrm>
                <a:off x="2550276" y="2076075"/>
                <a:ext cx="144792" cy="149114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" name="Google Shape;104;p8"/>
              <p:cNvSpPr/>
              <p:nvPr/>
            </p:nvSpPr>
            <p:spPr>
              <a:xfrm>
                <a:off x="2273113" y="2656738"/>
                <a:ext cx="144893" cy="149013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" name="Google Shape;105;p8"/>
              <p:cNvSpPr/>
              <p:nvPr/>
            </p:nvSpPr>
            <p:spPr>
              <a:xfrm>
                <a:off x="1474925" y="3139968"/>
                <a:ext cx="140560" cy="144882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>
                <a:off x="2346498" y="3302752"/>
                <a:ext cx="144792" cy="14478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07" name="Google Shape;107;p8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108" name="Google Shape;108;p8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2324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9"/>
          <p:cNvGrpSpPr/>
          <p:nvPr/>
        </p:nvGrpSpPr>
        <p:grpSpPr>
          <a:xfrm rot="10800000">
            <a:off x="-4" y="9"/>
            <a:ext cx="3048663" cy="3048663"/>
            <a:chOff x="6247500" y="2247000"/>
            <a:chExt cx="2896500" cy="2896500"/>
          </a:xfrm>
        </p:grpSpPr>
        <p:sp>
          <p:nvSpPr>
            <p:cNvPr id="113" name="Google Shape;113;p9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/>
            </a:p>
          </p:txBody>
        </p:sp>
        <p:grpSp>
          <p:nvGrpSpPr>
            <p:cNvPr id="114" name="Google Shape;114;p9"/>
            <p:cNvGrpSpPr/>
            <p:nvPr/>
          </p:nvGrpSpPr>
          <p:grpSpPr>
            <a:xfrm>
              <a:off x="7381550" y="3350883"/>
              <a:ext cx="1494395" cy="1485305"/>
              <a:chOff x="1433992" y="2185252"/>
              <a:chExt cx="1213279" cy="1205899"/>
            </a:xfrm>
          </p:grpSpPr>
          <p:sp>
            <p:nvSpPr>
              <p:cNvPr id="115" name="Google Shape;115;p9"/>
              <p:cNvSpPr/>
              <p:nvPr/>
            </p:nvSpPr>
            <p:spPr>
              <a:xfrm>
                <a:off x="2503412" y="2185252"/>
                <a:ext cx="143858" cy="14815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  <p:sp>
            <p:nvSpPr>
              <p:cNvPr id="116" name="Google Shape;116;p9"/>
              <p:cNvSpPr/>
              <p:nvPr/>
            </p:nvSpPr>
            <p:spPr>
              <a:xfrm>
                <a:off x="1914557" y="2683811"/>
                <a:ext cx="143958" cy="14805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  <p:sp>
            <p:nvSpPr>
              <p:cNvPr id="117" name="Google Shape;117;p9"/>
              <p:cNvSpPr/>
              <p:nvPr/>
            </p:nvSpPr>
            <p:spPr>
              <a:xfrm>
                <a:off x="1433992" y="3244319"/>
                <a:ext cx="139653" cy="143951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  <p:sp>
            <p:nvSpPr>
              <p:cNvPr id="118" name="Google Shape;118;p9"/>
              <p:cNvSpPr/>
              <p:nvPr/>
            </p:nvSpPr>
            <p:spPr>
              <a:xfrm>
                <a:off x="2457692" y="3247300"/>
                <a:ext cx="143858" cy="14385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</p:grpSp>
      </p:grpSp>
      <p:cxnSp>
        <p:nvCxnSpPr>
          <p:cNvPr id="119" name="Google Shape;119;p9"/>
          <p:cNvCxnSpPr/>
          <p:nvPr/>
        </p:nvCxnSpPr>
        <p:spPr>
          <a:xfrm rot="10800000">
            <a:off x="2648480" y="6144773"/>
            <a:ext cx="8256800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" name="Google Shape;120;p9"/>
          <p:cNvSpPr/>
          <p:nvPr/>
        </p:nvSpPr>
        <p:spPr>
          <a:xfrm>
            <a:off x="11121323" y="6042461"/>
            <a:ext cx="215003" cy="204628"/>
          </a:xfrm>
          <a:custGeom>
            <a:avLst/>
            <a:gdLst/>
            <a:ahLst/>
            <a:cxnLst/>
            <a:rect l="l" t="t" r="r" b="b"/>
            <a:pathLst>
              <a:path w="4352" h="4142" extrusionOk="0">
                <a:moveTo>
                  <a:pt x="2197" y="1"/>
                </a:moveTo>
                <a:lnTo>
                  <a:pt x="1395" y="1226"/>
                </a:lnTo>
                <a:lnTo>
                  <a:pt x="0" y="1606"/>
                </a:lnTo>
                <a:lnTo>
                  <a:pt x="930" y="2705"/>
                </a:lnTo>
                <a:lnTo>
                  <a:pt x="845" y="4141"/>
                </a:lnTo>
                <a:lnTo>
                  <a:pt x="845" y="4141"/>
                </a:lnTo>
                <a:lnTo>
                  <a:pt x="2197" y="3634"/>
                </a:lnTo>
                <a:lnTo>
                  <a:pt x="3507" y="4141"/>
                </a:lnTo>
                <a:lnTo>
                  <a:pt x="3507" y="4141"/>
                </a:lnTo>
                <a:lnTo>
                  <a:pt x="3422" y="2705"/>
                </a:lnTo>
                <a:lnTo>
                  <a:pt x="4352" y="1606"/>
                </a:lnTo>
                <a:lnTo>
                  <a:pt x="2958" y="1226"/>
                </a:lnTo>
                <a:lnTo>
                  <a:pt x="219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1" name="Google Shape;121;p9"/>
          <p:cNvGrpSpPr/>
          <p:nvPr/>
        </p:nvGrpSpPr>
        <p:grpSpPr>
          <a:xfrm flipH="1">
            <a:off x="-4" y="3809331"/>
            <a:ext cx="3048663" cy="3048663"/>
            <a:chOff x="6247500" y="2247000"/>
            <a:chExt cx="2896500" cy="2896500"/>
          </a:xfrm>
        </p:grpSpPr>
        <p:sp>
          <p:nvSpPr>
            <p:cNvPr id="122" name="Google Shape;122;p9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23" name="Google Shape;123;p9"/>
            <p:cNvGrpSpPr/>
            <p:nvPr/>
          </p:nvGrpSpPr>
          <p:grpSpPr>
            <a:xfrm>
              <a:off x="7335439" y="3409468"/>
              <a:ext cx="1599379" cy="1399638"/>
              <a:chOff x="1396554" y="2232816"/>
              <a:chExt cx="1298514" cy="1136347"/>
            </a:xfrm>
          </p:grpSpPr>
          <p:sp>
            <p:nvSpPr>
              <p:cNvPr id="124" name="Google Shape;124;p9"/>
              <p:cNvSpPr/>
              <p:nvPr/>
            </p:nvSpPr>
            <p:spPr>
              <a:xfrm>
                <a:off x="2550276" y="2232816"/>
                <a:ext cx="144792" cy="149114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" name="Google Shape;125;p9"/>
              <p:cNvSpPr/>
              <p:nvPr/>
            </p:nvSpPr>
            <p:spPr>
              <a:xfrm>
                <a:off x="1881260" y="2656738"/>
                <a:ext cx="144893" cy="149013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" name="Google Shape;126;p9"/>
              <p:cNvSpPr/>
              <p:nvPr/>
            </p:nvSpPr>
            <p:spPr>
              <a:xfrm>
                <a:off x="1396554" y="3218339"/>
                <a:ext cx="140560" cy="144882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" name="Google Shape;127;p9"/>
              <p:cNvSpPr/>
              <p:nvPr/>
            </p:nvSpPr>
            <p:spPr>
              <a:xfrm>
                <a:off x="2268128" y="3224382"/>
                <a:ext cx="144792" cy="14478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28" name="Google Shape;128;p9"/>
          <p:cNvSpPr txBox="1">
            <a:spLocks noGrp="1"/>
          </p:cNvSpPr>
          <p:nvPr>
            <p:ph type="subTitle" idx="1"/>
          </p:nvPr>
        </p:nvSpPr>
        <p:spPr>
          <a:xfrm>
            <a:off x="2949796" y="3090943"/>
            <a:ext cx="6292400" cy="17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949804" y="2180805"/>
            <a:ext cx="6292400" cy="8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130" name="Google Shape;130;p9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131" name="Google Shape;131;p9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9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3089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3541200" cy="222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136" name="Google Shape;136;p10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sp>
          <p:nvSpPr>
            <p:cNvPr id="137" name="Google Shape;137;p10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10"/>
            <p:cNvSpPr/>
            <p:nvPr/>
          </p:nvSpPr>
          <p:spPr>
            <a:xfrm>
              <a:off x="8788422" y="4464023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8433572" y="47999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973057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"/>
          <p:cNvSpPr txBox="1">
            <a:spLocks noGrp="1"/>
          </p:cNvSpPr>
          <p:nvPr>
            <p:ph type="title" hasCustomPrompt="1"/>
          </p:nvPr>
        </p:nvSpPr>
        <p:spPr>
          <a:xfrm>
            <a:off x="2986400" y="1850057"/>
            <a:ext cx="6219200" cy="16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9pPr>
          </a:lstStyle>
          <a:p>
            <a:r>
              <a:t>xx%</a:t>
            </a:r>
          </a:p>
        </p:txBody>
      </p:sp>
      <p:sp>
        <p:nvSpPr>
          <p:cNvPr id="142" name="Google Shape;142;p11"/>
          <p:cNvSpPr txBox="1">
            <a:spLocks noGrp="1"/>
          </p:cNvSpPr>
          <p:nvPr>
            <p:ph type="subTitle" idx="1"/>
          </p:nvPr>
        </p:nvSpPr>
        <p:spPr>
          <a:xfrm flipH="1">
            <a:off x="2986600" y="3501567"/>
            <a:ext cx="6219200" cy="125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grpSp>
        <p:nvGrpSpPr>
          <p:cNvPr id="143" name="Google Shape;143;p11"/>
          <p:cNvGrpSpPr/>
          <p:nvPr/>
        </p:nvGrpSpPr>
        <p:grpSpPr>
          <a:xfrm flipH="1">
            <a:off x="0" y="2996000"/>
            <a:ext cx="3862000" cy="3862000"/>
            <a:chOff x="6247500" y="2247000"/>
            <a:chExt cx="2896500" cy="2896500"/>
          </a:xfrm>
        </p:grpSpPr>
        <p:sp>
          <p:nvSpPr>
            <p:cNvPr id="144" name="Google Shape;144;p11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45" name="Google Shape;145;p11"/>
            <p:cNvGrpSpPr/>
            <p:nvPr/>
          </p:nvGrpSpPr>
          <p:grpSpPr>
            <a:xfrm>
              <a:off x="7572359" y="3191103"/>
              <a:ext cx="1303588" cy="1736423"/>
              <a:chOff x="1588907" y="2055529"/>
              <a:chExt cx="1058365" cy="1409778"/>
            </a:xfrm>
          </p:grpSpPr>
          <p:sp>
            <p:nvSpPr>
              <p:cNvPr id="146" name="Google Shape;146;p11"/>
              <p:cNvSpPr/>
              <p:nvPr/>
            </p:nvSpPr>
            <p:spPr>
              <a:xfrm>
                <a:off x="2518779" y="2055529"/>
                <a:ext cx="128493" cy="13233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>
                <a:off x="2272817" y="2570835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" name="Google Shape;148;p11"/>
              <p:cNvSpPr/>
              <p:nvPr/>
            </p:nvSpPr>
            <p:spPr>
              <a:xfrm>
                <a:off x="1703578" y="2721477"/>
                <a:ext cx="12473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" name="Google Shape;149;p11"/>
              <p:cNvSpPr/>
              <p:nvPr/>
            </p:nvSpPr>
            <p:spPr>
              <a:xfrm>
                <a:off x="1588907" y="3336732"/>
                <a:ext cx="12482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6" h="1438" extrusionOk="0">
                    <a:moveTo>
                      <a:pt x="846" y="1"/>
                    </a:moveTo>
                    <a:lnTo>
                      <a:pt x="466" y="296"/>
                    </a:lnTo>
                    <a:lnTo>
                      <a:pt x="1" y="296"/>
                    </a:lnTo>
                    <a:lnTo>
                      <a:pt x="170" y="761"/>
                    </a:lnTo>
                    <a:lnTo>
                      <a:pt x="43" y="1226"/>
                    </a:lnTo>
                    <a:lnTo>
                      <a:pt x="43" y="1226"/>
                    </a:lnTo>
                    <a:lnTo>
                      <a:pt x="508" y="1184"/>
                    </a:lnTo>
                    <a:lnTo>
                      <a:pt x="888" y="1437"/>
                    </a:lnTo>
                    <a:lnTo>
                      <a:pt x="1015" y="1015"/>
                    </a:lnTo>
                    <a:lnTo>
                      <a:pt x="1395" y="719"/>
                    </a:lnTo>
                    <a:lnTo>
                      <a:pt x="1015" y="465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>
                <a:off x="2337941" y="3144136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51" name="Google Shape;151;p11"/>
          <p:cNvGrpSpPr/>
          <p:nvPr/>
        </p:nvGrpSpPr>
        <p:grpSpPr>
          <a:xfrm flipH="1">
            <a:off x="3402685" y="6042459"/>
            <a:ext cx="7933660" cy="204628"/>
            <a:chOff x="641742" y="4531844"/>
            <a:chExt cx="5950245" cy="153471"/>
          </a:xfrm>
        </p:grpSpPr>
        <p:cxnSp>
          <p:nvCxnSpPr>
            <p:cNvPr id="152" name="Google Shape;152;p11"/>
            <p:cNvCxnSpPr/>
            <p:nvPr/>
          </p:nvCxnSpPr>
          <p:spPr>
            <a:xfrm>
              <a:off x="917787" y="4608575"/>
              <a:ext cx="56742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3" name="Google Shape;153;p11"/>
            <p:cNvSpPr/>
            <p:nvPr/>
          </p:nvSpPr>
          <p:spPr>
            <a:xfrm>
              <a:off x="641742" y="4531844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4" name="Google Shape;154;p11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155" name="Google Shape;155;p11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11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71517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0641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13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161" name="Google Shape;161;p13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62" name="Google Shape;162;p13"/>
            <p:cNvGrpSpPr/>
            <p:nvPr/>
          </p:nvGrpSpPr>
          <p:grpSpPr>
            <a:xfrm>
              <a:off x="8639207" y="4327848"/>
              <a:ext cx="343782" cy="660661"/>
              <a:chOff x="1725617" y="2565383"/>
              <a:chExt cx="343782" cy="660661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17256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1940907" y="25653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65" name="Google Shape;165;p13"/>
          <p:cNvGrpSpPr/>
          <p:nvPr/>
        </p:nvGrpSpPr>
        <p:grpSpPr>
          <a:xfrm>
            <a:off x="0" y="5158800"/>
            <a:ext cx="1964400" cy="1699200"/>
            <a:chOff x="0" y="3869100"/>
            <a:chExt cx="1473300" cy="1274400"/>
          </a:xfrm>
        </p:grpSpPr>
        <p:sp>
          <p:nvSpPr>
            <p:cNvPr id="166" name="Google Shape;166;p13"/>
            <p:cNvSpPr/>
            <p:nvPr/>
          </p:nvSpPr>
          <p:spPr>
            <a:xfrm>
              <a:off x="0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67" name="Google Shape;167;p13"/>
            <p:cNvGrpSpPr/>
            <p:nvPr/>
          </p:nvGrpSpPr>
          <p:grpSpPr>
            <a:xfrm>
              <a:off x="142922" y="4360398"/>
              <a:ext cx="748080" cy="585686"/>
              <a:chOff x="142922" y="4360398"/>
              <a:chExt cx="748080" cy="585686"/>
            </a:xfrm>
          </p:grpSpPr>
          <p:sp>
            <p:nvSpPr>
              <p:cNvPr id="168" name="Google Shape;168;p13"/>
              <p:cNvSpPr/>
              <p:nvPr/>
            </p:nvSpPr>
            <p:spPr>
              <a:xfrm>
                <a:off x="232432" y="4812617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" name="Google Shape;169;p13"/>
              <p:cNvSpPr/>
              <p:nvPr/>
            </p:nvSpPr>
            <p:spPr>
              <a:xfrm>
                <a:off x="142922" y="436039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0" name="Google Shape;170;p13"/>
              <p:cNvSpPr/>
              <p:nvPr/>
            </p:nvSpPr>
            <p:spPr>
              <a:xfrm>
                <a:off x="762509" y="481759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71" name="Google Shape;171;p13"/>
          <p:cNvSpPr txBox="1">
            <a:spLocks noGrp="1"/>
          </p:cNvSpPr>
          <p:nvPr>
            <p:ph type="title" hasCustomPrompt="1"/>
          </p:nvPr>
        </p:nvSpPr>
        <p:spPr>
          <a:xfrm>
            <a:off x="1970223" y="241750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2" name="Google Shape;172;p13"/>
          <p:cNvSpPr txBox="1">
            <a:spLocks noGrp="1"/>
          </p:cNvSpPr>
          <p:nvPr>
            <p:ph type="subTitle" idx="1"/>
          </p:nvPr>
        </p:nvSpPr>
        <p:spPr>
          <a:xfrm>
            <a:off x="1239423" y="3693533"/>
            <a:ext cx="2642800" cy="9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subTitle" idx="2"/>
          </p:nvPr>
        </p:nvSpPr>
        <p:spPr>
          <a:xfrm>
            <a:off x="1239423" y="4588004"/>
            <a:ext cx="26428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3"/>
          <p:cNvSpPr txBox="1">
            <a:spLocks noGrp="1"/>
          </p:cNvSpPr>
          <p:nvPr>
            <p:ph type="title" idx="3" hasCustomPrompt="1"/>
          </p:nvPr>
        </p:nvSpPr>
        <p:spPr>
          <a:xfrm>
            <a:off x="5505400" y="241750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5" name="Google Shape;175;p13"/>
          <p:cNvSpPr txBox="1">
            <a:spLocks noGrp="1"/>
          </p:cNvSpPr>
          <p:nvPr>
            <p:ph type="subTitle" idx="4"/>
          </p:nvPr>
        </p:nvSpPr>
        <p:spPr>
          <a:xfrm>
            <a:off x="4774600" y="3693533"/>
            <a:ext cx="2642800" cy="9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176" name="Google Shape;176;p13"/>
          <p:cNvSpPr txBox="1">
            <a:spLocks noGrp="1"/>
          </p:cNvSpPr>
          <p:nvPr>
            <p:ph type="subTitle" idx="5"/>
          </p:nvPr>
        </p:nvSpPr>
        <p:spPr>
          <a:xfrm>
            <a:off x="4774600" y="4588004"/>
            <a:ext cx="26428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3"/>
          <p:cNvSpPr txBox="1">
            <a:spLocks noGrp="1"/>
          </p:cNvSpPr>
          <p:nvPr>
            <p:ph type="title" idx="6" hasCustomPrompt="1"/>
          </p:nvPr>
        </p:nvSpPr>
        <p:spPr>
          <a:xfrm>
            <a:off x="9040577" y="241750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8" name="Google Shape;178;p13"/>
          <p:cNvSpPr txBox="1">
            <a:spLocks noGrp="1"/>
          </p:cNvSpPr>
          <p:nvPr>
            <p:ph type="subTitle" idx="7"/>
          </p:nvPr>
        </p:nvSpPr>
        <p:spPr>
          <a:xfrm>
            <a:off x="8309777" y="3693533"/>
            <a:ext cx="2642800" cy="9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subTitle" idx="8"/>
          </p:nvPr>
        </p:nvSpPr>
        <p:spPr>
          <a:xfrm>
            <a:off x="8309777" y="4588004"/>
            <a:ext cx="26428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title" idx="9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181" name="Google Shape;181;p13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182" name="Google Shape;182;p13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53563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"/>
          <p:cNvSpPr txBox="1">
            <a:spLocks noGrp="1"/>
          </p:cNvSpPr>
          <p:nvPr>
            <p:ph type="title"/>
          </p:nvPr>
        </p:nvSpPr>
        <p:spPr>
          <a:xfrm>
            <a:off x="5474483" y="1877200"/>
            <a:ext cx="5538400" cy="20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66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title" idx="2" hasCustomPrompt="1"/>
          </p:nvPr>
        </p:nvSpPr>
        <p:spPr>
          <a:xfrm>
            <a:off x="10793300" y="443403"/>
            <a:ext cx="870800" cy="4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t>xx%</a:t>
            </a:r>
          </a:p>
        </p:txBody>
      </p:sp>
      <p:sp>
        <p:nvSpPr>
          <p:cNvPr id="188" name="Google Shape;188;p14"/>
          <p:cNvSpPr txBox="1">
            <a:spLocks noGrp="1"/>
          </p:cNvSpPr>
          <p:nvPr>
            <p:ph type="subTitle" idx="1"/>
          </p:nvPr>
        </p:nvSpPr>
        <p:spPr>
          <a:xfrm>
            <a:off x="5474489" y="3961445"/>
            <a:ext cx="4598800" cy="9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189" name="Google Shape;189;p14"/>
          <p:cNvSpPr/>
          <p:nvPr/>
        </p:nvSpPr>
        <p:spPr>
          <a:xfrm rot="5400000" flipH="1">
            <a:off x="0" y="443400"/>
            <a:ext cx="6418400" cy="6418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01944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15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192" name="Google Shape;192;p15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5" name="Google Shape;195;p15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grpSp>
          <p:nvGrpSpPr>
            <p:cNvPr id="196" name="Google Shape;196;p1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197" name="Google Shape;197;p1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" name="Google Shape;198;p15"/>
              <p:cNvSpPr/>
              <p:nvPr/>
            </p:nvSpPr>
            <p:spPr>
              <a:xfrm>
                <a:off x="8854497" y="44802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99" name="Google Shape;199;p15"/>
            <p:cNvSpPr/>
            <p:nvPr/>
          </p:nvSpPr>
          <p:spPr>
            <a:xfrm>
              <a:off x="8473396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0" name="Google Shape;200;p15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sp>
          <p:nvSpPr>
            <p:cNvPr id="201" name="Google Shape;201;p15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8812232" y="4887742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8788422" y="4427773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8357372" y="483989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5" name="Google Shape;205;p15"/>
          <p:cNvGrpSpPr/>
          <p:nvPr/>
        </p:nvGrpSpPr>
        <p:grpSpPr>
          <a:xfrm rot="10800000">
            <a:off x="0" y="0"/>
            <a:ext cx="1964400" cy="1699200"/>
            <a:chOff x="7684975" y="3869100"/>
            <a:chExt cx="1473300" cy="1274400"/>
          </a:xfrm>
        </p:grpSpPr>
        <p:grpSp>
          <p:nvGrpSpPr>
            <p:cNvPr id="206" name="Google Shape;206;p1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207" name="Google Shape;207;p1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" name="Google Shape;208;p15"/>
              <p:cNvSpPr/>
              <p:nvPr/>
            </p:nvSpPr>
            <p:spPr>
              <a:xfrm>
                <a:off x="8854497" y="44040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09" name="Google Shape;209;p15"/>
            <p:cNvSpPr/>
            <p:nvPr/>
          </p:nvSpPr>
          <p:spPr>
            <a:xfrm>
              <a:off x="84334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0" name="Google Shape;210;p15"/>
          <p:cNvSpPr txBox="1">
            <a:spLocks noGrp="1"/>
          </p:cNvSpPr>
          <p:nvPr>
            <p:ph type="title"/>
          </p:nvPr>
        </p:nvSpPr>
        <p:spPr>
          <a:xfrm>
            <a:off x="5829264" y="4375212"/>
            <a:ext cx="4848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933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2933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2933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2933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2933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2933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2933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2933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2933"/>
            </a:lvl9pPr>
          </a:lstStyle>
          <a:p>
            <a:endParaRPr/>
          </a:p>
        </p:txBody>
      </p:sp>
      <p:sp>
        <p:nvSpPr>
          <p:cNvPr id="211" name="Google Shape;211;p15"/>
          <p:cNvSpPr txBox="1">
            <a:spLocks noGrp="1"/>
          </p:cNvSpPr>
          <p:nvPr>
            <p:ph type="subTitle" idx="1"/>
          </p:nvPr>
        </p:nvSpPr>
        <p:spPr>
          <a:xfrm>
            <a:off x="5829264" y="1916247"/>
            <a:ext cx="4848800" cy="233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933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2933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2933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2933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2933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2933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2933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2933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2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8089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14" name="Google Shape;214;p16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grpSp>
          <p:nvGrpSpPr>
            <p:cNvPr id="215" name="Google Shape;215;p16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216" name="Google Shape;216;p16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" name="Google Shape;217;p16"/>
              <p:cNvSpPr/>
              <p:nvPr/>
            </p:nvSpPr>
            <p:spPr>
              <a:xfrm>
                <a:off x="8888873" y="4350765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18" name="Google Shape;218;p16"/>
            <p:cNvSpPr/>
            <p:nvPr/>
          </p:nvSpPr>
          <p:spPr>
            <a:xfrm>
              <a:off x="8544023" y="4883765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9" name="Google Shape;219;p16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220" name="Google Shape;220;p16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16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3" name="Google Shape;223;p16"/>
          <p:cNvSpPr txBox="1">
            <a:spLocks noGrp="1"/>
          </p:cNvSpPr>
          <p:nvPr>
            <p:ph type="subTitle" idx="1"/>
          </p:nvPr>
        </p:nvSpPr>
        <p:spPr>
          <a:xfrm>
            <a:off x="7060189" y="2555769"/>
            <a:ext cx="3702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24" name="Google Shape;224;p16"/>
          <p:cNvSpPr txBox="1">
            <a:spLocks noGrp="1"/>
          </p:cNvSpPr>
          <p:nvPr>
            <p:ph type="subTitle" idx="2"/>
          </p:nvPr>
        </p:nvSpPr>
        <p:spPr>
          <a:xfrm>
            <a:off x="7060189" y="2916277"/>
            <a:ext cx="37024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16"/>
          <p:cNvSpPr txBox="1">
            <a:spLocks noGrp="1"/>
          </p:cNvSpPr>
          <p:nvPr>
            <p:ph type="subTitle" idx="3"/>
          </p:nvPr>
        </p:nvSpPr>
        <p:spPr>
          <a:xfrm>
            <a:off x="7060189" y="4054199"/>
            <a:ext cx="3702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26" name="Google Shape;226;p16"/>
          <p:cNvSpPr txBox="1">
            <a:spLocks noGrp="1"/>
          </p:cNvSpPr>
          <p:nvPr>
            <p:ph type="subTitle" idx="4"/>
          </p:nvPr>
        </p:nvSpPr>
        <p:spPr>
          <a:xfrm>
            <a:off x="7060189" y="4414707"/>
            <a:ext cx="37024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227" name="Google Shape;227;p16"/>
          <p:cNvGrpSpPr/>
          <p:nvPr/>
        </p:nvGrpSpPr>
        <p:grpSpPr>
          <a:xfrm>
            <a:off x="0" y="5158800"/>
            <a:ext cx="1964400" cy="1699200"/>
            <a:chOff x="0" y="3869100"/>
            <a:chExt cx="1473300" cy="1274400"/>
          </a:xfrm>
        </p:grpSpPr>
        <p:grpSp>
          <p:nvGrpSpPr>
            <p:cNvPr id="228" name="Google Shape;228;p16"/>
            <p:cNvGrpSpPr/>
            <p:nvPr/>
          </p:nvGrpSpPr>
          <p:grpSpPr>
            <a:xfrm flipH="1">
              <a:off x="0" y="3869100"/>
              <a:ext cx="1473300" cy="1274400"/>
              <a:chOff x="7684975" y="3869100"/>
              <a:chExt cx="1473300" cy="1274400"/>
            </a:xfrm>
          </p:grpSpPr>
          <p:grpSp>
            <p:nvGrpSpPr>
              <p:cNvPr id="229" name="Google Shape;229;p16"/>
              <p:cNvGrpSpPr/>
              <p:nvPr/>
            </p:nvGrpSpPr>
            <p:grpSpPr>
              <a:xfrm>
                <a:off x="7684975" y="3869100"/>
                <a:ext cx="1473300" cy="1274400"/>
                <a:chOff x="7684975" y="3869100"/>
                <a:chExt cx="1473300" cy="1274400"/>
              </a:xfrm>
            </p:grpSpPr>
            <p:sp>
              <p:nvSpPr>
                <p:cNvPr id="230" name="Google Shape;230;p16"/>
                <p:cNvSpPr/>
                <p:nvPr/>
              </p:nvSpPr>
              <p:spPr>
                <a:xfrm flipH="1">
                  <a:off x="7684975" y="3869100"/>
                  <a:ext cx="1473300" cy="1274400"/>
                </a:xfrm>
                <a:prstGeom prst="rtTriangl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" name="Google Shape;231;p16"/>
                <p:cNvSpPr/>
                <p:nvPr/>
              </p:nvSpPr>
              <p:spPr>
                <a:xfrm>
                  <a:off x="8854497" y="4404048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232" name="Google Shape;232;p16"/>
              <p:cNvSpPr/>
              <p:nvPr/>
            </p:nvSpPr>
            <p:spPr>
              <a:xfrm>
                <a:off x="8357247" y="48608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33" name="Google Shape;233;p16"/>
            <p:cNvSpPr/>
            <p:nvPr/>
          </p:nvSpPr>
          <p:spPr>
            <a:xfrm>
              <a:off x="289233" y="4781985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584219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7"/>
          <p:cNvSpPr txBox="1">
            <a:spLocks noGrp="1"/>
          </p:cNvSpPr>
          <p:nvPr>
            <p:ph type="subTitle" idx="1"/>
          </p:nvPr>
        </p:nvSpPr>
        <p:spPr>
          <a:xfrm>
            <a:off x="1757313" y="2165720"/>
            <a:ext cx="3542000" cy="8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36" name="Google Shape;236;p17"/>
          <p:cNvSpPr txBox="1">
            <a:spLocks noGrp="1"/>
          </p:cNvSpPr>
          <p:nvPr>
            <p:ph type="subTitle" idx="2"/>
          </p:nvPr>
        </p:nvSpPr>
        <p:spPr>
          <a:xfrm>
            <a:off x="6892700" y="2165720"/>
            <a:ext cx="3542000" cy="8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grpSp>
        <p:nvGrpSpPr>
          <p:cNvPr id="237" name="Google Shape;237;p17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238" name="Google Shape;238;p17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39" name="Google Shape;239;p17"/>
            <p:cNvGrpSpPr/>
            <p:nvPr/>
          </p:nvGrpSpPr>
          <p:grpSpPr>
            <a:xfrm>
              <a:off x="8486807" y="4632648"/>
              <a:ext cx="496182" cy="203461"/>
              <a:chOff x="1573217" y="2870183"/>
              <a:chExt cx="496182" cy="203461"/>
            </a:xfrm>
          </p:grpSpPr>
          <p:sp>
            <p:nvSpPr>
              <p:cNvPr id="240" name="Google Shape;240;p17"/>
              <p:cNvSpPr/>
              <p:nvPr/>
            </p:nvSpPr>
            <p:spPr>
              <a:xfrm>
                <a:off x="1573217" y="29414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" name="Google Shape;241;p17"/>
              <p:cNvSpPr/>
              <p:nvPr/>
            </p:nvSpPr>
            <p:spPr>
              <a:xfrm>
                <a:off x="1940907" y="28701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42" name="Google Shape;242;p17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43" name="Google Shape;243;p17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244" name="Google Shape;244;p17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7" name="Google Shape;247;p17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grpSp>
          <p:nvGrpSpPr>
            <p:cNvPr id="248" name="Google Shape;248;p1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249" name="Google Shape;249;p1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50" name="Google Shape;250;p17"/>
              <p:cNvGrpSpPr/>
              <p:nvPr/>
            </p:nvGrpSpPr>
            <p:grpSpPr>
              <a:xfrm>
                <a:off x="8204847" y="4327848"/>
                <a:ext cx="778143" cy="661486"/>
                <a:chOff x="1291257" y="2565383"/>
                <a:chExt cx="778143" cy="661486"/>
              </a:xfrm>
            </p:grpSpPr>
            <p:sp>
              <p:nvSpPr>
                <p:cNvPr id="251" name="Google Shape;251;p17"/>
                <p:cNvSpPr/>
                <p:nvPr/>
              </p:nvSpPr>
              <p:spPr>
                <a:xfrm rot="10800000">
                  <a:off x="1940817" y="256538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2" name="Google Shape;252;p17"/>
                <p:cNvSpPr/>
                <p:nvPr/>
              </p:nvSpPr>
              <p:spPr>
                <a:xfrm>
                  <a:off x="1291257" y="3098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253" name="Google Shape;253;p17"/>
            <p:cNvSpPr/>
            <p:nvPr/>
          </p:nvSpPr>
          <p:spPr>
            <a:xfrm rot="10800000">
              <a:off x="8639207" y="4783823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4" name="Google Shape;254;p17"/>
          <p:cNvSpPr txBox="1">
            <a:spLocks noGrp="1"/>
          </p:cNvSpPr>
          <p:nvPr>
            <p:ph type="body" idx="3"/>
          </p:nvPr>
        </p:nvSpPr>
        <p:spPr>
          <a:xfrm>
            <a:off x="1757300" y="3043219"/>
            <a:ext cx="3542000" cy="26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4876678" lvl="7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5486263" lvl="8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255" name="Google Shape;255;p17"/>
          <p:cNvSpPr txBox="1">
            <a:spLocks noGrp="1"/>
          </p:cNvSpPr>
          <p:nvPr>
            <p:ph type="body" idx="4"/>
          </p:nvPr>
        </p:nvSpPr>
        <p:spPr>
          <a:xfrm>
            <a:off x="6892695" y="3043219"/>
            <a:ext cx="3542000" cy="26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4876678" lvl="7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5486263" lvl="8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2208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258" name="Google Shape;258;p18"/>
          <p:cNvSpPr txBox="1">
            <a:spLocks noGrp="1"/>
          </p:cNvSpPr>
          <p:nvPr>
            <p:ph type="subTitle" idx="1"/>
          </p:nvPr>
        </p:nvSpPr>
        <p:spPr>
          <a:xfrm>
            <a:off x="2360733" y="1805433"/>
            <a:ext cx="3938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59" name="Google Shape;259;p18"/>
          <p:cNvSpPr txBox="1">
            <a:spLocks noGrp="1"/>
          </p:cNvSpPr>
          <p:nvPr>
            <p:ph type="subTitle" idx="2"/>
          </p:nvPr>
        </p:nvSpPr>
        <p:spPr>
          <a:xfrm>
            <a:off x="2360733" y="2165941"/>
            <a:ext cx="39384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18"/>
          <p:cNvSpPr txBox="1">
            <a:spLocks noGrp="1"/>
          </p:cNvSpPr>
          <p:nvPr>
            <p:ph type="subTitle" idx="3"/>
          </p:nvPr>
        </p:nvSpPr>
        <p:spPr>
          <a:xfrm>
            <a:off x="2360733" y="3303861"/>
            <a:ext cx="3938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61" name="Google Shape;261;p18"/>
          <p:cNvSpPr txBox="1">
            <a:spLocks noGrp="1"/>
          </p:cNvSpPr>
          <p:nvPr>
            <p:ph type="subTitle" idx="4"/>
          </p:nvPr>
        </p:nvSpPr>
        <p:spPr>
          <a:xfrm>
            <a:off x="2360733" y="3664369"/>
            <a:ext cx="39384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8"/>
          <p:cNvSpPr txBox="1">
            <a:spLocks noGrp="1"/>
          </p:cNvSpPr>
          <p:nvPr>
            <p:ph type="subTitle" idx="5"/>
          </p:nvPr>
        </p:nvSpPr>
        <p:spPr>
          <a:xfrm>
            <a:off x="2360733" y="4802291"/>
            <a:ext cx="3938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63" name="Google Shape;263;p18"/>
          <p:cNvSpPr txBox="1">
            <a:spLocks noGrp="1"/>
          </p:cNvSpPr>
          <p:nvPr>
            <p:ph type="subTitle" idx="6"/>
          </p:nvPr>
        </p:nvSpPr>
        <p:spPr>
          <a:xfrm>
            <a:off x="2360733" y="5162799"/>
            <a:ext cx="39384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264" name="Google Shape;264;p18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265" name="Google Shape;265;p18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18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18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8" name="Google Shape;268;p18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269" name="Google Shape;269;p18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70" name="Google Shape;270;p18"/>
            <p:cNvGrpSpPr/>
            <p:nvPr/>
          </p:nvGrpSpPr>
          <p:grpSpPr>
            <a:xfrm>
              <a:off x="8379117" y="4514460"/>
              <a:ext cx="527673" cy="474049"/>
              <a:chOff x="1465527" y="2751995"/>
              <a:chExt cx="527673" cy="474049"/>
            </a:xfrm>
          </p:grpSpPr>
          <p:sp>
            <p:nvSpPr>
              <p:cNvPr id="271" name="Google Shape;271;p18"/>
              <p:cNvSpPr/>
              <p:nvPr/>
            </p:nvSpPr>
            <p:spPr>
              <a:xfrm>
                <a:off x="146552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" name="Google Shape;272;p18"/>
              <p:cNvSpPr/>
              <p:nvPr/>
            </p:nvSpPr>
            <p:spPr>
              <a:xfrm>
                <a:off x="1864707" y="2751995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6066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"/>
          <p:cNvSpPr txBox="1">
            <a:spLocks noGrp="1"/>
          </p:cNvSpPr>
          <p:nvPr>
            <p:ph type="subTitle" idx="1"/>
          </p:nvPr>
        </p:nvSpPr>
        <p:spPr>
          <a:xfrm>
            <a:off x="960000" y="2253617"/>
            <a:ext cx="2277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75" name="Google Shape;275;p19"/>
          <p:cNvSpPr txBox="1">
            <a:spLocks noGrp="1"/>
          </p:cNvSpPr>
          <p:nvPr>
            <p:ph type="subTitle" idx="2"/>
          </p:nvPr>
        </p:nvSpPr>
        <p:spPr>
          <a:xfrm>
            <a:off x="960000" y="2735500"/>
            <a:ext cx="22772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9"/>
          <p:cNvSpPr txBox="1">
            <a:spLocks noGrp="1"/>
          </p:cNvSpPr>
          <p:nvPr>
            <p:ph type="subTitle" idx="3"/>
          </p:nvPr>
        </p:nvSpPr>
        <p:spPr>
          <a:xfrm>
            <a:off x="3624933" y="2253617"/>
            <a:ext cx="2277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77" name="Google Shape;277;p19"/>
          <p:cNvSpPr txBox="1">
            <a:spLocks noGrp="1"/>
          </p:cNvSpPr>
          <p:nvPr>
            <p:ph type="subTitle" idx="4"/>
          </p:nvPr>
        </p:nvSpPr>
        <p:spPr>
          <a:xfrm>
            <a:off x="3624933" y="2735500"/>
            <a:ext cx="22772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9"/>
          <p:cNvSpPr txBox="1">
            <a:spLocks noGrp="1"/>
          </p:cNvSpPr>
          <p:nvPr>
            <p:ph type="subTitle" idx="5"/>
          </p:nvPr>
        </p:nvSpPr>
        <p:spPr>
          <a:xfrm>
            <a:off x="6289867" y="2253617"/>
            <a:ext cx="2277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79" name="Google Shape;279;p19"/>
          <p:cNvSpPr txBox="1">
            <a:spLocks noGrp="1"/>
          </p:cNvSpPr>
          <p:nvPr>
            <p:ph type="subTitle" idx="6"/>
          </p:nvPr>
        </p:nvSpPr>
        <p:spPr>
          <a:xfrm>
            <a:off x="6289867" y="2735500"/>
            <a:ext cx="22772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9"/>
          <p:cNvSpPr txBox="1">
            <a:spLocks noGrp="1"/>
          </p:cNvSpPr>
          <p:nvPr>
            <p:ph type="subTitle" idx="7"/>
          </p:nvPr>
        </p:nvSpPr>
        <p:spPr>
          <a:xfrm>
            <a:off x="8954800" y="2253617"/>
            <a:ext cx="2277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81" name="Google Shape;281;p19"/>
          <p:cNvSpPr txBox="1">
            <a:spLocks noGrp="1"/>
          </p:cNvSpPr>
          <p:nvPr>
            <p:ph type="subTitle" idx="8"/>
          </p:nvPr>
        </p:nvSpPr>
        <p:spPr>
          <a:xfrm>
            <a:off x="8954800" y="2735500"/>
            <a:ext cx="22772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9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83" name="Google Shape;283;p19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284" name="Google Shape;284;p19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9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9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7" name="Google Shape;287;p19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grpSp>
          <p:nvGrpSpPr>
            <p:cNvPr id="288" name="Google Shape;288;p19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289" name="Google Shape;289;p19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" name="Google Shape;290;p19"/>
              <p:cNvSpPr/>
              <p:nvPr/>
            </p:nvSpPr>
            <p:spPr>
              <a:xfrm>
                <a:off x="8854497" y="44040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91" name="Google Shape;291;p19"/>
            <p:cNvSpPr/>
            <p:nvPr/>
          </p:nvSpPr>
          <p:spPr>
            <a:xfrm>
              <a:off x="84334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2" name="Google Shape;292;p19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293" name="Google Shape;293;p19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9"/>
            <p:cNvSpPr/>
            <p:nvPr/>
          </p:nvSpPr>
          <p:spPr>
            <a:xfrm>
              <a:off x="8812232" y="4887742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9"/>
            <p:cNvSpPr/>
            <p:nvPr/>
          </p:nvSpPr>
          <p:spPr>
            <a:xfrm>
              <a:off x="8940822" y="4351573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19"/>
            <p:cNvSpPr/>
            <p:nvPr/>
          </p:nvSpPr>
          <p:spPr>
            <a:xfrm>
              <a:off x="8357372" y="483989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7" name="Google Shape;297;p19"/>
          <p:cNvSpPr txBox="1">
            <a:spLocks noGrp="1"/>
          </p:cNvSpPr>
          <p:nvPr>
            <p:ph type="title" idx="9" hasCustomPrompt="1"/>
          </p:nvPr>
        </p:nvSpPr>
        <p:spPr>
          <a:xfrm>
            <a:off x="1508000" y="422070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8" name="Google Shape;298;p19"/>
          <p:cNvSpPr txBox="1">
            <a:spLocks noGrp="1"/>
          </p:cNvSpPr>
          <p:nvPr>
            <p:ph type="title" idx="13" hasCustomPrompt="1"/>
          </p:nvPr>
        </p:nvSpPr>
        <p:spPr>
          <a:xfrm>
            <a:off x="4172933" y="422070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9" name="Google Shape;299;p19"/>
          <p:cNvSpPr txBox="1">
            <a:spLocks noGrp="1"/>
          </p:cNvSpPr>
          <p:nvPr>
            <p:ph type="title" idx="14" hasCustomPrompt="1"/>
          </p:nvPr>
        </p:nvSpPr>
        <p:spPr>
          <a:xfrm>
            <a:off x="9502800" y="422070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0" name="Google Shape;300;p19"/>
          <p:cNvSpPr txBox="1">
            <a:spLocks noGrp="1"/>
          </p:cNvSpPr>
          <p:nvPr>
            <p:ph type="title" idx="15" hasCustomPrompt="1"/>
          </p:nvPr>
        </p:nvSpPr>
        <p:spPr>
          <a:xfrm>
            <a:off x="6837867" y="422070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328778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20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sp>
          <p:nvSpPr>
            <p:cNvPr id="303" name="Google Shape;303;p20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04" name="Google Shape;304;p20"/>
            <p:cNvGrpSpPr/>
            <p:nvPr/>
          </p:nvGrpSpPr>
          <p:grpSpPr>
            <a:xfrm>
              <a:off x="8563007" y="4404048"/>
              <a:ext cx="419982" cy="508261"/>
              <a:chOff x="1649417" y="2641583"/>
              <a:chExt cx="419982" cy="508261"/>
            </a:xfrm>
          </p:grpSpPr>
          <p:sp>
            <p:nvSpPr>
              <p:cNvPr id="305" name="Google Shape;305;p20"/>
              <p:cNvSpPr/>
              <p:nvPr/>
            </p:nvSpPr>
            <p:spPr>
              <a:xfrm>
                <a:off x="1649417" y="30176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" name="Google Shape;306;p20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07" name="Google Shape;307;p20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308" name="Google Shape;308;p20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20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20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1" name="Google Shape;311;p20"/>
          <p:cNvGrpSpPr/>
          <p:nvPr/>
        </p:nvGrpSpPr>
        <p:grpSpPr>
          <a:xfrm flipH="1">
            <a:off x="10246633" y="5158800"/>
            <a:ext cx="1964400" cy="1699200"/>
            <a:chOff x="0" y="3869100"/>
            <a:chExt cx="1473300" cy="1274400"/>
          </a:xfrm>
        </p:grpSpPr>
        <p:sp>
          <p:nvSpPr>
            <p:cNvPr id="312" name="Google Shape;312;p20"/>
            <p:cNvSpPr/>
            <p:nvPr/>
          </p:nvSpPr>
          <p:spPr>
            <a:xfrm>
              <a:off x="0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13" name="Google Shape;313;p20"/>
            <p:cNvGrpSpPr/>
            <p:nvPr/>
          </p:nvGrpSpPr>
          <p:grpSpPr>
            <a:xfrm flipH="1">
              <a:off x="99085" y="4327848"/>
              <a:ext cx="343782" cy="584461"/>
              <a:chOff x="1801817" y="2565383"/>
              <a:chExt cx="343782" cy="584461"/>
            </a:xfrm>
          </p:grpSpPr>
          <p:sp>
            <p:nvSpPr>
              <p:cNvPr id="314" name="Google Shape;314;p20"/>
              <p:cNvSpPr/>
              <p:nvPr/>
            </p:nvSpPr>
            <p:spPr>
              <a:xfrm>
                <a:off x="2017107" y="25653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5" name="Google Shape;315;p20"/>
              <p:cNvSpPr/>
              <p:nvPr/>
            </p:nvSpPr>
            <p:spPr>
              <a:xfrm>
                <a:off x="1801817" y="30176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16" name="Google Shape;316;p20"/>
            <p:cNvSpPr/>
            <p:nvPr/>
          </p:nvSpPr>
          <p:spPr>
            <a:xfrm flipH="1">
              <a:off x="761498" y="4932467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7" name="Google Shape;317;p20"/>
          <p:cNvSpPr txBox="1">
            <a:spLocks noGrp="1"/>
          </p:cNvSpPr>
          <p:nvPr>
            <p:ph type="subTitle" idx="1"/>
          </p:nvPr>
        </p:nvSpPr>
        <p:spPr>
          <a:xfrm>
            <a:off x="1180233" y="4533812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18" name="Google Shape;318;p20"/>
          <p:cNvSpPr txBox="1">
            <a:spLocks noGrp="1"/>
          </p:cNvSpPr>
          <p:nvPr>
            <p:ph type="subTitle" idx="2"/>
          </p:nvPr>
        </p:nvSpPr>
        <p:spPr>
          <a:xfrm>
            <a:off x="1180233" y="5053103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20"/>
          <p:cNvSpPr txBox="1">
            <a:spLocks noGrp="1"/>
          </p:cNvSpPr>
          <p:nvPr>
            <p:ph type="subTitle" idx="3"/>
          </p:nvPr>
        </p:nvSpPr>
        <p:spPr>
          <a:xfrm>
            <a:off x="4715400" y="4533812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20" name="Google Shape;320;p20"/>
          <p:cNvSpPr txBox="1">
            <a:spLocks noGrp="1"/>
          </p:cNvSpPr>
          <p:nvPr>
            <p:ph type="subTitle" idx="4"/>
          </p:nvPr>
        </p:nvSpPr>
        <p:spPr>
          <a:xfrm>
            <a:off x="4715400" y="5053103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20"/>
          <p:cNvSpPr txBox="1">
            <a:spLocks noGrp="1"/>
          </p:cNvSpPr>
          <p:nvPr>
            <p:ph type="subTitle" idx="5"/>
          </p:nvPr>
        </p:nvSpPr>
        <p:spPr>
          <a:xfrm>
            <a:off x="8250567" y="4533812"/>
            <a:ext cx="2761200" cy="49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22" name="Google Shape;322;p20"/>
          <p:cNvSpPr txBox="1">
            <a:spLocks noGrp="1"/>
          </p:cNvSpPr>
          <p:nvPr>
            <p:ph type="subTitle" idx="6"/>
          </p:nvPr>
        </p:nvSpPr>
        <p:spPr>
          <a:xfrm>
            <a:off x="8250567" y="5053103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20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24" name="Google Shape;324;p20"/>
          <p:cNvSpPr txBox="1">
            <a:spLocks noGrp="1"/>
          </p:cNvSpPr>
          <p:nvPr>
            <p:ph type="subTitle" idx="7"/>
          </p:nvPr>
        </p:nvSpPr>
        <p:spPr>
          <a:xfrm>
            <a:off x="1180233" y="2523384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25" name="Google Shape;325;p20"/>
          <p:cNvSpPr txBox="1">
            <a:spLocks noGrp="1"/>
          </p:cNvSpPr>
          <p:nvPr>
            <p:ph type="subTitle" idx="8"/>
          </p:nvPr>
        </p:nvSpPr>
        <p:spPr>
          <a:xfrm>
            <a:off x="1180233" y="3042675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20"/>
          <p:cNvSpPr txBox="1">
            <a:spLocks noGrp="1"/>
          </p:cNvSpPr>
          <p:nvPr>
            <p:ph type="subTitle" idx="9"/>
          </p:nvPr>
        </p:nvSpPr>
        <p:spPr>
          <a:xfrm>
            <a:off x="8250567" y="2523384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27" name="Google Shape;327;p20"/>
          <p:cNvSpPr txBox="1">
            <a:spLocks noGrp="1"/>
          </p:cNvSpPr>
          <p:nvPr>
            <p:ph type="subTitle" idx="13"/>
          </p:nvPr>
        </p:nvSpPr>
        <p:spPr>
          <a:xfrm>
            <a:off x="8250567" y="3042675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56022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21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330" name="Google Shape;330;p21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31" name="Google Shape;331;p21"/>
            <p:cNvGrpSpPr/>
            <p:nvPr/>
          </p:nvGrpSpPr>
          <p:grpSpPr>
            <a:xfrm>
              <a:off x="8563007" y="4404048"/>
              <a:ext cx="419982" cy="508261"/>
              <a:chOff x="1649417" y="2641583"/>
              <a:chExt cx="419982" cy="508261"/>
            </a:xfrm>
          </p:grpSpPr>
          <p:sp>
            <p:nvSpPr>
              <p:cNvPr id="332" name="Google Shape;332;p21"/>
              <p:cNvSpPr/>
              <p:nvPr/>
            </p:nvSpPr>
            <p:spPr>
              <a:xfrm>
                <a:off x="1649417" y="30176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3" name="Google Shape;333;p21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34" name="Google Shape;334;p21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335" name="Google Shape;335;p21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21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21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8" name="Google Shape;338;p21"/>
          <p:cNvGrpSpPr/>
          <p:nvPr/>
        </p:nvGrpSpPr>
        <p:grpSpPr>
          <a:xfrm>
            <a:off x="0" y="5158800"/>
            <a:ext cx="1964400" cy="1699200"/>
            <a:chOff x="0" y="3869100"/>
            <a:chExt cx="1473300" cy="1274400"/>
          </a:xfrm>
        </p:grpSpPr>
        <p:sp>
          <p:nvSpPr>
            <p:cNvPr id="339" name="Google Shape;339;p21"/>
            <p:cNvSpPr/>
            <p:nvPr/>
          </p:nvSpPr>
          <p:spPr>
            <a:xfrm>
              <a:off x="0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40" name="Google Shape;340;p21"/>
            <p:cNvGrpSpPr/>
            <p:nvPr/>
          </p:nvGrpSpPr>
          <p:grpSpPr>
            <a:xfrm flipH="1">
              <a:off x="99085" y="4327848"/>
              <a:ext cx="343782" cy="584461"/>
              <a:chOff x="1801817" y="2565383"/>
              <a:chExt cx="343782" cy="584461"/>
            </a:xfrm>
          </p:grpSpPr>
          <p:sp>
            <p:nvSpPr>
              <p:cNvPr id="341" name="Google Shape;341;p21"/>
              <p:cNvSpPr/>
              <p:nvPr/>
            </p:nvSpPr>
            <p:spPr>
              <a:xfrm>
                <a:off x="2017107" y="25653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2" name="Google Shape;342;p21"/>
              <p:cNvSpPr/>
              <p:nvPr/>
            </p:nvSpPr>
            <p:spPr>
              <a:xfrm>
                <a:off x="1801817" y="30176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43" name="Google Shape;343;p21"/>
            <p:cNvSpPr/>
            <p:nvPr/>
          </p:nvSpPr>
          <p:spPr>
            <a:xfrm flipH="1">
              <a:off x="761498" y="4932467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4" name="Google Shape;344;p21"/>
          <p:cNvSpPr txBox="1">
            <a:spLocks noGrp="1"/>
          </p:cNvSpPr>
          <p:nvPr>
            <p:ph type="subTitle" idx="1"/>
          </p:nvPr>
        </p:nvSpPr>
        <p:spPr>
          <a:xfrm>
            <a:off x="1180233" y="4533812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45" name="Google Shape;345;p21"/>
          <p:cNvSpPr txBox="1">
            <a:spLocks noGrp="1"/>
          </p:cNvSpPr>
          <p:nvPr>
            <p:ph type="subTitle" idx="2"/>
          </p:nvPr>
        </p:nvSpPr>
        <p:spPr>
          <a:xfrm>
            <a:off x="1180233" y="5053103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21"/>
          <p:cNvSpPr txBox="1">
            <a:spLocks noGrp="1"/>
          </p:cNvSpPr>
          <p:nvPr>
            <p:ph type="subTitle" idx="3"/>
          </p:nvPr>
        </p:nvSpPr>
        <p:spPr>
          <a:xfrm>
            <a:off x="4715400" y="4533812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47" name="Google Shape;347;p21"/>
          <p:cNvSpPr txBox="1">
            <a:spLocks noGrp="1"/>
          </p:cNvSpPr>
          <p:nvPr>
            <p:ph type="subTitle" idx="4"/>
          </p:nvPr>
        </p:nvSpPr>
        <p:spPr>
          <a:xfrm>
            <a:off x="4715400" y="5053103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21"/>
          <p:cNvSpPr txBox="1">
            <a:spLocks noGrp="1"/>
          </p:cNvSpPr>
          <p:nvPr>
            <p:ph type="subTitle" idx="5"/>
          </p:nvPr>
        </p:nvSpPr>
        <p:spPr>
          <a:xfrm>
            <a:off x="8250567" y="4533812"/>
            <a:ext cx="2761200" cy="49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49" name="Google Shape;349;p21"/>
          <p:cNvSpPr txBox="1">
            <a:spLocks noGrp="1"/>
          </p:cNvSpPr>
          <p:nvPr>
            <p:ph type="subTitle" idx="6"/>
          </p:nvPr>
        </p:nvSpPr>
        <p:spPr>
          <a:xfrm>
            <a:off x="8250567" y="5053103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21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51" name="Google Shape;351;p21"/>
          <p:cNvSpPr txBox="1">
            <a:spLocks noGrp="1"/>
          </p:cNvSpPr>
          <p:nvPr>
            <p:ph type="subTitle" idx="7"/>
          </p:nvPr>
        </p:nvSpPr>
        <p:spPr>
          <a:xfrm>
            <a:off x="1180233" y="2523384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52" name="Google Shape;352;p21"/>
          <p:cNvSpPr txBox="1">
            <a:spLocks noGrp="1"/>
          </p:cNvSpPr>
          <p:nvPr>
            <p:ph type="subTitle" idx="8"/>
          </p:nvPr>
        </p:nvSpPr>
        <p:spPr>
          <a:xfrm>
            <a:off x="1180233" y="3042675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21"/>
          <p:cNvSpPr txBox="1">
            <a:spLocks noGrp="1"/>
          </p:cNvSpPr>
          <p:nvPr>
            <p:ph type="subTitle" idx="9"/>
          </p:nvPr>
        </p:nvSpPr>
        <p:spPr>
          <a:xfrm>
            <a:off x="4715400" y="2523384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54" name="Google Shape;354;p21"/>
          <p:cNvSpPr txBox="1">
            <a:spLocks noGrp="1"/>
          </p:cNvSpPr>
          <p:nvPr>
            <p:ph type="subTitle" idx="13"/>
          </p:nvPr>
        </p:nvSpPr>
        <p:spPr>
          <a:xfrm>
            <a:off x="4715400" y="3042675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21"/>
          <p:cNvSpPr txBox="1">
            <a:spLocks noGrp="1"/>
          </p:cNvSpPr>
          <p:nvPr>
            <p:ph type="subTitle" idx="14"/>
          </p:nvPr>
        </p:nvSpPr>
        <p:spPr>
          <a:xfrm>
            <a:off x="8250567" y="2523384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56" name="Google Shape;356;p21"/>
          <p:cNvSpPr txBox="1">
            <a:spLocks noGrp="1"/>
          </p:cNvSpPr>
          <p:nvPr>
            <p:ph type="subTitle" idx="15"/>
          </p:nvPr>
        </p:nvSpPr>
        <p:spPr>
          <a:xfrm>
            <a:off x="8250567" y="3042675"/>
            <a:ext cx="2761200" cy="8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8303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2"/>
          <p:cNvSpPr txBox="1">
            <a:spLocks noGrp="1"/>
          </p:cNvSpPr>
          <p:nvPr>
            <p:ph type="title" hasCustomPrompt="1"/>
          </p:nvPr>
        </p:nvSpPr>
        <p:spPr>
          <a:xfrm>
            <a:off x="1317615" y="4341219"/>
            <a:ext cx="3432000" cy="9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359" name="Google Shape;359;p22"/>
          <p:cNvSpPr txBox="1">
            <a:spLocks noGrp="1"/>
          </p:cNvSpPr>
          <p:nvPr>
            <p:ph type="subTitle" idx="1"/>
          </p:nvPr>
        </p:nvSpPr>
        <p:spPr>
          <a:xfrm>
            <a:off x="1317628" y="5402160"/>
            <a:ext cx="3432000" cy="5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22"/>
          <p:cNvSpPr txBox="1">
            <a:spLocks noGrp="1"/>
          </p:cNvSpPr>
          <p:nvPr>
            <p:ph type="title" idx="2" hasCustomPrompt="1"/>
          </p:nvPr>
        </p:nvSpPr>
        <p:spPr>
          <a:xfrm>
            <a:off x="4379996" y="2132133"/>
            <a:ext cx="3432000" cy="9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0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361" name="Google Shape;361;p22"/>
          <p:cNvSpPr txBox="1">
            <a:spLocks noGrp="1"/>
          </p:cNvSpPr>
          <p:nvPr>
            <p:ph type="subTitle" idx="3"/>
          </p:nvPr>
        </p:nvSpPr>
        <p:spPr>
          <a:xfrm>
            <a:off x="4380004" y="3193075"/>
            <a:ext cx="3432000" cy="5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22"/>
          <p:cNvSpPr txBox="1">
            <a:spLocks noGrp="1"/>
          </p:cNvSpPr>
          <p:nvPr>
            <p:ph type="title" idx="4" hasCustomPrompt="1"/>
          </p:nvPr>
        </p:nvSpPr>
        <p:spPr>
          <a:xfrm>
            <a:off x="7442383" y="4341219"/>
            <a:ext cx="3432000" cy="9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3" name="Google Shape;363;p22"/>
          <p:cNvSpPr txBox="1">
            <a:spLocks noGrp="1"/>
          </p:cNvSpPr>
          <p:nvPr>
            <p:ph type="subTitle" idx="5"/>
          </p:nvPr>
        </p:nvSpPr>
        <p:spPr>
          <a:xfrm>
            <a:off x="7442385" y="5402160"/>
            <a:ext cx="3432000" cy="5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64" name="Google Shape;364;p22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365" name="Google Shape;365;p22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22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22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8" name="Google Shape;368;p22"/>
          <p:cNvGrpSpPr/>
          <p:nvPr/>
        </p:nvGrpSpPr>
        <p:grpSpPr>
          <a:xfrm rot="10800000">
            <a:off x="-304" y="1"/>
            <a:ext cx="3048663" cy="3048663"/>
            <a:chOff x="6247500" y="2247000"/>
            <a:chExt cx="2896500" cy="2896500"/>
          </a:xfrm>
        </p:grpSpPr>
        <p:sp>
          <p:nvSpPr>
            <p:cNvPr id="369" name="Google Shape;369;p22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/>
            </a:p>
          </p:txBody>
        </p:sp>
        <p:grpSp>
          <p:nvGrpSpPr>
            <p:cNvPr id="370" name="Google Shape;370;p22"/>
            <p:cNvGrpSpPr/>
            <p:nvPr/>
          </p:nvGrpSpPr>
          <p:grpSpPr>
            <a:xfrm>
              <a:off x="7574608" y="3254354"/>
              <a:ext cx="1301337" cy="1678363"/>
              <a:chOff x="1590733" y="2106882"/>
              <a:chExt cx="1056537" cy="1362640"/>
            </a:xfrm>
          </p:grpSpPr>
          <p:sp>
            <p:nvSpPr>
              <p:cNvPr id="371" name="Google Shape;371;p22"/>
              <p:cNvSpPr/>
              <p:nvPr/>
            </p:nvSpPr>
            <p:spPr>
              <a:xfrm>
                <a:off x="2503412" y="2106882"/>
                <a:ext cx="143858" cy="14815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  <p:sp>
            <p:nvSpPr>
              <p:cNvPr id="372" name="Google Shape;372;p22"/>
              <p:cNvSpPr/>
              <p:nvPr/>
            </p:nvSpPr>
            <p:spPr>
              <a:xfrm>
                <a:off x="2228039" y="2683811"/>
                <a:ext cx="143958" cy="14805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  <p:sp>
            <p:nvSpPr>
              <p:cNvPr id="373" name="Google Shape;373;p22"/>
              <p:cNvSpPr/>
              <p:nvPr/>
            </p:nvSpPr>
            <p:spPr>
              <a:xfrm>
                <a:off x="1590733" y="2852467"/>
                <a:ext cx="139653" cy="143951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  <p:sp>
            <p:nvSpPr>
              <p:cNvPr id="374" name="Google Shape;374;p22"/>
              <p:cNvSpPr/>
              <p:nvPr/>
            </p:nvSpPr>
            <p:spPr>
              <a:xfrm>
                <a:off x="2300951" y="3325670"/>
                <a:ext cx="143858" cy="14385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1"/>
              </a:p>
            </p:txBody>
          </p:sp>
        </p:grpSp>
      </p:grpSp>
      <p:grpSp>
        <p:nvGrpSpPr>
          <p:cNvPr id="375" name="Google Shape;375;p22"/>
          <p:cNvGrpSpPr/>
          <p:nvPr/>
        </p:nvGrpSpPr>
        <p:grpSpPr>
          <a:xfrm>
            <a:off x="11121340" y="798296"/>
            <a:ext cx="215003" cy="5448792"/>
            <a:chOff x="8341005" y="598722"/>
            <a:chExt cx="161252" cy="4086594"/>
          </a:xfrm>
        </p:grpSpPr>
        <p:cxnSp>
          <p:nvCxnSpPr>
            <p:cNvPr id="376" name="Google Shape;376;p22"/>
            <p:cNvCxnSpPr/>
            <p:nvPr/>
          </p:nvCxnSpPr>
          <p:spPr>
            <a:xfrm rot="10800000">
              <a:off x="8421618" y="598722"/>
              <a:ext cx="0" cy="37521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77" name="Google Shape;377;p22"/>
            <p:cNvSpPr/>
            <p:nvPr/>
          </p:nvSpPr>
          <p:spPr>
            <a:xfrm flipH="1">
              <a:off x="8341005" y="4531844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969686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"/>
          <p:cNvSpPr txBox="1">
            <a:spLocks noGrp="1"/>
          </p:cNvSpPr>
          <p:nvPr>
            <p:ph type="title" hasCustomPrompt="1"/>
          </p:nvPr>
        </p:nvSpPr>
        <p:spPr>
          <a:xfrm>
            <a:off x="1034467" y="1953717"/>
            <a:ext cx="30588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9pPr>
          </a:lstStyle>
          <a:p>
            <a:r>
              <a:t>xx%</a:t>
            </a:r>
          </a:p>
        </p:txBody>
      </p:sp>
      <p:sp>
        <p:nvSpPr>
          <p:cNvPr id="380" name="Google Shape;380;p23"/>
          <p:cNvSpPr txBox="1">
            <a:spLocks noGrp="1"/>
          </p:cNvSpPr>
          <p:nvPr>
            <p:ph type="title" idx="2" hasCustomPrompt="1"/>
          </p:nvPr>
        </p:nvSpPr>
        <p:spPr>
          <a:xfrm>
            <a:off x="8098733" y="1953717"/>
            <a:ext cx="30588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1" name="Google Shape;381;p23"/>
          <p:cNvSpPr txBox="1">
            <a:spLocks noGrp="1"/>
          </p:cNvSpPr>
          <p:nvPr>
            <p:ph type="title" idx="3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82" name="Google Shape;382;p23"/>
          <p:cNvSpPr txBox="1">
            <a:spLocks noGrp="1"/>
          </p:cNvSpPr>
          <p:nvPr>
            <p:ph type="subTitle" idx="1"/>
          </p:nvPr>
        </p:nvSpPr>
        <p:spPr>
          <a:xfrm flipH="1">
            <a:off x="1034467" y="4510479"/>
            <a:ext cx="3058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83" name="Google Shape;383;p23"/>
          <p:cNvSpPr txBox="1">
            <a:spLocks noGrp="1"/>
          </p:cNvSpPr>
          <p:nvPr>
            <p:ph type="subTitle" idx="4"/>
          </p:nvPr>
        </p:nvSpPr>
        <p:spPr>
          <a:xfrm flipH="1">
            <a:off x="1034467" y="4959197"/>
            <a:ext cx="30588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23"/>
          <p:cNvSpPr txBox="1">
            <a:spLocks noGrp="1"/>
          </p:cNvSpPr>
          <p:nvPr>
            <p:ph type="subTitle" idx="5"/>
          </p:nvPr>
        </p:nvSpPr>
        <p:spPr>
          <a:xfrm flipH="1">
            <a:off x="8098733" y="4510479"/>
            <a:ext cx="3058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85" name="Google Shape;385;p23"/>
          <p:cNvSpPr txBox="1">
            <a:spLocks noGrp="1"/>
          </p:cNvSpPr>
          <p:nvPr>
            <p:ph type="subTitle" idx="6"/>
          </p:nvPr>
        </p:nvSpPr>
        <p:spPr>
          <a:xfrm flipH="1">
            <a:off x="8098733" y="4959197"/>
            <a:ext cx="30588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23"/>
          <p:cNvSpPr txBox="1">
            <a:spLocks noGrp="1"/>
          </p:cNvSpPr>
          <p:nvPr>
            <p:ph type="title" idx="7" hasCustomPrompt="1"/>
          </p:nvPr>
        </p:nvSpPr>
        <p:spPr>
          <a:xfrm>
            <a:off x="4566633" y="1953717"/>
            <a:ext cx="30588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9pPr>
          </a:lstStyle>
          <a:p>
            <a:r>
              <a:t>xx%</a:t>
            </a:r>
          </a:p>
        </p:txBody>
      </p:sp>
      <p:sp>
        <p:nvSpPr>
          <p:cNvPr id="387" name="Google Shape;387;p23"/>
          <p:cNvSpPr txBox="1">
            <a:spLocks noGrp="1"/>
          </p:cNvSpPr>
          <p:nvPr>
            <p:ph type="subTitle" idx="8"/>
          </p:nvPr>
        </p:nvSpPr>
        <p:spPr>
          <a:xfrm flipH="1">
            <a:off x="4566633" y="4510479"/>
            <a:ext cx="3058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88" name="Google Shape;388;p23"/>
          <p:cNvSpPr txBox="1">
            <a:spLocks noGrp="1"/>
          </p:cNvSpPr>
          <p:nvPr>
            <p:ph type="subTitle" idx="9"/>
          </p:nvPr>
        </p:nvSpPr>
        <p:spPr>
          <a:xfrm flipH="1">
            <a:off x="4566633" y="4959197"/>
            <a:ext cx="30588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89" name="Google Shape;389;p23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grpSp>
          <p:nvGrpSpPr>
            <p:cNvPr id="390" name="Google Shape;390;p23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391" name="Google Shape;391;p23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92" name="Google Shape;392;p23"/>
              <p:cNvGrpSpPr/>
              <p:nvPr/>
            </p:nvGrpSpPr>
            <p:grpSpPr>
              <a:xfrm>
                <a:off x="8749783" y="4350765"/>
                <a:ext cx="267582" cy="584461"/>
                <a:chOff x="1836193" y="2588300"/>
                <a:chExt cx="267582" cy="584461"/>
              </a:xfrm>
            </p:grpSpPr>
            <p:sp>
              <p:nvSpPr>
                <p:cNvPr id="393" name="Google Shape;393;p23"/>
                <p:cNvSpPr/>
                <p:nvPr/>
              </p:nvSpPr>
              <p:spPr>
                <a:xfrm>
                  <a:off x="1836193" y="3040520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" name="Google Shape;394;p23"/>
                <p:cNvSpPr/>
                <p:nvPr/>
              </p:nvSpPr>
              <p:spPr>
                <a:xfrm>
                  <a:off x="1975283" y="2588300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395" name="Google Shape;395;p23"/>
            <p:cNvSpPr/>
            <p:nvPr/>
          </p:nvSpPr>
          <p:spPr>
            <a:xfrm>
              <a:off x="8315423" y="4883765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6" name="Google Shape;396;p23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grpSp>
          <p:nvGrpSpPr>
            <p:cNvPr id="397" name="Google Shape;397;p23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398" name="Google Shape;398;p23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" name="Google Shape;399;p23"/>
              <p:cNvSpPr/>
              <p:nvPr/>
            </p:nvSpPr>
            <p:spPr>
              <a:xfrm>
                <a:off x="8778297" y="44802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00" name="Google Shape;400;p23"/>
            <p:cNvSpPr/>
            <p:nvPr/>
          </p:nvSpPr>
          <p:spPr>
            <a:xfrm>
              <a:off x="84334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1" name="Google Shape;401;p23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402" name="Google Shape;402;p23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23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23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21887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4"/>
          <p:cNvSpPr txBox="1">
            <a:spLocks noGrp="1"/>
          </p:cNvSpPr>
          <p:nvPr>
            <p:ph type="subTitle" idx="1"/>
          </p:nvPr>
        </p:nvSpPr>
        <p:spPr>
          <a:xfrm>
            <a:off x="3319600" y="3500784"/>
            <a:ext cx="5552800" cy="12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407" name="Google Shape;407;p24"/>
          <p:cNvSpPr txBox="1">
            <a:spLocks noGrp="1"/>
          </p:cNvSpPr>
          <p:nvPr>
            <p:ph type="title"/>
          </p:nvPr>
        </p:nvSpPr>
        <p:spPr>
          <a:xfrm>
            <a:off x="3319600" y="1873043"/>
            <a:ext cx="5552800" cy="166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113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408" name="Google Shape;408;p24"/>
          <p:cNvGrpSpPr/>
          <p:nvPr/>
        </p:nvGrpSpPr>
        <p:grpSpPr>
          <a:xfrm>
            <a:off x="0" y="0"/>
            <a:ext cx="3862000" cy="3862000"/>
            <a:chOff x="0" y="0"/>
            <a:chExt cx="2896500" cy="2896500"/>
          </a:xfrm>
        </p:grpSpPr>
        <p:sp>
          <p:nvSpPr>
            <p:cNvPr id="409" name="Google Shape;409;p24"/>
            <p:cNvSpPr/>
            <p:nvPr/>
          </p:nvSpPr>
          <p:spPr>
            <a:xfrm rot="10800000" flipH="1">
              <a:off x="0" y="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0" name="Google Shape;410;p24"/>
            <p:cNvGrpSpPr/>
            <p:nvPr/>
          </p:nvGrpSpPr>
          <p:grpSpPr>
            <a:xfrm>
              <a:off x="321449" y="305278"/>
              <a:ext cx="1392907" cy="1355423"/>
              <a:chOff x="1517981" y="2364858"/>
              <a:chExt cx="1130881" cy="1100449"/>
            </a:xfrm>
          </p:grpSpPr>
          <p:sp>
            <p:nvSpPr>
              <p:cNvPr id="411" name="Google Shape;411;p24"/>
              <p:cNvSpPr/>
              <p:nvPr/>
            </p:nvSpPr>
            <p:spPr>
              <a:xfrm>
                <a:off x="1961988" y="2364858"/>
                <a:ext cx="128493" cy="13233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" name="Google Shape;412;p24"/>
              <p:cNvSpPr/>
              <p:nvPr/>
            </p:nvSpPr>
            <p:spPr>
              <a:xfrm>
                <a:off x="2520280" y="2447104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" name="Google Shape;413;p24"/>
              <p:cNvSpPr/>
              <p:nvPr/>
            </p:nvSpPr>
            <p:spPr>
              <a:xfrm>
                <a:off x="1517981" y="2721477"/>
                <a:ext cx="12473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" name="Google Shape;414;p24"/>
              <p:cNvSpPr/>
              <p:nvPr/>
            </p:nvSpPr>
            <p:spPr>
              <a:xfrm>
                <a:off x="1588907" y="3336732"/>
                <a:ext cx="12482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6" h="1438" extrusionOk="0">
                    <a:moveTo>
                      <a:pt x="846" y="1"/>
                    </a:moveTo>
                    <a:lnTo>
                      <a:pt x="466" y="296"/>
                    </a:lnTo>
                    <a:lnTo>
                      <a:pt x="1" y="296"/>
                    </a:lnTo>
                    <a:lnTo>
                      <a:pt x="170" y="761"/>
                    </a:lnTo>
                    <a:lnTo>
                      <a:pt x="43" y="1226"/>
                    </a:lnTo>
                    <a:lnTo>
                      <a:pt x="43" y="1226"/>
                    </a:lnTo>
                    <a:lnTo>
                      <a:pt x="508" y="1184"/>
                    </a:lnTo>
                    <a:lnTo>
                      <a:pt x="888" y="1437"/>
                    </a:lnTo>
                    <a:lnTo>
                      <a:pt x="1015" y="1015"/>
                    </a:lnTo>
                    <a:lnTo>
                      <a:pt x="1395" y="719"/>
                    </a:lnTo>
                    <a:lnTo>
                      <a:pt x="1015" y="465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" name="Google Shape;415;p24"/>
              <p:cNvSpPr/>
              <p:nvPr/>
            </p:nvSpPr>
            <p:spPr>
              <a:xfrm>
                <a:off x="2090478" y="3020405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16" name="Google Shape;416;p24"/>
          <p:cNvGrpSpPr/>
          <p:nvPr/>
        </p:nvGrpSpPr>
        <p:grpSpPr>
          <a:xfrm>
            <a:off x="8330000" y="2996000"/>
            <a:ext cx="3862000" cy="3862000"/>
            <a:chOff x="6247500" y="2247000"/>
            <a:chExt cx="2896500" cy="2896500"/>
          </a:xfrm>
        </p:grpSpPr>
        <p:sp>
          <p:nvSpPr>
            <p:cNvPr id="417" name="Google Shape;417;p24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8" name="Google Shape;418;p24"/>
            <p:cNvGrpSpPr/>
            <p:nvPr/>
          </p:nvGrpSpPr>
          <p:grpSpPr>
            <a:xfrm>
              <a:off x="7572359" y="3191103"/>
              <a:ext cx="1303588" cy="1736423"/>
              <a:chOff x="1588907" y="2055529"/>
              <a:chExt cx="1058365" cy="1409778"/>
            </a:xfrm>
          </p:grpSpPr>
          <p:sp>
            <p:nvSpPr>
              <p:cNvPr id="419" name="Google Shape;419;p24"/>
              <p:cNvSpPr/>
              <p:nvPr/>
            </p:nvSpPr>
            <p:spPr>
              <a:xfrm>
                <a:off x="2518779" y="2055529"/>
                <a:ext cx="128493" cy="13233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" name="Google Shape;420;p24"/>
              <p:cNvSpPr/>
              <p:nvPr/>
            </p:nvSpPr>
            <p:spPr>
              <a:xfrm>
                <a:off x="2272817" y="2570835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" name="Google Shape;421;p24"/>
              <p:cNvSpPr/>
              <p:nvPr/>
            </p:nvSpPr>
            <p:spPr>
              <a:xfrm>
                <a:off x="1703578" y="2721477"/>
                <a:ext cx="12473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" name="Google Shape;422;p24"/>
              <p:cNvSpPr/>
              <p:nvPr/>
            </p:nvSpPr>
            <p:spPr>
              <a:xfrm>
                <a:off x="1588907" y="3336732"/>
                <a:ext cx="12482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6" h="1438" extrusionOk="0">
                    <a:moveTo>
                      <a:pt x="846" y="1"/>
                    </a:moveTo>
                    <a:lnTo>
                      <a:pt x="466" y="296"/>
                    </a:lnTo>
                    <a:lnTo>
                      <a:pt x="1" y="296"/>
                    </a:lnTo>
                    <a:lnTo>
                      <a:pt x="170" y="761"/>
                    </a:lnTo>
                    <a:lnTo>
                      <a:pt x="43" y="1226"/>
                    </a:lnTo>
                    <a:lnTo>
                      <a:pt x="43" y="1226"/>
                    </a:lnTo>
                    <a:lnTo>
                      <a:pt x="508" y="1184"/>
                    </a:lnTo>
                    <a:lnTo>
                      <a:pt x="888" y="1437"/>
                    </a:lnTo>
                    <a:lnTo>
                      <a:pt x="1015" y="1015"/>
                    </a:lnTo>
                    <a:lnTo>
                      <a:pt x="1395" y="719"/>
                    </a:lnTo>
                    <a:lnTo>
                      <a:pt x="1015" y="465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" name="Google Shape;423;p24"/>
              <p:cNvSpPr/>
              <p:nvPr/>
            </p:nvSpPr>
            <p:spPr>
              <a:xfrm>
                <a:off x="2337941" y="3144136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24" name="Google Shape;424;p24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425" name="Google Shape;425;p24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24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24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28" name="Google Shape;428;p24"/>
          <p:cNvGrpSpPr/>
          <p:nvPr/>
        </p:nvGrpSpPr>
        <p:grpSpPr>
          <a:xfrm>
            <a:off x="855657" y="6042459"/>
            <a:ext cx="7933660" cy="204628"/>
            <a:chOff x="641742" y="4531844"/>
            <a:chExt cx="5950245" cy="153471"/>
          </a:xfrm>
        </p:grpSpPr>
        <p:cxnSp>
          <p:nvCxnSpPr>
            <p:cNvPr id="429" name="Google Shape;429;p24"/>
            <p:cNvCxnSpPr/>
            <p:nvPr/>
          </p:nvCxnSpPr>
          <p:spPr>
            <a:xfrm>
              <a:off x="917787" y="4608575"/>
              <a:ext cx="56742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30" name="Google Shape;430;p24"/>
            <p:cNvSpPr/>
            <p:nvPr/>
          </p:nvSpPr>
          <p:spPr>
            <a:xfrm>
              <a:off x="641742" y="4531844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75530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1_Title and te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5"/>
          <p:cNvSpPr txBox="1">
            <a:spLocks noGrp="1"/>
          </p:cNvSpPr>
          <p:nvPr>
            <p:ph type="body" idx="1"/>
          </p:nvPr>
        </p:nvSpPr>
        <p:spPr>
          <a:xfrm>
            <a:off x="960000" y="2158652"/>
            <a:ext cx="5938400" cy="30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33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33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33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33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33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33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33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33"/>
            </a:lvl9pPr>
          </a:lstStyle>
          <a:p>
            <a:endParaRPr/>
          </a:p>
        </p:txBody>
      </p:sp>
      <p:grpSp>
        <p:nvGrpSpPr>
          <p:cNvPr id="433" name="Google Shape;433;p25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sp>
          <p:nvSpPr>
            <p:cNvPr id="434" name="Google Shape;434;p25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35" name="Google Shape;435;p25"/>
            <p:cNvGrpSpPr/>
            <p:nvPr/>
          </p:nvGrpSpPr>
          <p:grpSpPr>
            <a:xfrm>
              <a:off x="8639207" y="4327848"/>
              <a:ext cx="343782" cy="660661"/>
              <a:chOff x="1725617" y="2565383"/>
              <a:chExt cx="343782" cy="660661"/>
            </a:xfrm>
          </p:grpSpPr>
          <p:sp>
            <p:nvSpPr>
              <p:cNvPr id="436" name="Google Shape;436;p25"/>
              <p:cNvSpPr/>
              <p:nvPr/>
            </p:nvSpPr>
            <p:spPr>
              <a:xfrm>
                <a:off x="17256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7" name="Google Shape;437;p25"/>
              <p:cNvSpPr/>
              <p:nvPr/>
            </p:nvSpPr>
            <p:spPr>
              <a:xfrm>
                <a:off x="1940907" y="25653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38" name="Google Shape;438;p25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439" name="Google Shape;439;p25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440" name="Google Shape;440;p25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43" name="Google Shape;443;p25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grpSp>
          <p:nvGrpSpPr>
            <p:cNvPr id="444" name="Google Shape;444;p2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45" name="Google Shape;445;p2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46" name="Google Shape;446;p25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447" name="Google Shape;447;p25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" name="Google Shape;448;p25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449" name="Google Shape;449;p25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511085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p26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sp>
          <p:nvSpPr>
            <p:cNvPr id="452" name="Google Shape;452;p26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53" name="Google Shape;453;p26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454" name="Google Shape;454;p26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" name="Google Shape;455;p26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56" name="Google Shape;456;p26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grpSp>
          <p:nvGrpSpPr>
            <p:cNvPr id="457" name="Google Shape;457;p26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58" name="Google Shape;458;p26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59" name="Google Shape;459;p26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460" name="Google Shape;460;p26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61" name="Google Shape;461;p26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462" name="Google Shape;462;p26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3" name="Google Shape;463;p26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464" name="Google Shape;464;p26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6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6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67" name="Google Shape;467;p26"/>
          <p:cNvSpPr txBox="1">
            <a:spLocks noGrp="1"/>
          </p:cNvSpPr>
          <p:nvPr>
            <p:ph type="subTitle" idx="1"/>
          </p:nvPr>
        </p:nvSpPr>
        <p:spPr>
          <a:xfrm>
            <a:off x="6774304" y="3287616"/>
            <a:ext cx="4044800" cy="17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26"/>
          <p:cNvSpPr txBox="1">
            <a:spLocks noGrp="1"/>
          </p:cNvSpPr>
          <p:nvPr>
            <p:ph type="title"/>
          </p:nvPr>
        </p:nvSpPr>
        <p:spPr>
          <a:xfrm>
            <a:off x="6774304" y="1721876"/>
            <a:ext cx="4044800" cy="15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469" name="Google Shape;469;p26"/>
          <p:cNvGrpSpPr/>
          <p:nvPr/>
        </p:nvGrpSpPr>
        <p:grpSpPr>
          <a:xfrm>
            <a:off x="0" y="0"/>
            <a:ext cx="1964400" cy="1699200"/>
            <a:chOff x="0" y="0"/>
            <a:chExt cx="1473300" cy="1274400"/>
          </a:xfrm>
        </p:grpSpPr>
        <p:grpSp>
          <p:nvGrpSpPr>
            <p:cNvPr id="470" name="Google Shape;470;p26"/>
            <p:cNvGrpSpPr/>
            <p:nvPr/>
          </p:nvGrpSpPr>
          <p:grpSpPr>
            <a:xfrm rot="10800000">
              <a:off x="0" y="0"/>
              <a:ext cx="1473300" cy="1274400"/>
              <a:chOff x="7684975" y="3869100"/>
              <a:chExt cx="1473300" cy="1274400"/>
            </a:xfrm>
          </p:grpSpPr>
          <p:sp>
            <p:nvSpPr>
              <p:cNvPr id="471" name="Google Shape;471;p26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2" name="Google Shape;472;p26"/>
              <p:cNvSpPr/>
              <p:nvPr/>
            </p:nvSpPr>
            <p:spPr>
              <a:xfrm>
                <a:off x="8702097" y="481653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73" name="Google Shape;473;p26"/>
            <p:cNvSpPr/>
            <p:nvPr/>
          </p:nvSpPr>
          <p:spPr>
            <a:xfrm rot="10800000">
              <a:off x="824935" y="154167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26"/>
            <p:cNvSpPr/>
            <p:nvPr/>
          </p:nvSpPr>
          <p:spPr>
            <a:xfrm rot="10800000">
              <a:off x="175285" y="610967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8687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7"/>
          <p:cNvSpPr txBox="1">
            <a:spLocks noGrp="1"/>
          </p:cNvSpPr>
          <p:nvPr>
            <p:ph type="subTitle" idx="1"/>
          </p:nvPr>
        </p:nvSpPr>
        <p:spPr>
          <a:xfrm>
            <a:off x="1367216" y="3287616"/>
            <a:ext cx="4044800" cy="17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77" name="Google Shape;477;p27"/>
          <p:cNvSpPr txBox="1">
            <a:spLocks noGrp="1"/>
          </p:cNvSpPr>
          <p:nvPr>
            <p:ph type="title"/>
          </p:nvPr>
        </p:nvSpPr>
        <p:spPr>
          <a:xfrm>
            <a:off x="1367216" y="1721876"/>
            <a:ext cx="4044800" cy="15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478" name="Google Shape;478;p27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479" name="Google Shape;479;p27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80" name="Google Shape;480;p27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481" name="Google Shape;481;p27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2" name="Google Shape;482;p27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83" name="Google Shape;483;p27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grpSp>
          <p:nvGrpSpPr>
            <p:cNvPr id="484" name="Google Shape;484;p2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85" name="Google Shape;485;p2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86" name="Google Shape;486;p27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487" name="Google Shape;487;p27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88" name="Google Shape;488;p27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489" name="Google Shape;489;p27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0" name="Google Shape;490;p27"/>
          <p:cNvGrpSpPr/>
          <p:nvPr/>
        </p:nvGrpSpPr>
        <p:grpSpPr>
          <a:xfrm rot="10800000">
            <a:off x="0" y="0"/>
            <a:ext cx="1964400" cy="1699200"/>
            <a:chOff x="7684975" y="3869100"/>
            <a:chExt cx="1473300" cy="1274400"/>
          </a:xfrm>
        </p:grpSpPr>
        <p:grpSp>
          <p:nvGrpSpPr>
            <p:cNvPr id="491" name="Google Shape;491;p2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92" name="Google Shape;492;p2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" name="Google Shape;493;p27"/>
              <p:cNvSpPr/>
              <p:nvPr/>
            </p:nvSpPr>
            <p:spPr>
              <a:xfrm>
                <a:off x="8778297" y="45564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94" name="Google Shape;494;p27"/>
            <p:cNvSpPr/>
            <p:nvPr/>
          </p:nvSpPr>
          <p:spPr>
            <a:xfrm>
              <a:off x="85096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5" name="Google Shape;495;p27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496" name="Google Shape;496;p27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925967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8"/>
          <p:cNvSpPr txBox="1">
            <a:spLocks noGrp="1"/>
          </p:cNvSpPr>
          <p:nvPr>
            <p:ph type="title"/>
          </p:nvPr>
        </p:nvSpPr>
        <p:spPr>
          <a:xfrm>
            <a:off x="1663337" y="1817733"/>
            <a:ext cx="4535200" cy="13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01" name="Google Shape;501;p28"/>
          <p:cNvSpPr txBox="1">
            <a:spLocks noGrp="1"/>
          </p:cNvSpPr>
          <p:nvPr>
            <p:ph type="subTitle" idx="1"/>
          </p:nvPr>
        </p:nvSpPr>
        <p:spPr>
          <a:xfrm>
            <a:off x="1663333" y="3159700"/>
            <a:ext cx="4129600" cy="17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502" name="Google Shape;502;p28"/>
          <p:cNvGrpSpPr/>
          <p:nvPr/>
        </p:nvGrpSpPr>
        <p:grpSpPr>
          <a:xfrm rot="10800000">
            <a:off x="0" y="0"/>
            <a:ext cx="1964400" cy="1699200"/>
            <a:chOff x="7684975" y="3869100"/>
            <a:chExt cx="1473300" cy="1274400"/>
          </a:xfrm>
        </p:grpSpPr>
        <p:sp>
          <p:nvSpPr>
            <p:cNvPr id="503" name="Google Shape;503;p28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04" name="Google Shape;504;p28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505" name="Google Shape;505;p28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6" name="Google Shape;506;p28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07" name="Google Shape;507;p28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grpSp>
          <p:nvGrpSpPr>
            <p:cNvPr id="508" name="Google Shape;508;p28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09" name="Google Shape;509;p28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10" name="Google Shape;510;p28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511" name="Google Shape;511;p28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2" name="Google Shape;512;p28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513" name="Google Shape;513;p28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4" name="Google Shape;514;p28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grpSp>
          <p:nvGrpSpPr>
            <p:cNvPr id="515" name="Google Shape;515;p28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16" name="Google Shape;516;p28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" name="Google Shape;517;p28"/>
              <p:cNvSpPr/>
              <p:nvPr/>
            </p:nvSpPr>
            <p:spPr>
              <a:xfrm>
                <a:off x="8854497" y="44040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18" name="Google Shape;518;p28"/>
            <p:cNvSpPr/>
            <p:nvPr/>
          </p:nvSpPr>
          <p:spPr>
            <a:xfrm>
              <a:off x="84334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9" name="Google Shape;519;p28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520" name="Google Shape;520;p28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28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28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500896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9"/>
          <p:cNvSpPr txBox="1">
            <a:spLocks noGrp="1"/>
          </p:cNvSpPr>
          <p:nvPr>
            <p:ph type="body" idx="1"/>
          </p:nvPr>
        </p:nvSpPr>
        <p:spPr>
          <a:xfrm>
            <a:off x="960000" y="1574268"/>
            <a:ext cx="5136000" cy="44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4876678" lvl="7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5486263" lvl="8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525" name="Google Shape;525;p29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4800" b="1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4800" b="1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4800" b="1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4800" b="1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4800" b="1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4800" b="1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4800" b="1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4800" b="1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grpSp>
        <p:nvGrpSpPr>
          <p:cNvPr id="526" name="Google Shape;526;p29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527" name="Google Shape;527;p29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28" name="Google Shape;528;p29"/>
            <p:cNvGrpSpPr/>
            <p:nvPr/>
          </p:nvGrpSpPr>
          <p:grpSpPr>
            <a:xfrm>
              <a:off x="8343565" y="4304367"/>
              <a:ext cx="640937" cy="708291"/>
              <a:chOff x="1809500" y="2372128"/>
              <a:chExt cx="640937" cy="708291"/>
            </a:xfrm>
          </p:grpSpPr>
          <p:sp>
            <p:nvSpPr>
              <p:cNvPr id="529" name="Google Shape;529;p29"/>
              <p:cNvSpPr/>
              <p:nvPr/>
            </p:nvSpPr>
            <p:spPr>
              <a:xfrm>
                <a:off x="2321855" y="2372128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" name="Google Shape;530;p29"/>
              <p:cNvSpPr/>
              <p:nvPr/>
            </p:nvSpPr>
            <p:spPr>
              <a:xfrm>
                <a:off x="1809500" y="295193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31" name="Google Shape;531;p29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532" name="Google Shape;532;p29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29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29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35" name="Google Shape;535;p29"/>
          <p:cNvSpPr/>
          <p:nvPr/>
        </p:nvSpPr>
        <p:spPr>
          <a:xfrm>
            <a:off x="11706293" y="6348757"/>
            <a:ext cx="171443" cy="176321"/>
          </a:xfrm>
          <a:custGeom>
            <a:avLst/>
            <a:gdLst/>
            <a:ahLst/>
            <a:cxnLst/>
            <a:rect l="l" t="t" r="r" b="b"/>
            <a:pathLst>
              <a:path w="1438" h="1479" extrusionOk="0">
                <a:moveTo>
                  <a:pt x="592" y="0"/>
                </a:moveTo>
                <a:lnTo>
                  <a:pt x="423" y="465"/>
                </a:lnTo>
                <a:lnTo>
                  <a:pt x="1" y="676"/>
                </a:lnTo>
                <a:lnTo>
                  <a:pt x="381" y="1014"/>
                </a:lnTo>
                <a:lnTo>
                  <a:pt x="465" y="1479"/>
                </a:lnTo>
                <a:lnTo>
                  <a:pt x="888" y="1225"/>
                </a:lnTo>
                <a:lnTo>
                  <a:pt x="1353" y="1225"/>
                </a:lnTo>
                <a:lnTo>
                  <a:pt x="1226" y="803"/>
                </a:lnTo>
                <a:lnTo>
                  <a:pt x="1437" y="338"/>
                </a:lnTo>
                <a:lnTo>
                  <a:pt x="930" y="296"/>
                </a:lnTo>
                <a:lnTo>
                  <a:pt x="5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94283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30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sp>
          <p:nvSpPr>
            <p:cNvPr id="538" name="Google Shape;538;p30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39" name="Google Shape;539;p30"/>
            <p:cNvGrpSpPr/>
            <p:nvPr/>
          </p:nvGrpSpPr>
          <p:grpSpPr>
            <a:xfrm>
              <a:off x="8486807" y="4404048"/>
              <a:ext cx="496182" cy="584461"/>
              <a:chOff x="1573217" y="2641583"/>
              <a:chExt cx="496182" cy="584461"/>
            </a:xfrm>
          </p:grpSpPr>
          <p:sp>
            <p:nvSpPr>
              <p:cNvPr id="540" name="Google Shape;540;p30"/>
              <p:cNvSpPr/>
              <p:nvPr/>
            </p:nvSpPr>
            <p:spPr>
              <a:xfrm>
                <a:off x="15732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1" name="Google Shape;541;p30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542" name="Google Shape;542;p30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543" name="Google Shape;543;p30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544" name="Google Shape;544;p30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30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30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7" name="Google Shape;547;p30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grpSp>
          <p:nvGrpSpPr>
            <p:cNvPr id="548" name="Google Shape;548;p30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49" name="Google Shape;549;p30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50" name="Google Shape;550;p30"/>
              <p:cNvGrpSpPr/>
              <p:nvPr/>
            </p:nvGrpSpPr>
            <p:grpSpPr>
              <a:xfrm>
                <a:off x="8715407" y="4327848"/>
                <a:ext cx="267582" cy="584461"/>
                <a:chOff x="1801817" y="2565383"/>
                <a:chExt cx="267582" cy="584461"/>
              </a:xfrm>
            </p:grpSpPr>
            <p:sp>
              <p:nvSpPr>
                <p:cNvPr id="551" name="Google Shape;551;p30"/>
                <p:cNvSpPr/>
                <p:nvPr/>
              </p:nvSpPr>
              <p:spPr>
                <a:xfrm>
                  <a:off x="1801817" y="30176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2" name="Google Shape;552;p30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553" name="Google Shape;553;p30"/>
            <p:cNvSpPr/>
            <p:nvPr/>
          </p:nvSpPr>
          <p:spPr>
            <a:xfrm>
              <a:off x="82048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61821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1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4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556" name="Google Shape;556;p31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557" name="Google Shape;557;p31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31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31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493699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2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8674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562" name="Google Shape;562;p32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563" name="Google Shape;563;p32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32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32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6" name="Google Shape;566;p32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grpSp>
          <p:nvGrpSpPr>
            <p:cNvPr id="567" name="Google Shape;567;p32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68" name="Google Shape;568;p32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69" name="Google Shape;569;p32"/>
              <p:cNvGrpSpPr/>
              <p:nvPr/>
            </p:nvGrpSpPr>
            <p:grpSpPr>
              <a:xfrm>
                <a:off x="8715407" y="4404048"/>
                <a:ext cx="343782" cy="432061"/>
                <a:chOff x="1801817" y="2641583"/>
                <a:chExt cx="343782" cy="432061"/>
              </a:xfrm>
            </p:grpSpPr>
            <p:sp>
              <p:nvSpPr>
                <p:cNvPr id="570" name="Google Shape;570;p32"/>
                <p:cNvSpPr/>
                <p:nvPr/>
              </p:nvSpPr>
              <p:spPr>
                <a:xfrm>
                  <a:off x="1801817" y="29414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71" name="Google Shape;571;p32"/>
                <p:cNvSpPr/>
                <p:nvPr/>
              </p:nvSpPr>
              <p:spPr>
                <a:xfrm>
                  <a:off x="2017107" y="26415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572" name="Google Shape;572;p32"/>
            <p:cNvSpPr/>
            <p:nvPr/>
          </p:nvSpPr>
          <p:spPr>
            <a:xfrm>
              <a:off x="8388291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97084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3"/>
          <p:cNvSpPr txBox="1">
            <a:spLocks noGrp="1"/>
          </p:cNvSpPr>
          <p:nvPr>
            <p:ph type="title"/>
          </p:nvPr>
        </p:nvSpPr>
        <p:spPr>
          <a:xfrm>
            <a:off x="962831" y="796332"/>
            <a:ext cx="5134000" cy="129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33"/>
          <p:cNvSpPr txBox="1">
            <a:spLocks noGrp="1"/>
          </p:cNvSpPr>
          <p:nvPr>
            <p:ph type="subTitle" idx="1"/>
          </p:nvPr>
        </p:nvSpPr>
        <p:spPr>
          <a:xfrm>
            <a:off x="962831" y="2018201"/>
            <a:ext cx="5134000" cy="13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33"/>
          <p:cNvSpPr/>
          <p:nvPr/>
        </p:nvSpPr>
        <p:spPr>
          <a:xfrm flipH="1">
            <a:off x="5773600" y="439600"/>
            <a:ext cx="6418400" cy="6418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7" name="Google Shape;577;p33"/>
          <p:cNvSpPr txBox="1"/>
          <p:nvPr/>
        </p:nvSpPr>
        <p:spPr>
          <a:xfrm>
            <a:off x="962831" y="4815677"/>
            <a:ext cx="5134000" cy="8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CRÉDITOS: este modelo de apresentação foi criado pelo </a:t>
            </a:r>
            <a:r>
              <a:rPr lang="pt-BR" sz="1600" b="1">
                <a:solidFill>
                  <a:schemeClr val="accent4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pt-BR" sz="16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, e inclui ícones da </a:t>
            </a:r>
            <a:r>
              <a:rPr lang="pt-BR" sz="1600" b="1">
                <a:solidFill>
                  <a:schemeClr val="accent4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pt-BR" sz="16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 e infográficos e imagens da </a:t>
            </a:r>
            <a:r>
              <a:rPr lang="pt-BR" sz="1600" b="1">
                <a:solidFill>
                  <a:schemeClr val="accent4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78" name="Google Shape;578;p33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579" name="Google Shape;579;p33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25136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Google Shape;583;p34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sp>
          <p:nvSpPr>
            <p:cNvPr id="584" name="Google Shape;584;p34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85" name="Google Shape;585;p34"/>
            <p:cNvGrpSpPr/>
            <p:nvPr/>
          </p:nvGrpSpPr>
          <p:grpSpPr>
            <a:xfrm>
              <a:off x="8486807" y="4404048"/>
              <a:ext cx="496182" cy="584461"/>
              <a:chOff x="1573217" y="2641583"/>
              <a:chExt cx="496182" cy="584461"/>
            </a:xfrm>
          </p:grpSpPr>
          <p:sp>
            <p:nvSpPr>
              <p:cNvPr id="586" name="Google Shape;586;p34"/>
              <p:cNvSpPr/>
              <p:nvPr/>
            </p:nvSpPr>
            <p:spPr>
              <a:xfrm>
                <a:off x="15732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" name="Google Shape;587;p34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88" name="Google Shape;588;p34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589" name="Google Shape;589;p34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34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34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2" name="Google Shape;592;p34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grpSp>
          <p:nvGrpSpPr>
            <p:cNvPr id="593" name="Google Shape;593;p34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94" name="Google Shape;594;p34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95" name="Google Shape;595;p34"/>
              <p:cNvGrpSpPr/>
              <p:nvPr/>
            </p:nvGrpSpPr>
            <p:grpSpPr>
              <a:xfrm>
                <a:off x="8715407" y="4327848"/>
                <a:ext cx="267582" cy="584461"/>
                <a:chOff x="1801817" y="2565383"/>
                <a:chExt cx="267582" cy="584461"/>
              </a:xfrm>
            </p:grpSpPr>
            <p:sp>
              <p:nvSpPr>
                <p:cNvPr id="596" name="Google Shape;596;p34"/>
                <p:cNvSpPr/>
                <p:nvPr/>
              </p:nvSpPr>
              <p:spPr>
                <a:xfrm>
                  <a:off x="1801817" y="30176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7" name="Google Shape;597;p34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598" name="Google Shape;598;p34"/>
            <p:cNvSpPr/>
            <p:nvPr/>
          </p:nvSpPr>
          <p:spPr>
            <a:xfrm>
              <a:off x="82048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910718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" name="Google Shape;600;p35"/>
          <p:cNvGrpSpPr/>
          <p:nvPr/>
        </p:nvGrpSpPr>
        <p:grpSpPr>
          <a:xfrm>
            <a:off x="10246633" y="5158800"/>
            <a:ext cx="1964400" cy="1699200"/>
            <a:chOff x="7684975" y="3869100"/>
            <a:chExt cx="1473300" cy="1274400"/>
          </a:xfrm>
        </p:grpSpPr>
        <p:sp>
          <p:nvSpPr>
            <p:cNvPr id="601" name="Google Shape;601;p35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02" name="Google Shape;602;p35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603" name="Google Shape;603;p35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4" name="Google Shape;604;p35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05" name="Google Shape;605;p35"/>
          <p:cNvGrpSpPr/>
          <p:nvPr/>
        </p:nvGrpSpPr>
        <p:grpSpPr>
          <a:xfrm flipH="1">
            <a:off x="0" y="5158800"/>
            <a:ext cx="1964400" cy="1699200"/>
            <a:chOff x="7684975" y="3869100"/>
            <a:chExt cx="1473300" cy="1274400"/>
          </a:xfrm>
        </p:grpSpPr>
        <p:grpSp>
          <p:nvGrpSpPr>
            <p:cNvPr id="606" name="Google Shape;606;p3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607" name="Google Shape;607;p3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608" name="Google Shape;608;p35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609" name="Google Shape;609;p35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0" name="Google Shape;610;p35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611" name="Google Shape;611;p35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2" name="Google Shape;612;p35"/>
          <p:cNvGrpSpPr/>
          <p:nvPr/>
        </p:nvGrpSpPr>
        <p:grpSpPr>
          <a:xfrm rot="10800000">
            <a:off x="0" y="0"/>
            <a:ext cx="1964400" cy="1699200"/>
            <a:chOff x="7684975" y="3869100"/>
            <a:chExt cx="1473300" cy="1274400"/>
          </a:xfrm>
        </p:grpSpPr>
        <p:grpSp>
          <p:nvGrpSpPr>
            <p:cNvPr id="613" name="Google Shape;613;p3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614" name="Google Shape;614;p3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5" name="Google Shape;615;p35"/>
              <p:cNvSpPr/>
              <p:nvPr/>
            </p:nvSpPr>
            <p:spPr>
              <a:xfrm>
                <a:off x="8778297" y="45564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616" name="Google Shape;616;p35"/>
            <p:cNvSpPr/>
            <p:nvPr/>
          </p:nvSpPr>
          <p:spPr>
            <a:xfrm>
              <a:off x="85096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7" name="Google Shape;617;p35"/>
          <p:cNvGrpSpPr/>
          <p:nvPr/>
        </p:nvGrpSpPr>
        <p:grpSpPr>
          <a:xfrm>
            <a:off x="11009550" y="2"/>
            <a:ext cx="438569" cy="556932"/>
            <a:chOff x="8257162" y="1"/>
            <a:chExt cx="328927" cy="417699"/>
          </a:xfrm>
        </p:grpSpPr>
        <p:sp>
          <p:nvSpPr>
            <p:cNvPr id="618" name="Google Shape;618;p35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35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5223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tillium Web"/>
              <a:buNone/>
              <a:defRPr sz="32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734467"/>
            <a:ext cx="10272000" cy="4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42255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9"/>
          <p:cNvSpPr txBox="1">
            <a:spLocks noGrp="1"/>
          </p:cNvSpPr>
          <p:nvPr>
            <p:ph type="ctrTitle"/>
          </p:nvPr>
        </p:nvSpPr>
        <p:spPr>
          <a:xfrm>
            <a:off x="4604620" y="1809519"/>
            <a:ext cx="5985663" cy="2740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pt-BR" sz="6000" dirty="0"/>
              <a:t>Período Regencial</a:t>
            </a:r>
            <a:endParaRPr sz="6000" dirty="0"/>
          </a:p>
        </p:txBody>
      </p:sp>
      <p:grpSp>
        <p:nvGrpSpPr>
          <p:cNvPr id="633" name="Google Shape;633;p39"/>
          <p:cNvGrpSpPr/>
          <p:nvPr/>
        </p:nvGrpSpPr>
        <p:grpSpPr>
          <a:xfrm>
            <a:off x="10793391" y="2"/>
            <a:ext cx="870868" cy="6145486"/>
            <a:chOff x="8095043" y="1"/>
            <a:chExt cx="653151" cy="4609114"/>
          </a:xfrm>
        </p:grpSpPr>
        <p:grpSp>
          <p:nvGrpSpPr>
            <p:cNvPr id="635" name="Google Shape;635;p39"/>
            <p:cNvGrpSpPr/>
            <p:nvPr/>
          </p:nvGrpSpPr>
          <p:grpSpPr>
            <a:xfrm>
              <a:off x="8095043" y="1"/>
              <a:ext cx="653151" cy="980712"/>
              <a:chOff x="6837925" y="164540"/>
              <a:chExt cx="349521" cy="524810"/>
            </a:xfrm>
          </p:grpSpPr>
          <p:sp>
            <p:nvSpPr>
              <p:cNvPr id="636" name="Google Shape;636;p39"/>
              <p:cNvSpPr/>
              <p:nvPr/>
            </p:nvSpPr>
            <p:spPr>
              <a:xfrm>
                <a:off x="6837929" y="164540"/>
                <a:ext cx="349494" cy="484963"/>
              </a:xfrm>
              <a:prstGeom prst="flowChartOffpageConnector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637" name="Google Shape;637;p39"/>
              <p:cNvGrpSpPr/>
              <p:nvPr/>
            </p:nvGrpSpPr>
            <p:grpSpPr>
              <a:xfrm>
                <a:off x="6875704" y="206190"/>
                <a:ext cx="273937" cy="82126"/>
                <a:chOff x="7428050" y="126766"/>
                <a:chExt cx="345400" cy="103550"/>
              </a:xfrm>
            </p:grpSpPr>
            <p:sp>
              <p:nvSpPr>
                <p:cNvPr id="638" name="Google Shape;638;p39"/>
                <p:cNvSpPr/>
                <p:nvPr/>
              </p:nvSpPr>
              <p:spPr>
                <a:xfrm>
                  <a:off x="7546350" y="126766"/>
                  <a:ext cx="108800" cy="10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2" h="4142" extrusionOk="0">
                      <a:moveTo>
                        <a:pt x="2197" y="1"/>
                      </a:moveTo>
                      <a:lnTo>
                        <a:pt x="1395" y="1226"/>
                      </a:lnTo>
                      <a:lnTo>
                        <a:pt x="0" y="1606"/>
                      </a:lnTo>
                      <a:lnTo>
                        <a:pt x="930" y="2705"/>
                      </a:lnTo>
                      <a:lnTo>
                        <a:pt x="845" y="4141"/>
                      </a:lnTo>
                      <a:lnTo>
                        <a:pt x="845" y="4141"/>
                      </a:lnTo>
                      <a:lnTo>
                        <a:pt x="2197" y="3634"/>
                      </a:lnTo>
                      <a:lnTo>
                        <a:pt x="3507" y="4141"/>
                      </a:lnTo>
                      <a:lnTo>
                        <a:pt x="3507" y="4141"/>
                      </a:lnTo>
                      <a:lnTo>
                        <a:pt x="3422" y="2705"/>
                      </a:lnTo>
                      <a:lnTo>
                        <a:pt x="4352" y="1606"/>
                      </a:lnTo>
                      <a:lnTo>
                        <a:pt x="2958" y="1226"/>
                      </a:lnTo>
                      <a:lnTo>
                        <a:pt x="219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9" name="Google Shape;639;p39"/>
                <p:cNvSpPr/>
                <p:nvPr/>
              </p:nvSpPr>
              <p:spPr>
                <a:xfrm>
                  <a:off x="7700550" y="144741"/>
                  <a:ext cx="72900" cy="6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6" h="2747" extrusionOk="0">
                      <a:moveTo>
                        <a:pt x="1479" y="0"/>
                      </a:moveTo>
                      <a:lnTo>
                        <a:pt x="972" y="803"/>
                      </a:lnTo>
                      <a:lnTo>
                        <a:pt x="1" y="1056"/>
                      </a:lnTo>
                      <a:lnTo>
                        <a:pt x="634" y="1774"/>
                      </a:lnTo>
                      <a:lnTo>
                        <a:pt x="592" y="2746"/>
                      </a:lnTo>
                      <a:lnTo>
                        <a:pt x="1479" y="2408"/>
                      </a:lnTo>
                      <a:lnTo>
                        <a:pt x="2366" y="2746"/>
                      </a:lnTo>
                      <a:lnTo>
                        <a:pt x="2324" y="1774"/>
                      </a:lnTo>
                      <a:lnTo>
                        <a:pt x="2916" y="1056"/>
                      </a:lnTo>
                      <a:lnTo>
                        <a:pt x="1986" y="803"/>
                      </a:lnTo>
                      <a:lnTo>
                        <a:pt x="147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0" name="Google Shape;640;p39"/>
                <p:cNvSpPr/>
                <p:nvPr/>
              </p:nvSpPr>
              <p:spPr>
                <a:xfrm>
                  <a:off x="7428050" y="144741"/>
                  <a:ext cx="72900" cy="6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6" h="2747" extrusionOk="0">
                      <a:moveTo>
                        <a:pt x="1437" y="0"/>
                      </a:moveTo>
                      <a:lnTo>
                        <a:pt x="930" y="803"/>
                      </a:lnTo>
                      <a:lnTo>
                        <a:pt x="1" y="1056"/>
                      </a:lnTo>
                      <a:lnTo>
                        <a:pt x="592" y="1774"/>
                      </a:lnTo>
                      <a:lnTo>
                        <a:pt x="550" y="2746"/>
                      </a:lnTo>
                      <a:lnTo>
                        <a:pt x="1437" y="2408"/>
                      </a:lnTo>
                      <a:lnTo>
                        <a:pt x="2366" y="2746"/>
                      </a:lnTo>
                      <a:lnTo>
                        <a:pt x="2282" y="1774"/>
                      </a:lnTo>
                      <a:lnTo>
                        <a:pt x="2916" y="1056"/>
                      </a:lnTo>
                      <a:lnTo>
                        <a:pt x="1986" y="803"/>
                      </a:lnTo>
                      <a:lnTo>
                        <a:pt x="143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1" name="Google Shape;641;p39"/>
              <p:cNvSpPr/>
              <p:nvPr/>
            </p:nvSpPr>
            <p:spPr>
              <a:xfrm>
                <a:off x="6837925" y="549872"/>
                <a:ext cx="349521" cy="139477"/>
              </a:xfrm>
              <a:custGeom>
                <a:avLst/>
                <a:gdLst/>
                <a:ahLst/>
                <a:cxnLst/>
                <a:rect l="l" t="t" r="r" b="b"/>
                <a:pathLst>
                  <a:path w="26152" h="10436" extrusionOk="0">
                    <a:moveTo>
                      <a:pt x="0" y="0"/>
                    </a:moveTo>
                    <a:lnTo>
                      <a:pt x="0" y="5915"/>
                    </a:lnTo>
                    <a:lnTo>
                      <a:pt x="13097" y="10436"/>
                    </a:lnTo>
                    <a:lnTo>
                      <a:pt x="26152" y="5915"/>
                    </a:lnTo>
                    <a:lnTo>
                      <a:pt x="26152" y="0"/>
                    </a:lnTo>
                    <a:lnTo>
                      <a:pt x="13097" y="45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643" name="Google Shape;643;p39"/>
            <p:cNvCxnSpPr/>
            <p:nvPr/>
          </p:nvCxnSpPr>
          <p:spPr>
            <a:xfrm>
              <a:off x="8421618" y="1209778"/>
              <a:ext cx="0" cy="30168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44" name="Google Shape;644;p39"/>
            <p:cNvSpPr/>
            <p:nvPr/>
          </p:nvSpPr>
          <p:spPr>
            <a:xfrm>
              <a:off x="8340992" y="4455644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45" name="Google Shape;645;p39"/>
          <p:cNvGrpSpPr/>
          <p:nvPr/>
        </p:nvGrpSpPr>
        <p:grpSpPr>
          <a:xfrm>
            <a:off x="978160" y="1418305"/>
            <a:ext cx="4023600" cy="4023600"/>
            <a:chOff x="733620" y="1063729"/>
            <a:chExt cx="3017700" cy="3017700"/>
          </a:xfrm>
        </p:grpSpPr>
        <p:sp>
          <p:nvSpPr>
            <p:cNvPr id="646" name="Google Shape;646;p39"/>
            <p:cNvSpPr/>
            <p:nvPr/>
          </p:nvSpPr>
          <p:spPr>
            <a:xfrm>
              <a:off x="733620" y="1063729"/>
              <a:ext cx="3017700" cy="3017700"/>
            </a:xfrm>
            <a:prstGeom prst="star16">
              <a:avLst>
                <a:gd name="adj" fmla="val 375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39"/>
            <p:cNvSpPr/>
            <p:nvPr/>
          </p:nvSpPr>
          <p:spPr>
            <a:xfrm rot="10800000">
              <a:off x="1092720" y="1422829"/>
              <a:ext cx="2299500" cy="2299500"/>
            </a:xfrm>
            <a:prstGeom prst="arc">
              <a:avLst>
                <a:gd name="adj1" fmla="val 6660304"/>
                <a:gd name="adj2" fmla="val 4105636"/>
              </a:avLst>
            </a:prstGeom>
            <a:noFill/>
            <a:ln w="1143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48" name="Google Shape;648;p39"/>
            <p:cNvGrpSpPr/>
            <p:nvPr/>
          </p:nvGrpSpPr>
          <p:grpSpPr>
            <a:xfrm>
              <a:off x="1031385" y="1422848"/>
              <a:ext cx="2422080" cy="2299463"/>
              <a:chOff x="1528232" y="2442976"/>
              <a:chExt cx="1145787" cy="1087782"/>
            </a:xfrm>
          </p:grpSpPr>
          <p:sp>
            <p:nvSpPr>
              <p:cNvPr id="649" name="Google Shape;649;p39"/>
              <p:cNvSpPr/>
              <p:nvPr/>
            </p:nvSpPr>
            <p:spPr>
              <a:xfrm>
                <a:off x="1528232" y="2442976"/>
                <a:ext cx="1145787" cy="1087782"/>
              </a:xfrm>
              <a:custGeom>
                <a:avLst/>
                <a:gdLst/>
                <a:ahLst/>
                <a:cxnLst/>
                <a:rect l="l" t="t" r="r" b="b"/>
                <a:pathLst>
                  <a:path w="10859" h="10310" extrusionOk="0">
                    <a:moveTo>
                      <a:pt x="5450" y="1"/>
                    </a:moveTo>
                    <a:lnTo>
                      <a:pt x="3591" y="3127"/>
                    </a:lnTo>
                    <a:lnTo>
                      <a:pt x="0" y="3930"/>
                    </a:lnTo>
                    <a:lnTo>
                      <a:pt x="2451" y="6634"/>
                    </a:lnTo>
                    <a:lnTo>
                      <a:pt x="2071" y="10309"/>
                    </a:lnTo>
                    <a:lnTo>
                      <a:pt x="2071" y="10309"/>
                    </a:lnTo>
                    <a:lnTo>
                      <a:pt x="5450" y="8831"/>
                    </a:lnTo>
                    <a:lnTo>
                      <a:pt x="8788" y="10309"/>
                    </a:lnTo>
                    <a:lnTo>
                      <a:pt x="8408" y="6634"/>
                    </a:lnTo>
                    <a:lnTo>
                      <a:pt x="10858" y="3930"/>
                    </a:lnTo>
                    <a:lnTo>
                      <a:pt x="7267" y="3127"/>
                    </a:lnTo>
                    <a:lnTo>
                      <a:pt x="545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39"/>
              <p:cNvSpPr/>
              <p:nvPr/>
            </p:nvSpPr>
            <p:spPr>
              <a:xfrm>
                <a:off x="1599223" y="2515384"/>
                <a:ext cx="1003806" cy="952953"/>
              </a:xfrm>
              <a:custGeom>
                <a:avLst/>
                <a:gdLst/>
                <a:ahLst/>
                <a:cxnLst/>
                <a:rect l="l" t="t" r="r" b="b"/>
                <a:pathLst>
                  <a:path w="10859" h="10310" extrusionOk="0">
                    <a:moveTo>
                      <a:pt x="5450" y="1"/>
                    </a:moveTo>
                    <a:lnTo>
                      <a:pt x="3591" y="3127"/>
                    </a:lnTo>
                    <a:lnTo>
                      <a:pt x="0" y="3930"/>
                    </a:lnTo>
                    <a:lnTo>
                      <a:pt x="2451" y="6634"/>
                    </a:lnTo>
                    <a:lnTo>
                      <a:pt x="2071" y="10309"/>
                    </a:lnTo>
                    <a:lnTo>
                      <a:pt x="2071" y="10309"/>
                    </a:lnTo>
                    <a:lnTo>
                      <a:pt x="5450" y="8831"/>
                    </a:lnTo>
                    <a:lnTo>
                      <a:pt x="8788" y="10309"/>
                    </a:lnTo>
                    <a:lnTo>
                      <a:pt x="8408" y="6634"/>
                    </a:lnTo>
                    <a:lnTo>
                      <a:pt x="10858" y="3930"/>
                    </a:lnTo>
                    <a:lnTo>
                      <a:pt x="7267" y="3127"/>
                    </a:lnTo>
                    <a:lnTo>
                      <a:pt x="54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651" name="Google Shape;651;p39"/>
              <p:cNvGrpSpPr/>
              <p:nvPr/>
            </p:nvGrpSpPr>
            <p:grpSpPr>
              <a:xfrm>
                <a:off x="1696646" y="2605333"/>
                <a:ext cx="808959" cy="768062"/>
                <a:chOff x="1870038" y="2775731"/>
                <a:chExt cx="460394" cy="437119"/>
              </a:xfrm>
            </p:grpSpPr>
            <p:sp>
              <p:nvSpPr>
                <p:cNvPr id="652" name="Google Shape;652;p39"/>
                <p:cNvSpPr/>
                <p:nvPr/>
              </p:nvSpPr>
              <p:spPr>
                <a:xfrm>
                  <a:off x="1870038" y="2775731"/>
                  <a:ext cx="460394" cy="437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3" name="Google Shape;653;p39"/>
                <p:cNvSpPr/>
                <p:nvPr/>
              </p:nvSpPr>
              <p:spPr>
                <a:xfrm>
                  <a:off x="2022287" y="2775731"/>
                  <a:ext cx="78859" cy="247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0" h="5831" extrusionOk="0">
                      <a:moveTo>
                        <a:pt x="1859" y="1"/>
                      </a:moveTo>
                      <a:lnTo>
                        <a:pt x="0" y="3127"/>
                      </a:lnTo>
                      <a:lnTo>
                        <a:pt x="1859" y="5831"/>
                      </a:lnTo>
                      <a:lnTo>
                        <a:pt x="185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" name="Google Shape;654;p39"/>
                <p:cNvSpPr/>
                <p:nvPr/>
              </p:nvSpPr>
              <p:spPr>
                <a:xfrm>
                  <a:off x="1870038" y="2942311"/>
                  <a:ext cx="231109" cy="114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2705" extrusionOk="0">
                      <a:moveTo>
                        <a:pt x="0" y="1"/>
                      </a:moveTo>
                      <a:lnTo>
                        <a:pt x="2451" y="2705"/>
                      </a:lnTo>
                      <a:lnTo>
                        <a:pt x="5450" y="190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" name="Google Shape;655;p39"/>
                <p:cNvSpPr/>
                <p:nvPr/>
              </p:nvSpPr>
              <p:spPr>
                <a:xfrm>
                  <a:off x="1957800" y="3022909"/>
                  <a:ext cx="143346" cy="189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1" h="4480" extrusionOk="0">
                      <a:moveTo>
                        <a:pt x="3380" y="1"/>
                      </a:moveTo>
                      <a:lnTo>
                        <a:pt x="1" y="4479"/>
                      </a:lnTo>
                      <a:lnTo>
                        <a:pt x="3380" y="3001"/>
                      </a:lnTo>
                      <a:lnTo>
                        <a:pt x="338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" name="Google Shape;656;p39"/>
                <p:cNvSpPr/>
                <p:nvPr/>
              </p:nvSpPr>
              <p:spPr>
                <a:xfrm>
                  <a:off x="2101104" y="3022909"/>
                  <a:ext cx="141523" cy="189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8" h="4480" extrusionOk="0">
                      <a:moveTo>
                        <a:pt x="0" y="1"/>
                      </a:moveTo>
                      <a:lnTo>
                        <a:pt x="3338" y="4479"/>
                      </a:lnTo>
                      <a:lnTo>
                        <a:pt x="2958" y="804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" name="Google Shape;657;p39"/>
                <p:cNvSpPr/>
                <p:nvPr/>
              </p:nvSpPr>
              <p:spPr>
                <a:xfrm>
                  <a:off x="2101104" y="2908308"/>
                  <a:ext cx="229328" cy="114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9" h="2704" extrusionOk="0">
                      <a:moveTo>
                        <a:pt x="1817" y="0"/>
                      </a:moveTo>
                      <a:lnTo>
                        <a:pt x="0" y="2704"/>
                      </a:lnTo>
                      <a:lnTo>
                        <a:pt x="0" y="2704"/>
                      </a:lnTo>
                      <a:lnTo>
                        <a:pt x="5408" y="803"/>
                      </a:lnTo>
                      <a:lnTo>
                        <a:pt x="181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58" name="Google Shape;658;p39"/>
            <p:cNvSpPr/>
            <p:nvPr/>
          </p:nvSpPr>
          <p:spPr>
            <a:xfrm>
              <a:off x="1746273" y="2156530"/>
              <a:ext cx="992400" cy="991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59" name="Google Shape;659;p39"/>
            <p:cNvGrpSpPr/>
            <p:nvPr/>
          </p:nvGrpSpPr>
          <p:grpSpPr>
            <a:xfrm>
              <a:off x="1866448" y="2311076"/>
              <a:ext cx="752048" cy="682707"/>
              <a:chOff x="1890576" y="2331106"/>
              <a:chExt cx="752048" cy="682707"/>
            </a:xfrm>
          </p:grpSpPr>
          <p:grpSp>
            <p:nvGrpSpPr>
              <p:cNvPr id="660" name="Google Shape;660;p39"/>
              <p:cNvGrpSpPr/>
              <p:nvPr/>
            </p:nvGrpSpPr>
            <p:grpSpPr>
              <a:xfrm>
                <a:off x="2041920" y="2331106"/>
                <a:ext cx="449361" cy="120807"/>
                <a:chOff x="2017801" y="2356074"/>
                <a:chExt cx="449361" cy="120807"/>
              </a:xfrm>
            </p:grpSpPr>
            <p:sp>
              <p:nvSpPr>
                <p:cNvPr id="661" name="Google Shape;661;p39"/>
                <p:cNvSpPr/>
                <p:nvPr/>
              </p:nvSpPr>
              <p:spPr>
                <a:xfrm>
                  <a:off x="2017801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2" name="Google Shape;662;p39"/>
                <p:cNvSpPr/>
                <p:nvPr/>
              </p:nvSpPr>
              <p:spPr>
                <a:xfrm>
                  <a:off x="2339922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63" name="Google Shape;663;p39"/>
              <p:cNvGrpSpPr/>
              <p:nvPr/>
            </p:nvGrpSpPr>
            <p:grpSpPr>
              <a:xfrm>
                <a:off x="1890576" y="2612056"/>
                <a:ext cx="752048" cy="120807"/>
                <a:chOff x="1890576" y="2638324"/>
                <a:chExt cx="752048" cy="120807"/>
              </a:xfrm>
            </p:grpSpPr>
            <p:sp>
              <p:nvSpPr>
                <p:cNvPr id="664" name="Google Shape;664;p39"/>
                <p:cNvSpPr/>
                <p:nvPr/>
              </p:nvSpPr>
              <p:spPr>
                <a:xfrm>
                  <a:off x="1890576" y="263832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" name="Google Shape;665;p39"/>
                <p:cNvSpPr/>
                <p:nvPr/>
              </p:nvSpPr>
              <p:spPr>
                <a:xfrm>
                  <a:off x="2515384" y="263832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66" name="Google Shape;666;p39"/>
              <p:cNvGrpSpPr/>
              <p:nvPr/>
            </p:nvGrpSpPr>
            <p:grpSpPr>
              <a:xfrm>
                <a:off x="2041920" y="2893006"/>
                <a:ext cx="449361" cy="120807"/>
                <a:chOff x="2017801" y="2356074"/>
                <a:chExt cx="449361" cy="120807"/>
              </a:xfrm>
            </p:grpSpPr>
            <p:sp>
              <p:nvSpPr>
                <p:cNvPr id="667" name="Google Shape;667;p39"/>
                <p:cNvSpPr/>
                <p:nvPr/>
              </p:nvSpPr>
              <p:spPr>
                <a:xfrm>
                  <a:off x="2017801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" name="Google Shape;668;p39"/>
                <p:cNvSpPr/>
                <p:nvPr/>
              </p:nvSpPr>
              <p:spPr>
                <a:xfrm>
                  <a:off x="2339922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43"/>
          <p:cNvSpPr txBox="1">
            <a:spLocks noGrp="1"/>
          </p:cNvSpPr>
          <p:nvPr>
            <p:ph type="subTitle" idx="1"/>
          </p:nvPr>
        </p:nvSpPr>
        <p:spPr>
          <a:xfrm>
            <a:off x="1355000" y="1288473"/>
            <a:ext cx="9482000" cy="421870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2000" dirty="0"/>
              <a:t>O Período Regencial é como conhecemos o período intermediário que existiu entre o Primeiro e o Segundo Reinado. Estendeu-se de 1831 a 1840 e foi iniciado após o imperador D. Pedro I ter abdicado do trono em favor de seu filho no ano de 1831. Foi encerrado em 1840 com o que ficou conhecido como Golpe da Maioridade, que garantiu a coroação de D. Pedro II como imperador do Brasil.</a:t>
            </a:r>
            <a:endParaRPr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000" y="516800"/>
            <a:ext cx="9685254" cy="888920"/>
          </a:xfrm>
        </p:spPr>
        <p:txBody>
          <a:bodyPr/>
          <a:lstStyle/>
          <a:p>
            <a:pPr algn="ctr"/>
            <a:r>
              <a:rPr lang="pt-BR" sz="3600" dirty="0"/>
              <a:t>Fases do Período Regencial</a:t>
            </a:r>
          </a:p>
        </p:txBody>
      </p:sp>
      <p:sp>
        <p:nvSpPr>
          <p:cNvPr id="4" name="Google Shape;709;p43">
            <a:extLst>
              <a:ext uri="{FF2B5EF4-FFF2-40B4-BE49-F238E27FC236}">
                <a16:creationId xmlns:a16="http://schemas.microsoft.com/office/drawing/2014/main" id="{0F177B77-D74B-F089-E0CD-E9785F691753}"/>
              </a:ext>
            </a:extLst>
          </p:cNvPr>
          <p:cNvSpPr txBox="1">
            <a:spLocks/>
          </p:cNvSpPr>
          <p:nvPr/>
        </p:nvSpPr>
        <p:spPr>
          <a:xfrm>
            <a:off x="1151746" y="1288473"/>
            <a:ext cx="9685254" cy="2140527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/>
            <a:r>
              <a:rPr lang="pt-BR" sz="2000" kern="0" dirty="0"/>
              <a:t>O Período Regencial teve uma duração razoavelmente curta (apenas nove anos). De toda forma, ao longo desse período, o Brasil possuiu quatro regências diferentes, as quais podem ser utilizadas como marcos divisórios do Período Regencial que foram quatro períodos.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449C75F-FBD9-8FD9-5A4F-E1D40962C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782" y="3115101"/>
            <a:ext cx="7882414" cy="394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pública: conceitos, marcos e rearranjos políticos no Brasil - Nexo Jornal">
            <a:extLst>
              <a:ext uri="{FF2B5EF4-FFF2-40B4-BE49-F238E27FC236}">
                <a16:creationId xmlns:a16="http://schemas.microsoft.com/office/drawing/2014/main" id="{2C98DEBA-4EAE-9274-5E42-9E7C30E7A3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7E1A208-0DEA-A554-60C1-4F4C94CCA6C4}"/>
              </a:ext>
            </a:extLst>
          </p:cNvPr>
          <p:cNvSpPr/>
          <p:nvPr/>
        </p:nvSpPr>
        <p:spPr>
          <a:xfrm>
            <a:off x="-2119746" y="-353291"/>
            <a:ext cx="7564582" cy="7564581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00FDAAB5-7848-E0B4-7A6F-EEA4D827683D}"/>
              </a:ext>
            </a:extLst>
          </p:cNvPr>
          <p:cNvSpPr/>
          <p:nvPr/>
        </p:nvSpPr>
        <p:spPr>
          <a:xfrm>
            <a:off x="4504458" y="5359015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90920E5-D1EA-852D-7DC0-D1365551EE05}"/>
              </a:ext>
            </a:extLst>
          </p:cNvPr>
          <p:cNvSpPr/>
          <p:nvPr/>
        </p:nvSpPr>
        <p:spPr>
          <a:xfrm>
            <a:off x="5065567" y="2714720"/>
            <a:ext cx="758537" cy="81049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65D82CC-3C09-AD26-E089-9D8AD47003DF}"/>
              </a:ext>
            </a:extLst>
          </p:cNvPr>
          <p:cNvSpPr/>
          <p:nvPr/>
        </p:nvSpPr>
        <p:spPr>
          <a:xfrm>
            <a:off x="7642512" y="7155100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Google Shape;936;p48">
            <a:extLst>
              <a:ext uri="{FF2B5EF4-FFF2-40B4-BE49-F238E27FC236}">
                <a16:creationId xmlns:a16="http://schemas.microsoft.com/office/drawing/2014/main" id="{6BF9B423-72E1-7DE0-38CA-8B8002F8FFD0}"/>
              </a:ext>
            </a:extLst>
          </p:cNvPr>
          <p:cNvSpPr txBox="1">
            <a:spLocks/>
          </p:cNvSpPr>
          <p:nvPr/>
        </p:nvSpPr>
        <p:spPr>
          <a:xfrm>
            <a:off x="1839260" y="5095776"/>
            <a:ext cx="2883430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1831 - 1834</a:t>
            </a:r>
          </a:p>
        </p:txBody>
      </p:sp>
      <p:sp>
        <p:nvSpPr>
          <p:cNvPr id="8" name="Google Shape;936;p48">
            <a:extLst>
              <a:ext uri="{FF2B5EF4-FFF2-40B4-BE49-F238E27FC236}">
                <a16:creationId xmlns:a16="http://schemas.microsoft.com/office/drawing/2014/main" id="{AC76E6E5-60FD-2615-D3DC-47AFC6624196}"/>
              </a:ext>
            </a:extLst>
          </p:cNvPr>
          <p:cNvSpPr txBox="1">
            <a:spLocks/>
          </p:cNvSpPr>
          <p:nvPr/>
        </p:nvSpPr>
        <p:spPr>
          <a:xfrm>
            <a:off x="820901" y="7211290"/>
            <a:ext cx="2727157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1837 - 1840</a:t>
            </a:r>
          </a:p>
        </p:txBody>
      </p:sp>
      <p:sp>
        <p:nvSpPr>
          <p:cNvPr id="9" name="Google Shape;936;p48">
            <a:extLst>
              <a:ext uri="{FF2B5EF4-FFF2-40B4-BE49-F238E27FC236}">
                <a16:creationId xmlns:a16="http://schemas.microsoft.com/office/drawing/2014/main" id="{6983F385-301D-B1C4-6F51-B865FD7D842A}"/>
              </a:ext>
            </a:extLst>
          </p:cNvPr>
          <p:cNvSpPr txBox="1">
            <a:spLocks/>
          </p:cNvSpPr>
          <p:nvPr/>
        </p:nvSpPr>
        <p:spPr>
          <a:xfrm>
            <a:off x="3649622" y="2714720"/>
            <a:ext cx="1415945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40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1831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E0BD100-EFC7-1090-9049-401C981CAEA8}"/>
              </a:ext>
            </a:extLst>
          </p:cNvPr>
          <p:cNvSpPr/>
          <p:nvPr/>
        </p:nvSpPr>
        <p:spPr>
          <a:xfrm>
            <a:off x="62774" y="7313275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Google Shape;936;p48">
            <a:extLst>
              <a:ext uri="{FF2B5EF4-FFF2-40B4-BE49-F238E27FC236}">
                <a16:creationId xmlns:a16="http://schemas.microsoft.com/office/drawing/2014/main" id="{63081096-0F26-5FB5-8A8E-513283268289}"/>
              </a:ext>
            </a:extLst>
          </p:cNvPr>
          <p:cNvSpPr txBox="1">
            <a:spLocks/>
          </p:cNvSpPr>
          <p:nvPr/>
        </p:nvSpPr>
        <p:spPr>
          <a:xfrm>
            <a:off x="4842619" y="7165878"/>
            <a:ext cx="2883430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1835 - 1837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B942BCD-C1D5-2678-771D-9A6954C9394F}"/>
              </a:ext>
            </a:extLst>
          </p:cNvPr>
          <p:cNvSpPr/>
          <p:nvPr/>
        </p:nvSpPr>
        <p:spPr>
          <a:xfrm>
            <a:off x="3920835" y="319808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4EAAB58-F0A0-7E0C-78A8-6669AC09A4D1}"/>
              </a:ext>
            </a:extLst>
          </p:cNvPr>
          <p:cNvSpPr txBox="1">
            <a:spLocks/>
          </p:cNvSpPr>
          <p:nvPr/>
        </p:nvSpPr>
        <p:spPr>
          <a:xfrm>
            <a:off x="5771040" y="2752820"/>
            <a:ext cx="6305122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Trina Provisória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0CC41FE-5207-A022-F116-C0FD129D3D3E}"/>
              </a:ext>
            </a:extLst>
          </p:cNvPr>
          <p:cNvSpPr txBox="1">
            <a:spLocks/>
          </p:cNvSpPr>
          <p:nvPr/>
        </p:nvSpPr>
        <p:spPr>
          <a:xfrm>
            <a:off x="8211229" y="7097569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Uma de Feijó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8F1DBD8-D73B-782F-E046-50673DBFEB39}"/>
              </a:ext>
            </a:extLst>
          </p:cNvPr>
          <p:cNvSpPr txBox="1">
            <a:spLocks/>
          </p:cNvSpPr>
          <p:nvPr/>
        </p:nvSpPr>
        <p:spPr>
          <a:xfrm>
            <a:off x="5065567" y="5277619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Trina Permanente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11854AB-F331-5A52-F625-54633C728216}"/>
              </a:ext>
            </a:extLst>
          </p:cNvPr>
          <p:cNvSpPr txBox="1">
            <a:spLocks/>
          </p:cNvSpPr>
          <p:nvPr/>
        </p:nvSpPr>
        <p:spPr>
          <a:xfrm>
            <a:off x="6133674" y="7108347"/>
            <a:ext cx="5995552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Una de Araújo Lima</a:t>
            </a:r>
          </a:p>
        </p:txBody>
      </p:sp>
    </p:spTree>
    <p:extLst>
      <p:ext uri="{BB962C8B-B14F-4D97-AF65-F5344CB8AC3E}">
        <p14:creationId xmlns:p14="http://schemas.microsoft.com/office/powerpoint/2010/main" val="7545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pública: conceitos, marcos e rearranjos políticos no Brasil - Nexo Jornal">
            <a:extLst>
              <a:ext uri="{FF2B5EF4-FFF2-40B4-BE49-F238E27FC236}">
                <a16:creationId xmlns:a16="http://schemas.microsoft.com/office/drawing/2014/main" id="{2C98DEBA-4EAE-9274-5E42-9E7C30E7A3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7E1A208-0DEA-A554-60C1-4F4C94CCA6C4}"/>
              </a:ext>
            </a:extLst>
          </p:cNvPr>
          <p:cNvSpPr/>
          <p:nvPr/>
        </p:nvSpPr>
        <p:spPr>
          <a:xfrm>
            <a:off x="-2119746" y="-353291"/>
            <a:ext cx="7564582" cy="7564581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00FDAAB5-7848-E0B4-7A6F-EEA4D827683D}"/>
              </a:ext>
            </a:extLst>
          </p:cNvPr>
          <p:cNvSpPr/>
          <p:nvPr/>
        </p:nvSpPr>
        <p:spPr>
          <a:xfrm>
            <a:off x="4504458" y="5359015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90920E5-D1EA-852D-7DC0-D1365551EE05}"/>
              </a:ext>
            </a:extLst>
          </p:cNvPr>
          <p:cNvSpPr/>
          <p:nvPr/>
        </p:nvSpPr>
        <p:spPr>
          <a:xfrm>
            <a:off x="5065567" y="2714720"/>
            <a:ext cx="758537" cy="81049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65D82CC-3C09-AD26-E089-9D8AD47003DF}"/>
              </a:ext>
            </a:extLst>
          </p:cNvPr>
          <p:cNvSpPr/>
          <p:nvPr/>
        </p:nvSpPr>
        <p:spPr>
          <a:xfrm>
            <a:off x="7642512" y="7155100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Google Shape;936;p48">
            <a:extLst>
              <a:ext uri="{FF2B5EF4-FFF2-40B4-BE49-F238E27FC236}">
                <a16:creationId xmlns:a16="http://schemas.microsoft.com/office/drawing/2014/main" id="{6BF9B423-72E1-7DE0-38CA-8B8002F8FFD0}"/>
              </a:ext>
            </a:extLst>
          </p:cNvPr>
          <p:cNvSpPr txBox="1">
            <a:spLocks/>
          </p:cNvSpPr>
          <p:nvPr/>
        </p:nvSpPr>
        <p:spPr>
          <a:xfrm>
            <a:off x="2132087" y="2755417"/>
            <a:ext cx="3167517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40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1831 - 1834</a:t>
            </a:r>
          </a:p>
        </p:txBody>
      </p:sp>
      <p:sp>
        <p:nvSpPr>
          <p:cNvPr id="8" name="Google Shape;936;p48">
            <a:extLst>
              <a:ext uri="{FF2B5EF4-FFF2-40B4-BE49-F238E27FC236}">
                <a16:creationId xmlns:a16="http://schemas.microsoft.com/office/drawing/2014/main" id="{AC76E6E5-60FD-2615-D3DC-47AFC6624196}"/>
              </a:ext>
            </a:extLst>
          </p:cNvPr>
          <p:cNvSpPr txBox="1">
            <a:spLocks/>
          </p:cNvSpPr>
          <p:nvPr/>
        </p:nvSpPr>
        <p:spPr>
          <a:xfrm>
            <a:off x="820901" y="7211290"/>
            <a:ext cx="2727157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1837 - 1840</a:t>
            </a:r>
          </a:p>
        </p:txBody>
      </p:sp>
      <p:sp>
        <p:nvSpPr>
          <p:cNvPr id="9" name="Google Shape;936;p48">
            <a:extLst>
              <a:ext uri="{FF2B5EF4-FFF2-40B4-BE49-F238E27FC236}">
                <a16:creationId xmlns:a16="http://schemas.microsoft.com/office/drawing/2014/main" id="{6983F385-301D-B1C4-6F51-B865FD7D842A}"/>
              </a:ext>
            </a:extLst>
          </p:cNvPr>
          <p:cNvSpPr txBox="1">
            <a:spLocks/>
          </p:cNvSpPr>
          <p:nvPr/>
        </p:nvSpPr>
        <p:spPr>
          <a:xfrm>
            <a:off x="2723122" y="544368"/>
            <a:ext cx="1415945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1831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E0BD100-EFC7-1090-9049-401C981CAEA8}"/>
              </a:ext>
            </a:extLst>
          </p:cNvPr>
          <p:cNvSpPr/>
          <p:nvPr/>
        </p:nvSpPr>
        <p:spPr>
          <a:xfrm>
            <a:off x="62774" y="7313275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Google Shape;936;p48">
            <a:extLst>
              <a:ext uri="{FF2B5EF4-FFF2-40B4-BE49-F238E27FC236}">
                <a16:creationId xmlns:a16="http://schemas.microsoft.com/office/drawing/2014/main" id="{63081096-0F26-5FB5-8A8E-513283268289}"/>
              </a:ext>
            </a:extLst>
          </p:cNvPr>
          <p:cNvSpPr txBox="1">
            <a:spLocks/>
          </p:cNvSpPr>
          <p:nvPr/>
        </p:nvSpPr>
        <p:spPr>
          <a:xfrm>
            <a:off x="1738065" y="5234323"/>
            <a:ext cx="2883430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1835 - 1837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B942BCD-C1D5-2678-771D-9A6954C9394F}"/>
              </a:ext>
            </a:extLst>
          </p:cNvPr>
          <p:cNvSpPr/>
          <p:nvPr/>
        </p:nvSpPr>
        <p:spPr>
          <a:xfrm>
            <a:off x="4139067" y="581506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4EAAB58-F0A0-7E0C-78A8-6669AC09A4D1}"/>
              </a:ext>
            </a:extLst>
          </p:cNvPr>
          <p:cNvSpPr txBox="1">
            <a:spLocks/>
          </p:cNvSpPr>
          <p:nvPr/>
        </p:nvSpPr>
        <p:spPr>
          <a:xfrm>
            <a:off x="4563330" y="453832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Trina Provisória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0CC41FE-5207-A022-F116-C0FD129D3D3E}"/>
              </a:ext>
            </a:extLst>
          </p:cNvPr>
          <p:cNvSpPr txBox="1">
            <a:spLocks/>
          </p:cNvSpPr>
          <p:nvPr/>
        </p:nvSpPr>
        <p:spPr>
          <a:xfrm>
            <a:off x="5119935" y="5320916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Una de Feijó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8F1DBD8-D73B-782F-E046-50673DBFEB39}"/>
              </a:ext>
            </a:extLst>
          </p:cNvPr>
          <p:cNvSpPr txBox="1">
            <a:spLocks/>
          </p:cNvSpPr>
          <p:nvPr/>
        </p:nvSpPr>
        <p:spPr>
          <a:xfrm>
            <a:off x="5816552" y="2775235"/>
            <a:ext cx="6375448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Trina Permanente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11854AB-F331-5A52-F625-54633C728216}"/>
              </a:ext>
            </a:extLst>
          </p:cNvPr>
          <p:cNvSpPr txBox="1">
            <a:spLocks/>
          </p:cNvSpPr>
          <p:nvPr/>
        </p:nvSpPr>
        <p:spPr>
          <a:xfrm>
            <a:off x="3950258" y="7058506"/>
            <a:ext cx="5995552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Una de Araújo Lima</a:t>
            </a:r>
          </a:p>
        </p:txBody>
      </p:sp>
    </p:spTree>
    <p:extLst>
      <p:ext uri="{BB962C8B-B14F-4D97-AF65-F5344CB8AC3E}">
        <p14:creationId xmlns:p14="http://schemas.microsoft.com/office/powerpoint/2010/main" val="4196336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pública: conceitos, marcos e rearranjos políticos no Brasil - Nexo Jornal">
            <a:extLst>
              <a:ext uri="{FF2B5EF4-FFF2-40B4-BE49-F238E27FC236}">
                <a16:creationId xmlns:a16="http://schemas.microsoft.com/office/drawing/2014/main" id="{2C98DEBA-4EAE-9274-5E42-9E7C30E7A3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7E1A208-0DEA-A554-60C1-4F4C94CCA6C4}"/>
              </a:ext>
            </a:extLst>
          </p:cNvPr>
          <p:cNvSpPr/>
          <p:nvPr/>
        </p:nvSpPr>
        <p:spPr>
          <a:xfrm>
            <a:off x="-2119746" y="-353291"/>
            <a:ext cx="7564582" cy="7564581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00FDAAB5-7848-E0B4-7A6F-EEA4D827683D}"/>
              </a:ext>
            </a:extLst>
          </p:cNvPr>
          <p:cNvSpPr/>
          <p:nvPr/>
        </p:nvSpPr>
        <p:spPr>
          <a:xfrm>
            <a:off x="4504458" y="5359015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90920E5-D1EA-852D-7DC0-D1365551EE05}"/>
              </a:ext>
            </a:extLst>
          </p:cNvPr>
          <p:cNvSpPr/>
          <p:nvPr/>
        </p:nvSpPr>
        <p:spPr>
          <a:xfrm>
            <a:off x="5065567" y="2714720"/>
            <a:ext cx="758537" cy="81049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65D82CC-3C09-AD26-E089-9D8AD47003DF}"/>
              </a:ext>
            </a:extLst>
          </p:cNvPr>
          <p:cNvSpPr/>
          <p:nvPr/>
        </p:nvSpPr>
        <p:spPr>
          <a:xfrm>
            <a:off x="7642512" y="7155100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Google Shape;936;p48">
            <a:extLst>
              <a:ext uri="{FF2B5EF4-FFF2-40B4-BE49-F238E27FC236}">
                <a16:creationId xmlns:a16="http://schemas.microsoft.com/office/drawing/2014/main" id="{6BF9B423-72E1-7DE0-38CA-8B8002F8FFD0}"/>
              </a:ext>
            </a:extLst>
          </p:cNvPr>
          <p:cNvSpPr txBox="1">
            <a:spLocks/>
          </p:cNvSpPr>
          <p:nvPr/>
        </p:nvSpPr>
        <p:spPr>
          <a:xfrm>
            <a:off x="1417898" y="516273"/>
            <a:ext cx="3167517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1831 - 1834</a:t>
            </a:r>
          </a:p>
        </p:txBody>
      </p:sp>
      <p:sp>
        <p:nvSpPr>
          <p:cNvPr id="8" name="Google Shape;936;p48">
            <a:extLst>
              <a:ext uri="{FF2B5EF4-FFF2-40B4-BE49-F238E27FC236}">
                <a16:creationId xmlns:a16="http://schemas.microsoft.com/office/drawing/2014/main" id="{AC76E6E5-60FD-2615-D3DC-47AFC6624196}"/>
              </a:ext>
            </a:extLst>
          </p:cNvPr>
          <p:cNvSpPr txBox="1">
            <a:spLocks/>
          </p:cNvSpPr>
          <p:nvPr/>
        </p:nvSpPr>
        <p:spPr>
          <a:xfrm>
            <a:off x="1777301" y="5234323"/>
            <a:ext cx="2727157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1837 - 1840</a:t>
            </a:r>
          </a:p>
        </p:txBody>
      </p:sp>
      <p:sp>
        <p:nvSpPr>
          <p:cNvPr id="9" name="Google Shape;936;p48">
            <a:extLst>
              <a:ext uri="{FF2B5EF4-FFF2-40B4-BE49-F238E27FC236}">
                <a16:creationId xmlns:a16="http://schemas.microsoft.com/office/drawing/2014/main" id="{6983F385-301D-B1C4-6F51-B865FD7D842A}"/>
              </a:ext>
            </a:extLst>
          </p:cNvPr>
          <p:cNvSpPr txBox="1">
            <a:spLocks/>
          </p:cNvSpPr>
          <p:nvPr/>
        </p:nvSpPr>
        <p:spPr>
          <a:xfrm>
            <a:off x="2840085" y="-1017829"/>
            <a:ext cx="1415945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1831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E0BD100-EFC7-1090-9049-401C981CAEA8}"/>
              </a:ext>
            </a:extLst>
          </p:cNvPr>
          <p:cNvSpPr/>
          <p:nvPr/>
        </p:nvSpPr>
        <p:spPr>
          <a:xfrm>
            <a:off x="62774" y="7313275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Google Shape;936;p48">
            <a:extLst>
              <a:ext uri="{FF2B5EF4-FFF2-40B4-BE49-F238E27FC236}">
                <a16:creationId xmlns:a16="http://schemas.microsoft.com/office/drawing/2014/main" id="{63081096-0F26-5FB5-8A8E-513283268289}"/>
              </a:ext>
            </a:extLst>
          </p:cNvPr>
          <p:cNvSpPr txBox="1">
            <a:spLocks/>
          </p:cNvSpPr>
          <p:nvPr/>
        </p:nvSpPr>
        <p:spPr>
          <a:xfrm>
            <a:off x="2114735" y="2765713"/>
            <a:ext cx="3519735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40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1835 - 1837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B942BCD-C1D5-2678-771D-9A6954C9394F}"/>
              </a:ext>
            </a:extLst>
          </p:cNvPr>
          <p:cNvSpPr/>
          <p:nvPr/>
        </p:nvSpPr>
        <p:spPr>
          <a:xfrm>
            <a:off x="4139067" y="581506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4EAAB58-F0A0-7E0C-78A8-6669AC09A4D1}"/>
              </a:ext>
            </a:extLst>
          </p:cNvPr>
          <p:cNvSpPr txBox="1">
            <a:spLocks/>
          </p:cNvSpPr>
          <p:nvPr/>
        </p:nvSpPr>
        <p:spPr>
          <a:xfrm>
            <a:off x="4621495" y="-1090277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Trina Provisória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0CC41FE-5207-A022-F116-C0FD129D3D3E}"/>
              </a:ext>
            </a:extLst>
          </p:cNvPr>
          <p:cNvSpPr txBox="1">
            <a:spLocks/>
          </p:cNvSpPr>
          <p:nvPr/>
        </p:nvSpPr>
        <p:spPr>
          <a:xfrm>
            <a:off x="5728668" y="2758016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Uma de Feijó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8F1DBD8-D73B-782F-E046-50673DBFEB39}"/>
              </a:ext>
            </a:extLst>
          </p:cNvPr>
          <p:cNvSpPr txBox="1">
            <a:spLocks/>
          </p:cNvSpPr>
          <p:nvPr/>
        </p:nvSpPr>
        <p:spPr>
          <a:xfrm>
            <a:off x="4785012" y="500110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Trina Permanente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11854AB-F331-5A52-F625-54633C728216}"/>
              </a:ext>
            </a:extLst>
          </p:cNvPr>
          <p:cNvSpPr txBox="1">
            <a:spLocks/>
          </p:cNvSpPr>
          <p:nvPr/>
        </p:nvSpPr>
        <p:spPr>
          <a:xfrm>
            <a:off x="5065567" y="5273192"/>
            <a:ext cx="5995552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Una de Araújo Lima</a:t>
            </a:r>
          </a:p>
        </p:txBody>
      </p:sp>
    </p:spTree>
    <p:extLst>
      <p:ext uri="{BB962C8B-B14F-4D97-AF65-F5344CB8AC3E}">
        <p14:creationId xmlns:p14="http://schemas.microsoft.com/office/powerpoint/2010/main" val="617707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pública: conceitos, marcos e rearranjos políticos no Brasil - Nexo Jornal">
            <a:extLst>
              <a:ext uri="{FF2B5EF4-FFF2-40B4-BE49-F238E27FC236}">
                <a16:creationId xmlns:a16="http://schemas.microsoft.com/office/drawing/2014/main" id="{2C98DEBA-4EAE-9274-5E42-9E7C30E7A3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7E1A208-0DEA-A554-60C1-4F4C94CCA6C4}"/>
              </a:ext>
            </a:extLst>
          </p:cNvPr>
          <p:cNvSpPr/>
          <p:nvPr/>
        </p:nvSpPr>
        <p:spPr>
          <a:xfrm>
            <a:off x="-2119746" y="-353291"/>
            <a:ext cx="7564582" cy="7564581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90920E5-D1EA-852D-7DC0-D1365551EE05}"/>
              </a:ext>
            </a:extLst>
          </p:cNvPr>
          <p:cNvSpPr/>
          <p:nvPr/>
        </p:nvSpPr>
        <p:spPr>
          <a:xfrm>
            <a:off x="5065567" y="2714720"/>
            <a:ext cx="758537" cy="81049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65D82CC-3C09-AD26-E089-9D8AD47003DF}"/>
              </a:ext>
            </a:extLst>
          </p:cNvPr>
          <p:cNvSpPr/>
          <p:nvPr/>
        </p:nvSpPr>
        <p:spPr>
          <a:xfrm>
            <a:off x="7642512" y="7155100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Google Shape;936;p48">
            <a:extLst>
              <a:ext uri="{FF2B5EF4-FFF2-40B4-BE49-F238E27FC236}">
                <a16:creationId xmlns:a16="http://schemas.microsoft.com/office/drawing/2014/main" id="{6BF9B423-72E1-7DE0-38CA-8B8002F8FFD0}"/>
              </a:ext>
            </a:extLst>
          </p:cNvPr>
          <p:cNvSpPr txBox="1">
            <a:spLocks/>
          </p:cNvSpPr>
          <p:nvPr/>
        </p:nvSpPr>
        <p:spPr>
          <a:xfrm>
            <a:off x="1798482" y="-1123567"/>
            <a:ext cx="3167517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1831 - 1834</a:t>
            </a:r>
          </a:p>
        </p:txBody>
      </p:sp>
      <p:sp>
        <p:nvSpPr>
          <p:cNvPr id="8" name="Google Shape;936;p48">
            <a:extLst>
              <a:ext uri="{FF2B5EF4-FFF2-40B4-BE49-F238E27FC236}">
                <a16:creationId xmlns:a16="http://schemas.microsoft.com/office/drawing/2014/main" id="{AC76E6E5-60FD-2615-D3DC-47AFC6624196}"/>
              </a:ext>
            </a:extLst>
          </p:cNvPr>
          <p:cNvSpPr txBox="1">
            <a:spLocks/>
          </p:cNvSpPr>
          <p:nvPr/>
        </p:nvSpPr>
        <p:spPr>
          <a:xfrm>
            <a:off x="2067791" y="2739928"/>
            <a:ext cx="3629695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40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1837 - 1840</a:t>
            </a:r>
          </a:p>
        </p:txBody>
      </p:sp>
      <p:sp>
        <p:nvSpPr>
          <p:cNvPr id="9" name="Google Shape;936;p48">
            <a:extLst>
              <a:ext uri="{FF2B5EF4-FFF2-40B4-BE49-F238E27FC236}">
                <a16:creationId xmlns:a16="http://schemas.microsoft.com/office/drawing/2014/main" id="{6983F385-301D-B1C4-6F51-B865FD7D842A}"/>
              </a:ext>
            </a:extLst>
          </p:cNvPr>
          <p:cNvSpPr txBox="1">
            <a:spLocks/>
          </p:cNvSpPr>
          <p:nvPr/>
        </p:nvSpPr>
        <p:spPr>
          <a:xfrm>
            <a:off x="2840085" y="-1017829"/>
            <a:ext cx="1415945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1831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E0BD100-EFC7-1090-9049-401C981CAEA8}"/>
              </a:ext>
            </a:extLst>
          </p:cNvPr>
          <p:cNvSpPr/>
          <p:nvPr/>
        </p:nvSpPr>
        <p:spPr>
          <a:xfrm>
            <a:off x="62774" y="7313275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Google Shape;936;p48">
            <a:extLst>
              <a:ext uri="{FF2B5EF4-FFF2-40B4-BE49-F238E27FC236}">
                <a16:creationId xmlns:a16="http://schemas.microsoft.com/office/drawing/2014/main" id="{63081096-0F26-5FB5-8A8E-513283268289}"/>
              </a:ext>
            </a:extLst>
          </p:cNvPr>
          <p:cNvSpPr txBox="1">
            <a:spLocks/>
          </p:cNvSpPr>
          <p:nvPr/>
        </p:nvSpPr>
        <p:spPr>
          <a:xfrm>
            <a:off x="1435872" y="532630"/>
            <a:ext cx="3519735" cy="81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1835 - 1837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B942BCD-C1D5-2678-771D-9A6954C9394F}"/>
              </a:ext>
            </a:extLst>
          </p:cNvPr>
          <p:cNvSpPr/>
          <p:nvPr/>
        </p:nvSpPr>
        <p:spPr>
          <a:xfrm>
            <a:off x="4139067" y="581506"/>
            <a:ext cx="561109" cy="56110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4EAAB58-F0A0-7E0C-78A8-6669AC09A4D1}"/>
              </a:ext>
            </a:extLst>
          </p:cNvPr>
          <p:cNvSpPr txBox="1">
            <a:spLocks/>
          </p:cNvSpPr>
          <p:nvPr/>
        </p:nvSpPr>
        <p:spPr>
          <a:xfrm>
            <a:off x="4621495" y="-1090277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Trina Provisória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0CC41FE-5207-A022-F116-C0FD129D3D3E}"/>
              </a:ext>
            </a:extLst>
          </p:cNvPr>
          <p:cNvSpPr txBox="1">
            <a:spLocks/>
          </p:cNvSpPr>
          <p:nvPr/>
        </p:nvSpPr>
        <p:spPr>
          <a:xfrm>
            <a:off x="4621495" y="498959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Uma de Feijó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8F1DBD8-D73B-782F-E046-50673DBFEB39}"/>
              </a:ext>
            </a:extLst>
          </p:cNvPr>
          <p:cNvSpPr txBox="1">
            <a:spLocks/>
          </p:cNvSpPr>
          <p:nvPr/>
        </p:nvSpPr>
        <p:spPr>
          <a:xfrm>
            <a:off x="5210238" y="-931236"/>
            <a:ext cx="5334000" cy="72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defTabSz="914400">
              <a:buFont typeface="Open Sans"/>
              <a:buNone/>
            </a:pPr>
            <a:r>
              <a:rPr lang="pt-BR" sz="32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Trina Permanente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11854AB-F331-5A52-F625-54633C728216}"/>
              </a:ext>
            </a:extLst>
          </p:cNvPr>
          <p:cNvSpPr txBox="1">
            <a:spLocks/>
          </p:cNvSpPr>
          <p:nvPr/>
        </p:nvSpPr>
        <p:spPr>
          <a:xfrm>
            <a:off x="5360055" y="2793039"/>
            <a:ext cx="5995552" cy="109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algn="ctr" defTabSz="914400">
              <a:buFont typeface="Open Sans"/>
              <a:buNone/>
            </a:pPr>
            <a:r>
              <a:rPr lang="pt-BR" sz="3600" b="1" kern="0" dirty="0">
                <a:solidFill>
                  <a:schemeClr val="accent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tillium Web" panose="00000500000000000000" pitchFamily="2" charset="0"/>
              </a:rPr>
              <a:t>Regência Una de Araújo Lima</a:t>
            </a:r>
          </a:p>
        </p:txBody>
      </p:sp>
    </p:spTree>
    <p:extLst>
      <p:ext uri="{BB962C8B-B14F-4D97-AF65-F5344CB8AC3E}">
        <p14:creationId xmlns:p14="http://schemas.microsoft.com/office/powerpoint/2010/main" val="2881485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955" y="516800"/>
            <a:ext cx="8674400" cy="789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Regência Trina Provisória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1283" y="2139286"/>
            <a:ext cx="6028202" cy="2579427"/>
          </a:xfrm>
        </p:spPr>
        <p:txBody>
          <a:bodyPr/>
          <a:lstStyle/>
          <a:p>
            <a:pPr marL="133350" indent="0" algn="just">
              <a:buNone/>
            </a:pPr>
            <a:r>
              <a:rPr lang="pt-BR" sz="1800" dirty="0"/>
              <a:t>A Regência Trina Provisória teve vida curta, uma vez que a política brasileira estava tumultuada e uma série de distúrbios espalhados pelo país.</a:t>
            </a:r>
          </a:p>
          <a:p>
            <a:pPr marL="133350" indent="0" algn="just">
              <a:buNone/>
            </a:pPr>
            <a:r>
              <a:rPr lang="pt-BR" sz="1800" dirty="0"/>
              <a:t>As principais medidas tomadas por essa regência provisória, foi restituir ministros que haviam sido demitidos por D. Pedro I, convocar uma nova Assembleia Legislativa para composição de novas leis, </a:t>
            </a:r>
            <a:r>
              <a:rPr lang="pt-BR" sz="1800" dirty="0" err="1"/>
              <a:t>anistiamento</a:t>
            </a:r>
            <a:r>
              <a:rPr lang="pt-BR" sz="1800" dirty="0"/>
              <a:t> de criminosos políticos e afastar do Exército estrangeiros.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55A7B9-0B50-4623-2781-0A93F1616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3686" y="1786870"/>
            <a:ext cx="4571414" cy="35815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4" name="Google Shape;1494;p68"/>
          <p:cNvCxnSpPr>
            <a:cxnSpLocks/>
          </p:cNvCxnSpPr>
          <p:nvPr/>
        </p:nvCxnSpPr>
        <p:spPr>
          <a:xfrm>
            <a:off x="4059455" y="2300867"/>
            <a:ext cx="982878" cy="0"/>
          </a:xfrm>
          <a:prstGeom prst="straightConnector1">
            <a:avLst/>
          </a:prstGeom>
          <a:noFill/>
          <a:ln w="19050" cap="rnd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70" name="Google Shape;1470;p68"/>
          <p:cNvGrpSpPr/>
          <p:nvPr/>
        </p:nvGrpSpPr>
        <p:grpSpPr>
          <a:xfrm>
            <a:off x="4059455" y="1868844"/>
            <a:ext cx="4073200" cy="4073200"/>
            <a:chOff x="3044591" y="1401633"/>
            <a:chExt cx="3054900" cy="3054900"/>
          </a:xfrm>
        </p:grpSpPr>
        <p:sp>
          <p:nvSpPr>
            <p:cNvPr id="1471" name="Google Shape;1471;p68"/>
            <p:cNvSpPr/>
            <p:nvPr/>
          </p:nvSpPr>
          <p:spPr>
            <a:xfrm>
              <a:off x="3044591" y="1401633"/>
              <a:ext cx="3054900" cy="3054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2" name="Google Shape;1472;p68"/>
            <p:cNvSpPr/>
            <p:nvPr/>
          </p:nvSpPr>
          <p:spPr>
            <a:xfrm>
              <a:off x="3346091" y="1703133"/>
              <a:ext cx="2451900" cy="2451900"/>
            </a:xfrm>
            <a:prstGeom prst="ellipse">
              <a:avLst/>
            </a:prstGeom>
            <a:noFill/>
            <a:ln w="1143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473" name="Google Shape;1473;p68"/>
            <p:cNvGrpSpPr/>
            <p:nvPr/>
          </p:nvGrpSpPr>
          <p:grpSpPr>
            <a:xfrm>
              <a:off x="3346063" y="1651163"/>
              <a:ext cx="2451870" cy="2327745"/>
              <a:chOff x="1528232" y="2442976"/>
              <a:chExt cx="1145787" cy="1087782"/>
            </a:xfrm>
          </p:grpSpPr>
          <p:sp>
            <p:nvSpPr>
              <p:cNvPr id="1474" name="Google Shape;1474;p68"/>
              <p:cNvSpPr/>
              <p:nvPr/>
            </p:nvSpPr>
            <p:spPr>
              <a:xfrm>
                <a:off x="1528232" y="2442976"/>
                <a:ext cx="1145787" cy="1087782"/>
              </a:xfrm>
              <a:custGeom>
                <a:avLst/>
                <a:gdLst/>
                <a:ahLst/>
                <a:cxnLst/>
                <a:rect l="l" t="t" r="r" b="b"/>
                <a:pathLst>
                  <a:path w="10859" h="10310" extrusionOk="0">
                    <a:moveTo>
                      <a:pt x="5450" y="1"/>
                    </a:moveTo>
                    <a:lnTo>
                      <a:pt x="3591" y="3127"/>
                    </a:lnTo>
                    <a:lnTo>
                      <a:pt x="0" y="3930"/>
                    </a:lnTo>
                    <a:lnTo>
                      <a:pt x="2451" y="6634"/>
                    </a:lnTo>
                    <a:lnTo>
                      <a:pt x="2071" y="10309"/>
                    </a:lnTo>
                    <a:lnTo>
                      <a:pt x="2071" y="10309"/>
                    </a:lnTo>
                    <a:lnTo>
                      <a:pt x="5450" y="8831"/>
                    </a:lnTo>
                    <a:lnTo>
                      <a:pt x="8788" y="10309"/>
                    </a:lnTo>
                    <a:lnTo>
                      <a:pt x="8408" y="6634"/>
                    </a:lnTo>
                    <a:lnTo>
                      <a:pt x="10858" y="3930"/>
                    </a:lnTo>
                    <a:lnTo>
                      <a:pt x="7267" y="3127"/>
                    </a:lnTo>
                    <a:lnTo>
                      <a:pt x="545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75" name="Google Shape;1475;p68"/>
              <p:cNvSpPr/>
              <p:nvPr/>
            </p:nvSpPr>
            <p:spPr>
              <a:xfrm>
                <a:off x="1599223" y="2515384"/>
                <a:ext cx="1003806" cy="952953"/>
              </a:xfrm>
              <a:custGeom>
                <a:avLst/>
                <a:gdLst/>
                <a:ahLst/>
                <a:cxnLst/>
                <a:rect l="l" t="t" r="r" b="b"/>
                <a:pathLst>
                  <a:path w="10859" h="10310" extrusionOk="0">
                    <a:moveTo>
                      <a:pt x="5450" y="1"/>
                    </a:moveTo>
                    <a:lnTo>
                      <a:pt x="3591" y="3127"/>
                    </a:lnTo>
                    <a:lnTo>
                      <a:pt x="0" y="3930"/>
                    </a:lnTo>
                    <a:lnTo>
                      <a:pt x="2451" y="6634"/>
                    </a:lnTo>
                    <a:lnTo>
                      <a:pt x="2071" y="10309"/>
                    </a:lnTo>
                    <a:lnTo>
                      <a:pt x="2071" y="10309"/>
                    </a:lnTo>
                    <a:lnTo>
                      <a:pt x="5450" y="8831"/>
                    </a:lnTo>
                    <a:lnTo>
                      <a:pt x="8788" y="10309"/>
                    </a:lnTo>
                    <a:lnTo>
                      <a:pt x="8408" y="6634"/>
                    </a:lnTo>
                    <a:lnTo>
                      <a:pt x="10858" y="3930"/>
                    </a:lnTo>
                    <a:lnTo>
                      <a:pt x="7267" y="3127"/>
                    </a:lnTo>
                    <a:lnTo>
                      <a:pt x="54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grpSp>
            <p:nvGrpSpPr>
              <p:cNvPr id="1476" name="Google Shape;1476;p68"/>
              <p:cNvGrpSpPr/>
              <p:nvPr/>
            </p:nvGrpSpPr>
            <p:grpSpPr>
              <a:xfrm>
                <a:off x="1696646" y="2605333"/>
                <a:ext cx="808959" cy="768062"/>
                <a:chOff x="1870038" y="2775731"/>
                <a:chExt cx="460394" cy="437119"/>
              </a:xfrm>
            </p:grpSpPr>
            <p:sp>
              <p:nvSpPr>
                <p:cNvPr id="1477" name="Google Shape;1477;p68"/>
                <p:cNvSpPr/>
                <p:nvPr/>
              </p:nvSpPr>
              <p:spPr>
                <a:xfrm>
                  <a:off x="1870038" y="2775731"/>
                  <a:ext cx="460394" cy="437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78" name="Google Shape;1478;p68"/>
                <p:cNvSpPr/>
                <p:nvPr/>
              </p:nvSpPr>
              <p:spPr>
                <a:xfrm>
                  <a:off x="2022287" y="2775731"/>
                  <a:ext cx="78859" cy="247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0" h="5831" extrusionOk="0">
                      <a:moveTo>
                        <a:pt x="1859" y="1"/>
                      </a:moveTo>
                      <a:lnTo>
                        <a:pt x="0" y="3127"/>
                      </a:lnTo>
                      <a:lnTo>
                        <a:pt x="1859" y="5831"/>
                      </a:lnTo>
                      <a:lnTo>
                        <a:pt x="185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79" name="Google Shape;1479;p68"/>
                <p:cNvSpPr/>
                <p:nvPr/>
              </p:nvSpPr>
              <p:spPr>
                <a:xfrm>
                  <a:off x="1870038" y="2942311"/>
                  <a:ext cx="231109" cy="114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2705" extrusionOk="0">
                      <a:moveTo>
                        <a:pt x="0" y="1"/>
                      </a:moveTo>
                      <a:lnTo>
                        <a:pt x="2451" y="2705"/>
                      </a:lnTo>
                      <a:lnTo>
                        <a:pt x="5450" y="190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80" name="Google Shape;1480;p68"/>
                <p:cNvSpPr/>
                <p:nvPr/>
              </p:nvSpPr>
              <p:spPr>
                <a:xfrm>
                  <a:off x="1957800" y="3022909"/>
                  <a:ext cx="143346" cy="189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1" h="4480" extrusionOk="0">
                      <a:moveTo>
                        <a:pt x="3380" y="1"/>
                      </a:moveTo>
                      <a:lnTo>
                        <a:pt x="1" y="4479"/>
                      </a:lnTo>
                      <a:lnTo>
                        <a:pt x="3380" y="3001"/>
                      </a:lnTo>
                      <a:lnTo>
                        <a:pt x="338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81" name="Google Shape;1481;p68"/>
                <p:cNvSpPr/>
                <p:nvPr/>
              </p:nvSpPr>
              <p:spPr>
                <a:xfrm>
                  <a:off x="2101104" y="3022909"/>
                  <a:ext cx="141523" cy="189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8" h="4480" extrusionOk="0">
                      <a:moveTo>
                        <a:pt x="0" y="1"/>
                      </a:moveTo>
                      <a:lnTo>
                        <a:pt x="3338" y="4479"/>
                      </a:lnTo>
                      <a:lnTo>
                        <a:pt x="2958" y="804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82" name="Google Shape;1482;p68"/>
                <p:cNvSpPr/>
                <p:nvPr/>
              </p:nvSpPr>
              <p:spPr>
                <a:xfrm>
                  <a:off x="2101104" y="2908308"/>
                  <a:ext cx="229328" cy="114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9" h="2704" extrusionOk="0">
                      <a:moveTo>
                        <a:pt x="1817" y="0"/>
                      </a:moveTo>
                      <a:lnTo>
                        <a:pt x="0" y="2704"/>
                      </a:lnTo>
                      <a:lnTo>
                        <a:pt x="0" y="2704"/>
                      </a:lnTo>
                      <a:lnTo>
                        <a:pt x="5408" y="803"/>
                      </a:lnTo>
                      <a:lnTo>
                        <a:pt x="181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  <p:sp>
          <p:nvSpPr>
            <p:cNvPr id="1483" name="Google Shape;1483;p68"/>
            <p:cNvSpPr/>
            <p:nvPr/>
          </p:nvSpPr>
          <p:spPr>
            <a:xfrm>
              <a:off x="4069697" y="2427083"/>
              <a:ext cx="1004700" cy="1004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484" name="Google Shape;1484;p68"/>
            <p:cNvGrpSpPr/>
            <p:nvPr/>
          </p:nvGrpSpPr>
          <p:grpSpPr>
            <a:xfrm>
              <a:off x="4195976" y="2587779"/>
              <a:ext cx="752048" cy="682707"/>
              <a:chOff x="1890576" y="2331106"/>
              <a:chExt cx="752048" cy="682707"/>
            </a:xfrm>
          </p:grpSpPr>
          <p:grpSp>
            <p:nvGrpSpPr>
              <p:cNvPr id="1485" name="Google Shape;1485;p68"/>
              <p:cNvGrpSpPr/>
              <p:nvPr/>
            </p:nvGrpSpPr>
            <p:grpSpPr>
              <a:xfrm>
                <a:off x="2041920" y="2331106"/>
                <a:ext cx="449361" cy="120807"/>
                <a:chOff x="2017801" y="2356074"/>
                <a:chExt cx="449361" cy="120807"/>
              </a:xfrm>
            </p:grpSpPr>
            <p:sp>
              <p:nvSpPr>
                <p:cNvPr id="1486" name="Google Shape;1486;p68"/>
                <p:cNvSpPr/>
                <p:nvPr/>
              </p:nvSpPr>
              <p:spPr>
                <a:xfrm>
                  <a:off x="2017801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87" name="Google Shape;1487;p68"/>
                <p:cNvSpPr/>
                <p:nvPr/>
              </p:nvSpPr>
              <p:spPr>
                <a:xfrm>
                  <a:off x="2339922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1488" name="Google Shape;1488;p68"/>
              <p:cNvGrpSpPr/>
              <p:nvPr/>
            </p:nvGrpSpPr>
            <p:grpSpPr>
              <a:xfrm>
                <a:off x="1890576" y="2612056"/>
                <a:ext cx="752048" cy="120807"/>
                <a:chOff x="1890576" y="2638324"/>
                <a:chExt cx="752048" cy="120807"/>
              </a:xfrm>
            </p:grpSpPr>
            <p:sp>
              <p:nvSpPr>
                <p:cNvPr id="1489" name="Google Shape;1489;p68"/>
                <p:cNvSpPr/>
                <p:nvPr/>
              </p:nvSpPr>
              <p:spPr>
                <a:xfrm>
                  <a:off x="1890576" y="263832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90" name="Google Shape;1490;p68"/>
                <p:cNvSpPr/>
                <p:nvPr/>
              </p:nvSpPr>
              <p:spPr>
                <a:xfrm>
                  <a:off x="2515384" y="263832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1491" name="Google Shape;1491;p68"/>
              <p:cNvGrpSpPr/>
              <p:nvPr/>
            </p:nvGrpSpPr>
            <p:grpSpPr>
              <a:xfrm>
                <a:off x="2041920" y="2893006"/>
                <a:ext cx="449361" cy="120807"/>
                <a:chOff x="2017801" y="2356074"/>
                <a:chExt cx="449361" cy="120807"/>
              </a:xfrm>
            </p:grpSpPr>
            <p:sp>
              <p:nvSpPr>
                <p:cNvPr id="1492" name="Google Shape;1492;p68"/>
                <p:cNvSpPr/>
                <p:nvPr/>
              </p:nvSpPr>
              <p:spPr>
                <a:xfrm>
                  <a:off x="2017801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93" name="Google Shape;1493;p68"/>
                <p:cNvSpPr/>
                <p:nvPr/>
              </p:nvSpPr>
              <p:spPr>
                <a:xfrm>
                  <a:off x="2339922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</p:grpSp>
      <p:cxnSp>
        <p:nvCxnSpPr>
          <p:cNvPr id="1495" name="Google Shape;1495;p68"/>
          <p:cNvCxnSpPr>
            <a:cxnSpLocks/>
          </p:cNvCxnSpPr>
          <p:nvPr/>
        </p:nvCxnSpPr>
        <p:spPr>
          <a:xfrm>
            <a:off x="6405500" y="2300867"/>
            <a:ext cx="1727155" cy="44406"/>
          </a:xfrm>
          <a:prstGeom prst="straightConnector1">
            <a:avLst/>
          </a:prstGeom>
          <a:noFill/>
          <a:ln w="19050" cap="rnd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6" name="Google Shape;1496;p68"/>
          <p:cNvCxnSpPr/>
          <p:nvPr/>
        </p:nvCxnSpPr>
        <p:spPr>
          <a:xfrm rot="10800000">
            <a:off x="6971867" y="4328333"/>
            <a:ext cx="1949200" cy="0"/>
          </a:xfrm>
          <a:prstGeom prst="straightConnector1">
            <a:avLst/>
          </a:prstGeom>
          <a:noFill/>
          <a:ln w="19050" cap="rnd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7" name="Google Shape;1497;p68"/>
          <p:cNvCxnSpPr>
            <a:cxnSpLocks/>
          </p:cNvCxnSpPr>
          <p:nvPr/>
        </p:nvCxnSpPr>
        <p:spPr>
          <a:xfrm flipH="1">
            <a:off x="3705338" y="4328433"/>
            <a:ext cx="1948195" cy="10241"/>
          </a:xfrm>
          <a:prstGeom prst="straightConnector1">
            <a:avLst/>
          </a:prstGeom>
          <a:noFill/>
          <a:ln w="19050" cap="rnd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00" name="Google Shape;1500;p68"/>
          <p:cNvSpPr txBox="1">
            <a:spLocks noGrp="1"/>
          </p:cNvSpPr>
          <p:nvPr>
            <p:ph type="subTitle" idx="4294967295"/>
          </p:nvPr>
        </p:nvSpPr>
        <p:spPr>
          <a:xfrm>
            <a:off x="8199226" y="1687060"/>
            <a:ext cx="2548800" cy="195321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buNone/>
            </a:pPr>
            <a:r>
              <a:rPr lang="pt-BR" sz="1600" dirty="0">
                <a:solidFill>
                  <a:srgbClr val="3A426E"/>
                </a:solidFill>
              </a:rPr>
              <a:t>Essa força foi criada com o intuito de controlar manifestações e impedir que revoltas  que estava acontecendo.</a:t>
            </a:r>
          </a:p>
        </p:txBody>
      </p:sp>
      <p:sp>
        <p:nvSpPr>
          <p:cNvPr id="1503" name="Google Shape;1503;p68"/>
          <p:cNvSpPr txBox="1">
            <a:spLocks noGrp="1"/>
          </p:cNvSpPr>
          <p:nvPr>
            <p:ph type="subTitle" idx="4294967295"/>
          </p:nvPr>
        </p:nvSpPr>
        <p:spPr>
          <a:xfrm>
            <a:off x="8962206" y="3692648"/>
            <a:ext cx="2548800" cy="195321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buNone/>
            </a:pPr>
            <a:r>
              <a:rPr lang="pt-BR" sz="1600" dirty="0">
                <a:solidFill>
                  <a:srgbClr val="3A426E"/>
                </a:solidFill>
              </a:rPr>
              <a:t>O último acontecimento marcante foi o embate político entre José Bonifácio e o padre Feijó, que resultou na saída de José Bonifácio da vida política brasileira.</a:t>
            </a:r>
          </a:p>
        </p:txBody>
      </p:sp>
      <p:sp>
        <p:nvSpPr>
          <p:cNvPr id="1505" name="Google Shape;1505;p68"/>
          <p:cNvSpPr/>
          <p:nvPr/>
        </p:nvSpPr>
        <p:spPr>
          <a:xfrm>
            <a:off x="8822861" y="4185533"/>
            <a:ext cx="285600" cy="285600"/>
          </a:xfrm>
          <a:prstGeom prst="star5">
            <a:avLst>
              <a:gd name="adj" fmla="val 24744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06" name="Google Shape;1506;p68"/>
          <p:cNvSpPr/>
          <p:nvPr/>
        </p:nvSpPr>
        <p:spPr>
          <a:xfrm>
            <a:off x="8039907" y="2180270"/>
            <a:ext cx="285600" cy="285600"/>
          </a:xfrm>
          <a:prstGeom prst="star5">
            <a:avLst>
              <a:gd name="adj" fmla="val 24744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08" name="Google Shape;1508;p68"/>
          <p:cNvSpPr txBox="1">
            <a:spLocks noGrp="1"/>
          </p:cNvSpPr>
          <p:nvPr>
            <p:ph type="subTitle" idx="4294967295"/>
          </p:nvPr>
        </p:nvSpPr>
        <p:spPr>
          <a:xfrm flipH="1">
            <a:off x="625902" y="1331816"/>
            <a:ext cx="3467232" cy="202691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buNone/>
            </a:pPr>
            <a:r>
              <a:rPr lang="pt-BR" sz="1600" dirty="0">
                <a:solidFill>
                  <a:srgbClr val="3A426E"/>
                </a:solidFill>
              </a:rPr>
              <a:t>Nessa regência houve três acontecimentos de destaque, um deles foi a criação da Guarda Nacional, uma força pública composta por homens eleitores com idade de 21 a 60 anos de idade. </a:t>
            </a:r>
          </a:p>
        </p:txBody>
      </p:sp>
      <p:sp>
        <p:nvSpPr>
          <p:cNvPr id="1511" name="Google Shape;1511;p68"/>
          <p:cNvSpPr txBox="1">
            <a:spLocks noGrp="1"/>
          </p:cNvSpPr>
          <p:nvPr>
            <p:ph type="subTitle" idx="4294967295"/>
          </p:nvPr>
        </p:nvSpPr>
        <p:spPr>
          <a:xfrm flipH="1">
            <a:off x="627346" y="3659403"/>
            <a:ext cx="3154137" cy="212872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buNone/>
            </a:pPr>
            <a:r>
              <a:rPr lang="pt-BR" dirty="0">
                <a:solidFill>
                  <a:srgbClr val="3A426E"/>
                </a:solidFill>
              </a:rPr>
              <a:t>Outra medida de destaque foi uma reforma no Poder Moderador, retirando atribuições desse poder e dando maiores possibilidades de os deputados e senadores vistoriarem as ações do Executivo. </a:t>
            </a:r>
          </a:p>
        </p:txBody>
      </p:sp>
      <p:sp>
        <p:nvSpPr>
          <p:cNvPr id="1513" name="Google Shape;1513;p68"/>
          <p:cNvSpPr/>
          <p:nvPr/>
        </p:nvSpPr>
        <p:spPr>
          <a:xfrm flipH="1">
            <a:off x="3529798" y="4172793"/>
            <a:ext cx="285600" cy="285600"/>
          </a:xfrm>
          <a:prstGeom prst="star5">
            <a:avLst>
              <a:gd name="adj" fmla="val 24744"/>
              <a:gd name="hf" fmla="val 105146"/>
              <a:gd name="vf" fmla="val 11055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77CF59-B919-1A56-4EE4-8AD6729D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3025" y="391590"/>
            <a:ext cx="6395090" cy="789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Regência Trina Permanente</a:t>
            </a:r>
            <a:endParaRPr dirty="0"/>
          </a:p>
        </p:txBody>
      </p:sp>
      <p:sp>
        <p:nvSpPr>
          <p:cNvPr id="1514" name="Google Shape;1514;p68"/>
          <p:cNvSpPr/>
          <p:nvPr/>
        </p:nvSpPr>
        <p:spPr>
          <a:xfrm flipH="1">
            <a:off x="3850084" y="2122546"/>
            <a:ext cx="285600" cy="285600"/>
          </a:xfrm>
          <a:prstGeom prst="star5">
            <a:avLst>
              <a:gd name="adj" fmla="val 24744"/>
              <a:gd name="hf" fmla="val 105146"/>
              <a:gd name="vf" fmla="val 11055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0" grpId="0" build="p"/>
      <p:bldP spid="1503" grpId="0" build="p"/>
      <p:bldP spid="1505" grpId="0" animBg="1"/>
      <p:bldP spid="1506" grpId="0" animBg="1"/>
      <p:bldP spid="1508" grpId="0" build="p"/>
      <p:bldP spid="1511" grpId="0" build="p"/>
      <p:bldP spid="1513" grpId="0" animBg="1"/>
      <p:bldP spid="15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955" y="516800"/>
            <a:ext cx="8674400" cy="789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Regência Una de Feijó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4384" y="1071443"/>
            <a:ext cx="10388525" cy="2579427"/>
          </a:xfrm>
        </p:spPr>
        <p:txBody>
          <a:bodyPr/>
          <a:lstStyle/>
          <a:p>
            <a:pPr marL="133350" indent="0" algn="just">
              <a:buNone/>
            </a:pPr>
            <a:r>
              <a:rPr lang="pt-BR" sz="1800" dirty="0">
                <a:solidFill>
                  <a:srgbClr val="3A426E"/>
                </a:solidFill>
              </a:rPr>
              <a:t>Atendendo as medidas previstas no Ato Adicional de 1834, foram feitas eleições para que um novo governo chegasse ao poder. Superando a concorrência liberal, Diogo Antônio Feijó tornou-se regente com um total de 2.826 votos. O baixo número de eleitores refletia a exclusão política e a falta de representatividade das instituições políticas da época.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EB79532-8BC6-7F70-20AC-4FC80137E0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833"/>
          <a:stretch/>
        </p:blipFill>
        <p:spPr>
          <a:xfrm flipH="1">
            <a:off x="-110837" y="2912206"/>
            <a:ext cx="4665932" cy="394579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7620C3B-E735-EAEB-6C8D-EA7D3779C06D}"/>
              </a:ext>
            </a:extLst>
          </p:cNvPr>
          <p:cNvSpPr txBox="1"/>
          <p:nvPr/>
        </p:nvSpPr>
        <p:spPr>
          <a:xfrm>
            <a:off x="3397827" y="2912206"/>
            <a:ext cx="77550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Mesmo tendo alcançado a maioria dos votos, o governo de Feijó foi obrigado a resistir a diversas manifestações oposicionistas. Até mesmo os liberais moderados, aliados naturais de Feijó, acusavam o governo de tolerante e indeciso.</a:t>
            </a:r>
          </a:p>
        </p:txBody>
      </p:sp>
    </p:spTree>
    <p:extLst>
      <p:ext uri="{BB962C8B-B14F-4D97-AF65-F5344CB8AC3E}">
        <p14:creationId xmlns:p14="http://schemas.microsoft.com/office/powerpoint/2010/main" val="337400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955" y="516800"/>
            <a:ext cx="8674400" cy="789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Regência Trina Provisória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4384" y="2173695"/>
            <a:ext cx="6355199" cy="2579427"/>
          </a:xfrm>
        </p:spPr>
        <p:txBody>
          <a:bodyPr/>
          <a:lstStyle/>
          <a:p>
            <a:pPr marL="133350" indent="0" algn="just">
              <a:buNone/>
            </a:pPr>
            <a:r>
              <a:rPr lang="pt-BR" sz="1800" dirty="0">
                <a:solidFill>
                  <a:srgbClr val="3A426E"/>
                </a:solidFill>
              </a:rPr>
              <a:t>Após a abdicação do regente Feijó, uma nova eleição foi realizada em abril de 1838. Entre os principais concorrentes ao cargo de regente estavam o liberal Antônio Francisco de Paula Holanda Cavalcanti e o fazendeiro pernambucano Araújo Lima. Em um período em que as primeiras revoltas contra o governo explodiam a vitória do conservador Araújo Lima consolidou-se sem maiores problemas.</a:t>
            </a:r>
          </a:p>
        </p:txBody>
      </p:sp>
      <p:pic>
        <p:nvPicPr>
          <p:cNvPr id="2052" name="Picture 4" descr="Araújo Lima, conservadorismo à frente do governo regencial">
            <a:extLst>
              <a:ext uri="{FF2B5EF4-FFF2-40B4-BE49-F238E27FC236}">
                <a16:creationId xmlns:a16="http://schemas.microsoft.com/office/drawing/2014/main" id="{D73F46E8-8A53-DB3A-7837-92A982192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454" y="2018553"/>
            <a:ext cx="4144162" cy="288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976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955" y="516800"/>
            <a:ext cx="8674400" cy="789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Política no Período Regencial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67402" y="1571756"/>
            <a:ext cx="10527071" cy="4177880"/>
          </a:xfrm>
        </p:spPr>
        <p:txBody>
          <a:bodyPr/>
          <a:lstStyle/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O Período Regencial ficou marcado pela intensa movimentação política que acontecia no país. O debate político nesse período foi bastante acalorado e girava em torno de três grupos políticos, que gradativamente se transformaram nos dois partidos políticos do Segundo Reinado. No caso do Período Regencial, os principais grupos políticos eram:</a:t>
            </a:r>
          </a:p>
          <a:p>
            <a:pPr marL="133350" indent="0" algn="just">
              <a:buNone/>
            </a:pPr>
            <a:r>
              <a:rPr lang="pt-BR" sz="2000" b="1" dirty="0">
                <a:solidFill>
                  <a:srgbClr val="3A426E"/>
                </a:solidFill>
              </a:rPr>
              <a:t>Liberais moderados: </a:t>
            </a:r>
            <a:r>
              <a:rPr lang="pt-BR" sz="2000" dirty="0">
                <a:solidFill>
                  <a:srgbClr val="3A426E"/>
                </a:solidFill>
              </a:rPr>
              <a:t>em geral, eram monarquistas que defendiam a limitação do poder do imperador. Defendiam uma monarquia constitucional no país e tinham no padre Feijó o seu maior representante.</a:t>
            </a:r>
          </a:p>
          <a:p>
            <a:pPr marL="133350" indent="0" algn="just">
              <a:buNone/>
            </a:pPr>
            <a:r>
              <a:rPr lang="pt-BR" sz="2000" b="1" dirty="0">
                <a:solidFill>
                  <a:srgbClr val="3A426E"/>
                </a:solidFill>
              </a:rPr>
              <a:t>Liberais exaltados: </a:t>
            </a:r>
            <a:r>
              <a:rPr lang="pt-BR" sz="2000" dirty="0">
                <a:solidFill>
                  <a:srgbClr val="3A426E"/>
                </a:solidFill>
              </a:rPr>
              <a:t>eram defensores abertos do federalismo, isto é, de ampliar a autonomia das províncias brasileiras. Alguns dos exaltados eram defensores da república, e o nome mais influente desse grupo foi Cipriano Barata.</a:t>
            </a:r>
          </a:p>
          <a:p>
            <a:pPr marL="133350" indent="0" algn="just">
              <a:buNone/>
            </a:pPr>
            <a:r>
              <a:rPr lang="pt-BR" sz="2000" b="1" dirty="0">
                <a:solidFill>
                  <a:srgbClr val="3A426E"/>
                </a:solidFill>
              </a:rPr>
              <a:t>Restauradores:</a:t>
            </a:r>
            <a:r>
              <a:rPr lang="pt-BR" sz="2000" dirty="0">
                <a:solidFill>
                  <a:srgbClr val="3A426E"/>
                </a:solidFill>
              </a:rPr>
              <a:t> eram defensores do retorno de D. Pedro I ao trono brasileiro e tinham nos irmãos Andrada (José Bonifácio era um deles) seus maiores expoentes.</a:t>
            </a:r>
          </a:p>
        </p:txBody>
      </p:sp>
    </p:spTree>
    <p:extLst>
      <p:ext uri="{BB962C8B-B14F-4D97-AF65-F5344CB8AC3E}">
        <p14:creationId xmlns:p14="http://schemas.microsoft.com/office/powerpoint/2010/main" val="100909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s revoltas provinciais manifestavam o descontentamento com a estrutura política do Império.">
            <a:extLst>
              <a:ext uri="{FF2B5EF4-FFF2-40B4-BE49-F238E27FC236}">
                <a16:creationId xmlns:a16="http://schemas.microsoft.com/office/drawing/2014/main" id="{A184C8A4-2C3F-CB2E-5413-43B801F18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02" y="-15091"/>
            <a:ext cx="8032706" cy="630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60175DCC-0FDE-C191-8C0C-7DF650D06E47}"/>
              </a:ext>
            </a:extLst>
          </p:cNvPr>
          <p:cNvSpPr/>
          <p:nvPr/>
        </p:nvSpPr>
        <p:spPr>
          <a:xfrm>
            <a:off x="0" y="0"/>
            <a:ext cx="12304295" cy="7044767"/>
          </a:xfrm>
          <a:custGeom>
            <a:avLst/>
            <a:gdLst>
              <a:gd name="connsiteX0" fmla="*/ 4707769 w 12304295"/>
              <a:gd name="connsiteY0" fmla="*/ 0 h 7044767"/>
              <a:gd name="connsiteX1" fmla="*/ 5806519 w 12304295"/>
              <a:gd name="connsiteY1" fmla="*/ 0 h 7044767"/>
              <a:gd name="connsiteX2" fmla="*/ 5793531 w 12304295"/>
              <a:gd name="connsiteY2" fmla="*/ 11168 h 7044767"/>
              <a:gd name="connsiteX3" fmla="*/ 5629851 w 12304295"/>
              <a:gd name="connsiteY3" fmla="*/ 201832 h 7044767"/>
              <a:gd name="connsiteX4" fmla="*/ 2954088 w 12304295"/>
              <a:gd name="connsiteY4" fmla="*/ 4039069 h 7044767"/>
              <a:gd name="connsiteX5" fmla="*/ 3262098 w 12304295"/>
              <a:gd name="connsiteY5" fmla="*/ 5766244 h 7044767"/>
              <a:gd name="connsiteX6" fmla="*/ 3340072 w 12304295"/>
              <a:gd name="connsiteY6" fmla="*/ 5820617 h 7044767"/>
              <a:gd name="connsiteX7" fmla="*/ 5067247 w 12304295"/>
              <a:gd name="connsiteY7" fmla="*/ 5512607 h 7044767"/>
              <a:gd name="connsiteX8" fmla="*/ 7743011 w 12304295"/>
              <a:gd name="connsiteY8" fmla="*/ 1675371 h 7044767"/>
              <a:gd name="connsiteX9" fmla="*/ 7535381 w 12304295"/>
              <a:gd name="connsiteY9" fmla="*/ 26000 h 7044767"/>
              <a:gd name="connsiteX10" fmla="*/ 7501837 w 12304295"/>
              <a:gd name="connsiteY10" fmla="*/ 0 h 7044767"/>
              <a:gd name="connsiteX11" fmla="*/ 12304295 w 12304295"/>
              <a:gd name="connsiteY11" fmla="*/ 0 h 7044767"/>
              <a:gd name="connsiteX12" fmla="*/ 12304295 w 12304295"/>
              <a:gd name="connsiteY12" fmla="*/ 7044767 h 7044767"/>
              <a:gd name="connsiteX13" fmla="*/ 0 w 12304295"/>
              <a:gd name="connsiteY13" fmla="*/ 7044767 h 7044767"/>
              <a:gd name="connsiteX14" fmla="*/ 0 w 12304295"/>
              <a:gd name="connsiteY14" fmla="*/ 5260857 h 7044767"/>
              <a:gd name="connsiteX15" fmla="*/ 22383 w 12304295"/>
              <a:gd name="connsiteY15" fmla="*/ 5282449 h 7044767"/>
              <a:gd name="connsiteX16" fmla="*/ 122213 w 12304295"/>
              <a:gd name="connsiteY16" fmla="*/ 5360958 h 7044767"/>
              <a:gd name="connsiteX17" fmla="*/ 199803 w 12304295"/>
              <a:gd name="connsiteY17" fmla="*/ 5415879 h 7044767"/>
              <a:gd name="connsiteX18" fmla="*/ 1929104 w 12304295"/>
              <a:gd name="connsiteY18" fmla="*/ 5120037 h 7044767"/>
              <a:gd name="connsiteX19" fmla="*/ 4631817 w 12304295"/>
              <a:gd name="connsiteY19" fmla="*/ 1301734 h 7044767"/>
              <a:gd name="connsiteX20" fmla="*/ 4779706 w 12304295"/>
              <a:gd name="connsiteY20" fmla="*/ 146094 h 7044767"/>
              <a:gd name="connsiteX21" fmla="*/ 0 w 12304295"/>
              <a:gd name="connsiteY21" fmla="*/ 0 h 7044767"/>
              <a:gd name="connsiteX22" fmla="*/ 2396969 w 12304295"/>
              <a:gd name="connsiteY22" fmla="*/ 0 h 7044767"/>
              <a:gd name="connsiteX23" fmla="*/ 0 w 12304295"/>
              <a:gd name="connsiteY23" fmla="*/ 3386359 h 7044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304295" h="7044767">
                <a:moveTo>
                  <a:pt x="4707769" y="0"/>
                </a:moveTo>
                <a:lnTo>
                  <a:pt x="5806519" y="0"/>
                </a:lnTo>
                <a:lnTo>
                  <a:pt x="5793531" y="11168"/>
                </a:lnTo>
                <a:cubicBezTo>
                  <a:pt x="5733783" y="67959"/>
                  <a:pt x="5678838" y="131582"/>
                  <a:pt x="5629851" y="201832"/>
                </a:cubicBezTo>
                <a:lnTo>
                  <a:pt x="2954088" y="4039069"/>
                </a:lnTo>
                <a:cubicBezTo>
                  <a:pt x="2562196" y="4601069"/>
                  <a:pt x="2700097" y="5374352"/>
                  <a:pt x="3262098" y="5766244"/>
                </a:cubicBezTo>
                <a:lnTo>
                  <a:pt x="3340072" y="5820617"/>
                </a:lnTo>
                <a:cubicBezTo>
                  <a:pt x="3902074" y="6212509"/>
                  <a:pt x="4675356" y="6074608"/>
                  <a:pt x="5067247" y="5512607"/>
                </a:cubicBezTo>
                <a:lnTo>
                  <a:pt x="7743011" y="1675371"/>
                </a:lnTo>
                <a:cubicBezTo>
                  <a:pt x="8110409" y="1148495"/>
                  <a:pt x="8012170" y="435922"/>
                  <a:pt x="7535381" y="26000"/>
                </a:cubicBezTo>
                <a:lnTo>
                  <a:pt x="7501837" y="0"/>
                </a:lnTo>
                <a:lnTo>
                  <a:pt x="12304295" y="0"/>
                </a:lnTo>
                <a:lnTo>
                  <a:pt x="12304295" y="7044767"/>
                </a:lnTo>
                <a:lnTo>
                  <a:pt x="0" y="7044767"/>
                </a:lnTo>
                <a:lnTo>
                  <a:pt x="0" y="5260857"/>
                </a:lnTo>
                <a:lnTo>
                  <a:pt x="22383" y="5282449"/>
                </a:lnTo>
                <a:cubicBezTo>
                  <a:pt x="53976" y="5310000"/>
                  <a:pt x="87261" y="5336218"/>
                  <a:pt x="122213" y="5360958"/>
                </a:cubicBezTo>
                <a:lnTo>
                  <a:pt x="199803" y="5415879"/>
                </a:lnTo>
                <a:cubicBezTo>
                  <a:pt x="759031" y="5811718"/>
                  <a:pt x="1533265" y="5679265"/>
                  <a:pt x="1929104" y="5120037"/>
                </a:cubicBezTo>
                <a:lnTo>
                  <a:pt x="4631817" y="1301734"/>
                </a:lnTo>
                <a:cubicBezTo>
                  <a:pt x="4879216" y="952216"/>
                  <a:pt x="4920251" y="518712"/>
                  <a:pt x="4779706" y="146094"/>
                </a:cubicBezTo>
                <a:close/>
                <a:moveTo>
                  <a:pt x="0" y="0"/>
                </a:moveTo>
                <a:lnTo>
                  <a:pt x="2396969" y="0"/>
                </a:lnTo>
                <a:lnTo>
                  <a:pt x="0" y="3386359"/>
                </a:lnTo>
                <a:close/>
              </a:path>
            </a:pathLst>
          </a:custGeom>
          <a:solidFill>
            <a:srgbClr val="FFF5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grpSp>
        <p:nvGrpSpPr>
          <p:cNvPr id="7" name="Google Shape;55;p6">
            <a:extLst>
              <a:ext uri="{FF2B5EF4-FFF2-40B4-BE49-F238E27FC236}">
                <a16:creationId xmlns:a16="http://schemas.microsoft.com/office/drawing/2014/main" id="{753FECEA-6F14-E4F1-DAF8-7220E7BA5BB4}"/>
              </a:ext>
            </a:extLst>
          </p:cNvPr>
          <p:cNvGrpSpPr/>
          <p:nvPr/>
        </p:nvGrpSpPr>
        <p:grpSpPr>
          <a:xfrm>
            <a:off x="10339895" y="5345567"/>
            <a:ext cx="1964400" cy="1699200"/>
            <a:chOff x="7684975" y="3869100"/>
            <a:chExt cx="1473300" cy="1274400"/>
          </a:xfrm>
        </p:grpSpPr>
        <p:sp>
          <p:nvSpPr>
            <p:cNvPr id="8" name="Google Shape;56;p6">
              <a:extLst>
                <a:ext uri="{FF2B5EF4-FFF2-40B4-BE49-F238E27FC236}">
                  <a16:creationId xmlns:a16="http://schemas.microsoft.com/office/drawing/2014/main" id="{87A57648-E4A9-B389-6679-386ADBA7FBEF}"/>
                </a:ext>
              </a:extLst>
            </p:cNvPr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" name="Google Shape;57;p6">
              <a:extLst>
                <a:ext uri="{FF2B5EF4-FFF2-40B4-BE49-F238E27FC236}">
                  <a16:creationId xmlns:a16="http://schemas.microsoft.com/office/drawing/2014/main" id="{9EF67DF0-95D0-D62B-3793-952B0918A398}"/>
                </a:ext>
              </a:extLst>
            </p:cNvPr>
            <p:cNvGrpSpPr/>
            <p:nvPr/>
          </p:nvGrpSpPr>
          <p:grpSpPr>
            <a:xfrm>
              <a:off x="8474972" y="4456767"/>
              <a:ext cx="509531" cy="555891"/>
              <a:chOff x="1940907" y="2524528"/>
              <a:chExt cx="509531" cy="555891"/>
            </a:xfrm>
          </p:grpSpPr>
          <p:sp>
            <p:nvSpPr>
              <p:cNvPr id="10" name="Google Shape;58;p6">
                <a:extLst>
                  <a:ext uri="{FF2B5EF4-FFF2-40B4-BE49-F238E27FC236}">
                    <a16:creationId xmlns:a16="http://schemas.microsoft.com/office/drawing/2014/main" id="{879C64C3-DEAD-08EA-3497-A671C8D46D5E}"/>
                  </a:ext>
                </a:extLst>
              </p:cNvPr>
              <p:cNvSpPr/>
              <p:nvPr/>
            </p:nvSpPr>
            <p:spPr>
              <a:xfrm>
                <a:off x="2321855" y="2524528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" name="Google Shape;59;p6">
                <a:extLst>
                  <a:ext uri="{FF2B5EF4-FFF2-40B4-BE49-F238E27FC236}">
                    <a16:creationId xmlns:a16="http://schemas.microsoft.com/office/drawing/2014/main" id="{1E2F6C58-9E31-C0B3-C019-E695E6B4D2AE}"/>
                  </a:ext>
                </a:extLst>
              </p:cNvPr>
              <p:cNvSpPr/>
              <p:nvPr/>
            </p:nvSpPr>
            <p:spPr>
              <a:xfrm>
                <a:off x="1940907" y="295193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2D7C0B4-DBF5-07A0-3512-6A33C6776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9597" y="1007050"/>
            <a:ext cx="4163840" cy="1105162"/>
          </a:xfrm>
        </p:spPr>
        <p:txBody>
          <a:bodyPr/>
          <a:lstStyle/>
          <a:p>
            <a:pPr algn="ctr"/>
            <a:r>
              <a:rPr lang="pt-BR" sz="3200" dirty="0"/>
              <a:t>Revoltas no Período Regencial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FC742D5-EE84-FB26-0CD2-6C05EEBBA90A}"/>
              </a:ext>
            </a:extLst>
          </p:cNvPr>
          <p:cNvSpPr txBox="1"/>
          <p:nvPr/>
        </p:nvSpPr>
        <p:spPr>
          <a:xfrm>
            <a:off x="7060401" y="2516022"/>
            <a:ext cx="450414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grande marca do Período Regencial foram as revoltas provinciais, que aconteceram em diversos locais do país. Essas revoltas envolviam insatisfações políticas com os rumos que o país tomava, além das disputas políticas locais, insatisfação popular com a pobreza e a desigualdade. Ao longo do Período Regencial,  aconteceram muitas revoltas.</a:t>
            </a:r>
          </a:p>
        </p:txBody>
      </p:sp>
    </p:spTree>
    <p:extLst>
      <p:ext uri="{BB962C8B-B14F-4D97-AF65-F5344CB8AC3E}">
        <p14:creationId xmlns:p14="http://schemas.microsoft.com/office/powerpoint/2010/main" val="1330435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 Importância da Cabanagem – Internacional da Amazônia">
            <a:extLst>
              <a:ext uri="{FF2B5EF4-FFF2-40B4-BE49-F238E27FC236}">
                <a16:creationId xmlns:a16="http://schemas.microsoft.com/office/drawing/2014/main" id="{9FF4D7E2-EFB1-0C2E-F4DE-A20BB7BD4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58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C13D754-CDF9-06A7-93B3-9DF539445660}"/>
              </a:ext>
            </a:extLst>
          </p:cNvPr>
          <p:cNvSpPr/>
          <p:nvPr/>
        </p:nvSpPr>
        <p:spPr>
          <a:xfrm>
            <a:off x="1066800" y="427159"/>
            <a:ext cx="10024533" cy="1403553"/>
          </a:xfrm>
          <a:prstGeom prst="rect">
            <a:avLst/>
          </a:prstGeom>
          <a:solidFill>
            <a:srgbClr val="FEF0D3"/>
          </a:solidFill>
          <a:ln>
            <a:solidFill>
              <a:srgbClr val="FFF2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9C6A65-CD4A-3DA5-DE10-8FC197FDAF1B}"/>
              </a:ext>
            </a:extLst>
          </p:cNvPr>
          <p:cNvSpPr txBox="1">
            <a:spLocks/>
          </p:cNvSpPr>
          <p:nvPr/>
        </p:nvSpPr>
        <p:spPr>
          <a:xfrm>
            <a:off x="1219200" y="503358"/>
            <a:ext cx="9619419" cy="125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algn="ctr" defTabSz="914400">
              <a:buFont typeface="Open Sans"/>
              <a:buNone/>
            </a:pPr>
            <a:r>
              <a:rPr lang="pt-BR" sz="2400" b="1" kern="0" dirty="0">
                <a:solidFill>
                  <a:srgbClr val="3A426E"/>
                </a:solidFill>
              </a:rPr>
              <a:t>Cabanagem: </a:t>
            </a:r>
            <a:r>
              <a:rPr lang="pt-BR" sz="2400" kern="0" dirty="0">
                <a:solidFill>
                  <a:srgbClr val="3A426E"/>
                </a:solidFill>
              </a:rPr>
              <a:t>rebelião que aconteceu no Grão-Pará entre 1835 e 1840 em razão da insatisfação popular com a pobreza e a desigualdade e por disputas políticas locais.</a:t>
            </a:r>
          </a:p>
        </p:txBody>
      </p:sp>
    </p:spTree>
    <p:extLst>
      <p:ext uri="{BB962C8B-B14F-4D97-AF65-F5344CB8AC3E}">
        <p14:creationId xmlns:p14="http://schemas.microsoft.com/office/powerpoint/2010/main" val="161179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D009A8B-D826-0984-1590-697EDF1E2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18"/>
          <a:stretch/>
        </p:blipFill>
        <p:spPr>
          <a:xfrm>
            <a:off x="0" y="-237066"/>
            <a:ext cx="12192000" cy="709506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C13D754-CDF9-06A7-93B3-9DF539445660}"/>
              </a:ext>
            </a:extLst>
          </p:cNvPr>
          <p:cNvSpPr/>
          <p:nvPr/>
        </p:nvSpPr>
        <p:spPr>
          <a:xfrm>
            <a:off x="1066800" y="427159"/>
            <a:ext cx="10024533" cy="1403553"/>
          </a:xfrm>
          <a:prstGeom prst="rect">
            <a:avLst/>
          </a:prstGeom>
          <a:solidFill>
            <a:srgbClr val="FEF0D3"/>
          </a:solidFill>
          <a:ln>
            <a:solidFill>
              <a:srgbClr val="FFF2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9C6A65-CD4A-3DA5-DE10-8FC197FDAF1B}"/>
              </a:ext>
            </a:extLst>
          </p:cNvPr>
          <p:cNvSpPr txBox="1">
            <a:spLocks/>
          </p:cNvSpPr>
          <p:nvPr/>
        </p:nvSpPr>
        <p:spPr>
          <a:xfrm>
            <a:off x="1219200" y="503358"/>
            <a:ext cx="9619419" cy="125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algn="ctr" defTabSz="914400">
              <a:buFont typeface="Open Sans"/>
              <a:buNone/>
            </a:pPr>
            <a:r>
              <a:rPr lang="pt-BR" sz="2400" b="1" kern="0" dirty="0">
                <a:solidFill>
                  <a:srgbClr val="3A426E"/>
                </a:solidFill>
              </a:rPr>
              <a:t>Balaiada: </a:t>
            </a:r>
            <a:r>
              <a:rPr lang="pt-BR" sz="2400" kern="0" dirty="0">
                <a:solidFill>
                  <a:srgbClr val="3A426E"/>
                </a:solidFill>
              </a:rPr>
              <a:t>rebelião que aconteceu no Maranhão entre 1838 e 1841 e foi resultado de disputas políticas locais.</a:t>
            </a:r>
          </a:p>
        </p:txBody>
      </p:sp>
    </p:spTree>
    <p:extLst>
      <p:ext uri="{BB962C8B-B14F-4D97-AF65-F5344CB8AC3E}">
        <p14:creationId xmlns:p14="http://schemas.microsoft.com/office/powerpoint/2010/main" val="9135567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abinada: o conflito que pretendia criar a República Baiana">
            <a:extLst>
              <a:ext uri="{FF2B5EF4-FFF2-40B4-BE49-F238E27FC236}">
                <a16:creationId xmlns:a16="http://schemas.microsoft.com/office/drawing/2014/main" id="{CCA9C73C-019D-C4DE-C4E2-849186211A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3"/>
          <a:stretch/>
        </p:blipFill>
        <p:spPr bwMode="auto">
          <a:xfrm>
            <a:off x="-201549" y="0"/>
            <a:ext cx="12393549" cy="683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C13D754-CDF9-06A7-93B3-9DF539445660}"/>
              </a:ext>
            </a:extLst>
          </p:cNvPr>
          <p:cNvSpPr/>
          <p:nvPr/>
        </p:nvSpPr>
        <p:spPr>
          <a:xfrm>
            <a:off x="1066800" y="427159"/>
            <a:ext cx="10024533" cy="1403553"/>
          </a:xfrm>
          <a:prstGeom prst="rect">
            <a:avLst/>
          </a:prstGeom>
          <a:solidFill>
            <a:srgbClr val="FEF0D3"/>
          </a:solidFill>
          <a:ln>
            <a:solidFill>
              <a:srgbClr val="FFF2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9C6A65-CD4A-3DA5-DE10-8FC197FDAF1B}"/>
              </a:ext>
            </a:extLst>
          </p:cNvPr>
          <p:cNvSpPr txBox="1">
            <a:spLocks/>
          </p:cNvSpPr>
          <p:nvPr/>
        </p:nvSpPr>
        <p:spPr>
          <a:xfrm>
            <a:off x="1219200" y="503358"/>
            <a:ext cx="9619419" cy="125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algn="ctr" defTabSz="914400">
              <a:buFont typeface="Open Sans"/>
              <a:buNone/>
            </a:pPr>
            <a:r>
              <a:rPr lang="pt-BR" sz="2400" b="1" kern="0" dirty="0">
                <a:solidFill>
                  <a:srgbClr val="3A426E"/>
                </a:solidFill>
              </a:rPr>
              <a:t>Sabinada: </a:t>
            </a:r>
            <a:r>
              <a:rPr lang="pt-BR" sz="2400" kern="0" dirty="0">
                <a:solidFill>
                  <a:srgbClr val="3A426E"/>
                </a:solidFill>
              </a:rPr>
              <a:t>foi uma rebelião de caráter separatista que desejava implantar uma república na Bahia. Aconteceu entre 1837 e 1838.</a:t>
            </a:r>
          </a:p>
        </p:txBody>
      </p:sp>
    </p:spTree>
    <p:extLst>
      <p:ext uri="{BB962C8B-B14F-4D97-AF65-F5344CB8AC3E}">
        <p14:creationId xmlns:p14="http://schemas.microsoft.com/office/powerpoint/2010/main" val="23899399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DCC412-72E7-28A0-19AC-F258CB43B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142" y="-27126"/>
            <a:ext cx="12267142" cy="736480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C13D754-CDF9-06A7-93B3-9DF539445660}"/>
              </a:ext>
            </a:extLst>
          </p:cNvPr>
          <p:cNvSpPr/>
          <p:nvPr/>
        </p:nvSpPr>
        <p:spPr>
          <a:xfrm>
            <a:off x="1066800" y="427159"/>
            <a:ext cx="10024533" cy="1403553"/>
          </a:xfrm>
          <a:prstGeom prst="rect">
            <a:avLst/>
          </a:prstGeom>
          <a:solidFill>
            <a:srgbClr val="FEF0D3"/>
          </a:solidFill>
          <a:ln>
            <a:solidFill>
              <a:srgbClr val="FFF2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9C6A65-CD4A-3DA5-DE10-8FC197FDAF1B}"/>
              </a:ext>
            </a:extLst>
          </p:cNvPr>
          <p:cNvSpPr txBox="1">
            <a:spLocks/>
          </p:cNvSpPr>
          <p:nvPr/>
        </p:nvSpPr>
        <p:spPr>
          <a:xfrm>
            <a:off x="1219200" y="503358"/>
            <a:ext cx="9619419" cy="125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algn="ctr" defTabSz="914400">
              <a:buFont typeface="Open Sans"/>
              <a:buNone/>
            </a:pPr>
            <a:r>
              <a:rPr lang="pt-BR" sz="2400" b="1" kern="0" dirty="0">
                <a:solidFill>
                  <a:srgbClr val="3A426E"/>
                </a:solidFill>
              </a:rPr>
              <a:t>Revolta dos Malês: </a:t>
            </a:r>
            <a:r>
              <a:rPr lang="pt-BR" sz="2400" kern="0" dirty="0">
                <a:solidFill>
                  <a:srgbClr val="3A426E"/>
                </a:solidFill>
              </a:rPr>
              <a:t>Foi uma rebelião de escravos que aconteceu em Salvador em 1835.</a:t>
            </a:r>
          </a:p>
        </p:txBody>
      </p:sp>
    </p:spTree>
    <p:extLst>
      <p:ext uri="{BB962C8B-B14F-4D97-AF65-F5344CB8AC3E}">
        <p14:creationId xmlns:p14="http://schemas.microsoft.com/office/powerpoint/2010/main" val="25775260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uerra dos Farrapos – Wikipédia, a enciclopédia livre">
            <a:extLst>
              <a:ext uri="{FF2B5EF4-FFF2-40B4-BE49-F238E27FC236}">
                <a16:creationId xmlns:a16="http://schemas.microsoft.com/office/drawing/2014/main" id="{E47F97D4-9AC6-C754-268A-668CC6617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" b="17681"/>
          <a:stretch/>
        </p:blipFill>
        <p:spPr bwMode="auto">
          <a:xfrm>
            <a:off x="-1" y="-177800"/>
            <a:ext cx="12192001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C13D754-CDF9-06A7-93B3-9DF539445660}"/>
              </a:ext>
            </a:extLst>
          </p:cNvPr>
          <p:cNvSpPr/>
          <p:nvPr/>
        </p:nvSpPr>
        <p:spPr>
          <a:xfrm>
            <a:off x="1066800" y="427159"/>
            <a:ext cx="10024533" cy="1403553"/>
          </a:xfrm>
          <a:prstGeom prst="rect">
            <a:avLst/>
          </a:prstGeom>
          <a:solidFill>
            <a:srgbClr val="FEF0D3"/>
          </a:solidFill>
          <a:ln>
            <a:solidFill>
              <a:srgbClr val="FFF2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9C6A65-CD4A-3DA5-DE10-8FC197FDAF1B}"/>
              </a:ext>
            </a:extLst>
          </p:cNvPr>
          <p:cNvSpPr txBox="1">
            <a:spLocks/>
          </p:cNvSpPr>
          <p:nvPr/>
        </p:nvSpPr>
        <p:spPr>
          <a:xfrm>
            <a:off x="1219200" y="503358"/>
            <a:ext cx="9736667" cy="125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 b="0" i="0" u="none" strike="noStrike" cap="none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33350" indent="0" algn="ctr" defTabSz="914400">
              <a:buFont typeface="Open Sans"/>
              <a:buNone/>
            </a:pPr>
            <a:r>
              <a:rPr lang="pt-BR" sz="2400" b="1" kern="0" dirty="0">
                <a:solidFill>
                  <a:srgbClr val="3A426E"/>
                </a:solidFill>
              </a:rPr>
              <a:t>Revolta dos Farrapos: </a:t>
            </a:r>
            <a:r>
              <a:rPr lang="pt-BR" sz="2400" kern="0" dirty="0">
                <a:solidFill>
                  <a:srgbClr val="3A426E"/>
                </a:solidFill>
              </a:rPr>
              <a:t>foi uma revolta motivada por insatisfações da elite local com o governo por questões políticas e econômicas. Estendeu-se de 1835 a 1845.</a:t>
            </a:r>
          </a:p>
        </p:txBody>
      </p:sp>
    </p:spTree>
    <p:extLst>
      <p:ext uri="{BB962C8B-B14F-4D97-AF65-F5344CB8AC3E}">
        <p14:creationId xmlns:p14="http://schemas.microsoft.com/office/powerpoint/2010/main" val="25940056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1" y="519333"/>
            <a:ext cx="8674400" cy="789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Como terminou o Período Regencial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9813" y="1513295"/>
            <a:ext cx="10513216" cy="2579427"/>
          </a:xfrm>
        </p:spPr>
        <p:txBody>
          <a:bodyPr/>
          <a:lstStyle/>
          <a:p>
            <a:pPr marL="133350" indent="0" algn="ctr">
              <a:buNone/>
            </a:pPr>
            <a:r>
              <a:rPr lang="pt-BR" sz="2400" dirty="0">
                <a:solidFill>
                  <a:srgbClr val="3A426E"/>
                </a:solidFill>
              </a:rPr>
              <a:t>O fim do Período Regencial foi resultado da disputa política entre liberais e conservadores. Os liberais insatisfeitos com a regência de Araújo Lima, um conservador, reagiram defendendo a antecipação da maioridade do príncipe do Brasil, Pedro de Alcântara. Os liberais conseguiram conquistar o apoio da maioria dos deputados e senadores e realizar o Golpe da Maioridade em 1840.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A20DBB2E-BF18-5BD5-96FE-DE3DBC9E2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776" y="3744505"/>
            <a:ext cx="502661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890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211" y="485467"/>
            <a:ext cx="5235578" cy="789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Revisando...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4384" y="1740558"/>
            <a:ext cx="10240500" cy="3649589"/>
          </a:xfrm>
        </p:spPr>
        <p:txBody>
          <a:bodyPr/>
          <a:lstStyle/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  <a:r>
              <a:rPr lang="pt-BR" sz="2200" b="1" dirty="0">
                <a:solidFill>
                  <a:srgbClr val="3A426E"/>
                </a:solidFill>
              </a:rPr>
              <a:t>Período Regencial recebeu esse nome porque: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a) Foi um momento da história do Brasil onde, mesmo com D. Pedro I no comando, o país estava nas mãos dos juízes.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b) Nesse período a população tinha voz ativa nas decisões a serem tomadas.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c) O país estava sem imperador e foi comandado por regentes, até que o filho de D. Pedro I pudesse assumir o cargo.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d) O então imperador do Brasil, D. Pedro I, se mudou para Portugal para comandar o Brasil de lá.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4AFD63E-E686-D973-1318-39AF8722981E}"/>
              </a:ext>
            </a:extLst>
          </p:cNvPr>
          <p:cNvSpPr/>
          <p:nvPr/>
        </p:nvSpPr>
        <p:spPr>
          <a:xfrm>
            <a:off x="780426" y="3882190"/>
            <a:ext cx="10433006" cy="914399"/>
          </a:xfrm>
          <a:prstGeom prst="roundRect">
            <a:avLst/>
          </a:prstGeom>
          <a:noFill/>
          <a:ln>
            <a:solidFill>
              <a:srgbClr val="3A42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09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211" y="485467"/>
            <a:ext cx="5235578" cy="789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Revisando...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4384" y="1740558"/>
            <a:ext cx="10240500" cy="3649589"/>
          </a:xfrm>
        </p:spPr>
        <p:txBody>
          <a:bodyPr/>
          <a:lstStyle/>
          <a:p>
            <a:pPr marL="133350" indent="0" algn="just">
              <a:buNone/>
            </a:pPr>
            <a:r>
              <a:rPr lang="pt-BR" sz="2200" b="1" dirty="0">
                <a:solidFill>
                  <a:srgbClr val="3A426E"/>
                </a:solidFill>
              </a:rPr>
              <a:t>O fim do período regencial, em 1840, aconteceu porque: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a) Através de votos populares, a população optou pelo fim da monarquia e a instituição de um regime presidencialista.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b) Com o Golpe da Maioridade, D. Pedro II pôde assumir o trono antes dos 18 anos.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c) Os partidos Liberal e Conservador decidiram por alternar-se no poder, encerrando a rivalidade entre eles.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d) D. Pedro I, que era o imperador do Brasil à época, decidiu encerrar seu reinado e passar o trono para seu filho, D. Pedro II.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4AFD63E-E686-D973-1318-39AF8722981E}"/>
              </a:ext>
            </a:extLst>
          </p:cNvPr>
          <p:cNvSpPr/>
          <p:nvPr/>
        </p:nvSpPr>
        <p:spPr>
          <a:xfrm>
            <a:off x="914400" y="2827415"/>
            <a:ext cx="10090484" cy="737937"/>
          </a:xfrm>
          <a:prstGeom prst="roundRect">
            <a:avLst/>
          </a:prstGeom>
          <a:noFill/>
          <a:ln>
            <a:solidFill>
              <a:srgbClr val="3A42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249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211" y="485467"/>
            <a:ext cx="5235578" cy="789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Revisando...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4384" y="1740558"/>
            <a:ext cx="10240500" cy="3649589"/>
          </a:xfrm>
        </p:spPr>
        <p:txBody>
          <a:bodyPr/>
          <a:lstStyle/>
          <a:p>
            <a:pPr marL="133350" indent="0" algn="just">
              <a:buNone/>
            </a:pPr>
            <a:r>
              <a:rPr lang="pt-BR" sz="2200" b="1" dirty="0">
                <a:solidFill>
                  <a:srgbClr val="3A426E"/>
                </a:solidFill>
              </a:rPr>
              <a:t>Qual das revoltas abaixo não ocorreu no período regencial:</a:t>
            </a:r>
          </a:p>
          <a:p>
            <a:pPr marL="133350" indent="0" algn="just">
              <a:buNone/>
            </a:pPr>
            <a:endParaRPr lang="pt-BR" sz="2200" b="1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a) Revolta dos Malês.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b) Balaiada.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c) Sabinada.</a:t>
            </a:r>
          </a:p>
          <a:p>
            <a:pPr marL="133350" indent="0" algn="just">
              <a:buNone/>
            </a:pPr>
            <a:endParaRPr lang="pt-BR" sz="20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 </a:t>
            </a:r>
          </a:p>
          <a:p>
            <a:pPr marL="133350" indent="0" algn="just">
              <a:buNone/>
            </a:pPr>
            <a:r>
              <a:rPr lang="pt-BR" sz="2000" dirty="0">
                <a:solidFill>
                  <a:srgbClr val="3A426E"/>
                </a:solidFill>
              </a:rPr>
              <a:t>d) Guerra do Paraguai.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4AFD63E-E686-D973-1318-39AF8722981E}"/>
              </a:ext>
            </a:extLst>
          </p:cNvPr>
          <p:cNvSpPr/>
          <p:nvPr/>
        </p:nvSpPr>
        <p:spPr>
          <a:xfrm>
            <a:off x="914400" y="4860758"/>
            <a:ext cx="3112168" cy="737937"/>
          </a:xfrm>
          <a:prstGeom prst="roundRect">
            <a:avLst/>
          </a:prstGeom>
          <a:noFill/>
          <a:ln>
            <a:solidFill>
              <a:srgbClr val="3A42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382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421" y="678253"/>
            <a:ext cx="9144000" cy="789600"/>
          </a:xfrm>
        </p:spPr>
        <p:txBody>
          <a:bodyPr>
            <a:normAutofit/>
          </a:bodyPr>
          <a:lstStyle/>
          <a:p>
            <a:pPr algn="ctr"/>
            <a:r>
              <a:rPr lang="pt-BR" sz="2800" dirty="0"/>
              <a:t>Referências</a:t>
            </a:r>
            <a:endParaRPr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4384" y="1740558"/>
            <a:ext cx="10240500" cy="3649589"/>
          </a:xfrm>
        </p:spPr>
        <p:txBody>
          <a:bodyPr/>
          <a:lstStyle/>
          <a:p>
            <a:pPr marL="133350" indent="0" algn="just">
              <a:buNone/>
            </a:pPr>
            <a:r>
              <a:rPr lang="pt-BR" sz="2400" b="1" dirty="0">
                <a:solidFill>
                  <a:srgbClr val="3A426E"/>
                </a:solidFill>
              </a:rPr>
              <a:t>Livros:</a:t>
            </a:r>
          </a:p>
          <a:p>
            <a:pPr marL="133350" indent="0" algn="just">
              <a:buNone/>
            </a:pPr>
            <a:r>
              <a:rPr lang="pt-BR" sz="2400" dirty="0">
                <a:solidFill>
                  <a:srgbClr val="3A426E"/>
                </a:solidFill>
              </a:rPr>
              <a:t>  - Fausto, Boris: História do Brasil.</a:t>
            </a:r>
          </a:p>
          <a:p>
            <a:pPr marL="133350" indent="0" algn="just">
              <a:buNone/>
            </a:pPr>
            <a:r>
              <a:rPr lang="pt-BR" sz="2400" dirty="0">
                <a:solidFill>
                  <a:srgbClr val="3A426E"/>
                </a:solidFill>
              </a:rPr>
              <a:t>  - Carvalho, José Murilo de: A Formação das Almas.</a:t>
            </a:r>
          </a:p>
          <a:p>
            <a:pPr marL="133350" indent="0" algn="just">
              <a:buNone/>
            </a:pPr>
            <a:endParaRPr lang="pt-BR" sz="2400" dirty="0">
              <a:solidFill>
                <a:srgbClr val="3A426E"/>
              </a:solidFill>
            </a:endParaRPr>
          </a:p>
          <a:p>
            <a:pPr marL="133350" indent="0" algn="just">
              <a:buNone/>
            </a:pPr>
            <a:r>
              <a:rPr lang="pt-BR" sz="2400" b="1" dirty="0">
                <a:solidFill>
                  <a:srgbClr val="3A426E"/>
                </a:solidFill>
              </a:rPr>
              <a:t>Sites:</a:t>
            </a:r>
          </a:p>
          <a:p>
            <a:pPr marL="133350" indent="0" algn="just">
              <a:buNone/>
            </a:pPr>
            <a:r>
              <a:rPr lang="pt-BR" sz="2400" dirty="0">
                <a:solidFill>
                  <a:srgbClr val="3A426E"/>
                </a:solidFill>
              </a:rPr>
              <a:t>  - História do Mundo (https://www.historiadomundo.com.br).</a:t>
            </a:r>
          </a:p>
          <a:p>
            <a:pPr marL="133350" indent="0" algn="just">
              <a:buNone/>
            </a:pPr>
            <a:r>
              <a:rPr lang="pt-BR" sz="2400" dirty="0">
                <a:solidFill>
                  <a:srgbClr val="3A426E"/>
                </a:solidFill>
              </a:rPr>
              <a:t>  - Brasil Escola (https://brasilescola.uol.com.br).</a:t>
            </a:r>
          </a:p>
        </p:txBody>
      </p:sp>
    </p:spTree>
    <p:extLst>
      <p:ext uri="{BB962C8B-B14F-4D97-AF65-F5344CB8AC3E}">
        <p14:creationId xmlns:p14="http://schemas.microsoft.com/office/powerpoint/2010/main" val="418010912"/>
      </p:ext>
    </p:extLst>
  </p:cSld>
  <p:clrMapOvr>
    <a:masterClrMapping/>
  </p:clrMapOvr>
</p:sld>
</file>

<file path=ppt/theme/theme1.xml><?xml version="1.0" encoding="utf-8"?>
<a:theme xmlns:a="http://schemas.openxmlformats.org/drawingml/2006/main" name="The Proclamation of the Brazilian Republic by Slidesgo">
  <a:themeElements>
    <a:clrScheme name="Simple Light">
      <a:dk1>
        <a:srgbClr val="3A426E"/>
      </a:dk1>
      <a:lt1>
        <a:srgbClr val="FFF5E5"/>
      </a:lt1>
      <a:dk2>
        <a:srgbClr val="0583F2"/>
      </a:dk2>
      <a:lt2>
        <a:srgbClr val="035AA6"/>
      </a:lt2>
      <a:accent1>
        <a:srgbClr val="00AC5C"/>
      </a:accent1>
      <a:accent2>
        <a:srgbClr val="F2B705"/>
      </a:accent2>
      <a:accent3>
        <a:srgbClr val="F29F05"/>
      </a:accent3>
      <a:accent4>
        <a:srgbClr val="0E122C"/>
      </a:accent4>
      <a:accent5>
        <a:srgbClr val="FFDB6F"/>
      </a:accent5>
      <a:accent6>
        <a:srgbClr val="FFFFFF"/>
      </a:accent6>
      <a:hlink>
        <a:srgbClr val="0E122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1298</Words>
  <Application>Microsoft Office PowerPoint</Application>
  <PresentationFormat>Widescreen</PresentationFormat>
  <Paragraphs>110</Paragraphs>
  <Slides>23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1" baseType="lpstr">
      <vt:lpstr>Arial</vt:lpstr>
      <vt:lpstr>Calibri</vt:lpstr>
      <vt:lpstr>Fredoka One</vt:lpstr>
      <vt:lpstr>Open Sans</vt:lpstr>
      <vt:lpstr>Palanquin Dark</vt:lpstr>
      <vt:lpstr>Roboto Condensed Light</vt:lpstr>
      <vt:lpstr>Titillium Web</vt:lpstr>
      <vt:lpstr>The Proclamation of the Brazilian Republic by Slidesgo</vt:lpstr>
      <vt:lpstr>Período Regencial</vt:lpstr>
      <vt:lpstr>Apresentação do PowerPoint</vt:lpstr>
      <vt:lpstr>Fases do Período Regencial</vt:lpstr>
      <vt:lpstr>Apresentação do PowerPoint</vt:lpstr>
      <vt:lpstr>Apresentação do PowerPoint</vt:lpstr>
      <vt:lpstr>Apresentação do PowerPoint</vt:lpstr>
      <vt:lpstr>Apresentação do PowerPoint</vt:lpstr>
      <vt:lpstr>Regência Trina Provisória</vt:lpstr>
      <vt:lpstr>Regência Trina Permanente</vt:lpstr>
      <vt:lpstr>Regência Una de Feijó</vt:lpstr>
      <vt:lpstr>Regência Trina Provisória</vt:lpstr>
      <vt:lpstr>Política no Período Regencial</vt:lpstr>
      <vt:lpstr>Revoltas no Período Regencial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terminou o Período Regencial</vt:lpstr>
      <vt:lpstr>Revisando...</vt:lpstr>
      <vt:lpstr>Revisando...</vt:lpstr>
      <vt:lpstr>Revisando...</vt:lpstr>
      <vt:lpstr>Referências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USUARIO</dc:creator>
  <cp:keywords/>
  <dc:description>generated using python-pptx</dc:description>
  <cp:lastModifiedBy>USUARIO</cp:lastModifiedBy>
  <cp:revision>12</cp:revision>
  <dcterms:created xsi:type="dcterms:W3CDTF">2013-01-27T09:14:16Z</dcterms:created>
  <dcterms:modified xsi:type="dcterms:W3CDTF">2024-10-08T00:02:03Z</dcterms:modified>
  <cp:category/>
</cp:coreProperties>
</file>