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2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1" r:id="rId1"/>
    <p:sldMasterId id="2147483693" r:id="rId2"/>
    <p:sldMasterId id="2147483705" r:id="rId3"/>
  </p:sldMasterIdLst>
  <p:notesMasterIdLst>
    <p:notesMasterId r:id="rId45"/>
  </p:notesMasterIdLst>
  <p:sldIdLst>
    <p:sldId id="357" r:id="rId4"/>
    <p:sldId id="358" r:id="rId5"/>
    <p:sldId id="258" r:id="rId6"/>
    <p:sldId id="260" r:id="rId7"/>
    <p:sldId id="261" r:id="rId8"/>
    <p:sldId id="359" r:id="rId9"/>
    <p:sldId id="360" r:id="rId10"/>
    <p:sldId id="361" r:id="rId11"/>
    <p:sldId id="383" r:id="rId12"/>
    <p:sldId id="384" r:id="rId13"/>
    <p:sldId id="337" r:id="rId14"/>
    <p:sldId id="373" r:id="rId15"/>
    <p:sldId id="374" r:id="rId16"/>
    <p:sldId id="385" r:id="rId17"/>
    <p:sldId id="386" r:id="rId18"/>
    <p:sldId id="344" r:id="rId19"/>
    <p:sldId id="387" r:id="rId20"/>
    <p:sldId id="388" r:id="rId21"/>
    <p:sldId id="375" r:id="rId22"/>
    <p:sldId id="333" r:id="rId23"/>
    <p:sldId id="376" r:id="rId24"/>
    <p:sldId id="377" r:id="rId25"/>
    <p:sldId id="389" r:id="rId26"/>
    <p:sldId id="390" r:id="rId27"/>
    <p:sldId id="382" r:id="rId28"/>
    <p:sldId id="391" r:id="rId29"/>
    <p:sldId id="392" r:id="rId30"/>
    <p:sldId id="393" r:id="rId31"/>
    <p:sldId id="259" r:id="rId32"/>
    <p:sldId id="262" r:id="rId33"/>
    <p:sldId id="302" r:id="rId34"/>
    <p:sldId id="303" r:id="rId35"/>
    <p:sldId id="264" r:id="rId36"/>
    <p:sldId id="342" r:id="rId37"/>
    <p:sldId id="343" r:id="rId38"/>
    <p:sldId id="345" r:id="rId39"/>
    <p:sldId id="334" r:id="rId40"/>
    <p:sldId id="354" r:id="rId41"/>
    <p:sldId id="355" r:id="rId42"/>
    <p:sldId id="275" r:id="rId43"/>
    <p:sldId id="356" r:id="rId44"/>
  </p:sldIdLst>
  <p:sldSz cx="12192000" cy="6858000"/>
  <p:notesSz cx="6858000" cy="9144000"/>
  <p:embeddedFontLst>
    <p:embeddedFont>
      <p:font typeface="Calibri" panose="020F0502020204030204" pitchFamily="34" charset="0"/>
      <p:regular r:id="rId46"/>
      <p:bold r:id="rId47"/>
      <p:italic r:id="rId48"/>
      <p:boldItalic r:id="rId49"/>
    </p:embeddedFont>
    <p:embeddedFont>
      <p:font typeface="Calibri Light" panose="020F0302020204030204" pitchFamily="34" charset="0"/>
      <p:regular r:id="rId50"/>
      <p:italic r:id="rId51"/>
    </p:embeddedFont>
    <p:embeddedFont>
      <p:font typeface="DM Sans" pitchFamily="2" charset="0"/>
      <p:regular r:id="rId52"/>
      <p:bold r:id="rId53"/>
      <p:italic r:id="rId54"/>
      <p:boldItalic r:id="rId55"/>
    </p:embeddedFont>
    <p:embeddedFont>
      <p:font typeface="Fjalla One" panose="02000506040000020004" pitchFamily="2" charset="0"/>
      <p:regular r:id="rId56"/>
    </p:embeddedFont>
    <p:embeddedFont>
      <p:font typeface="Lato" panose="020F0502020204030203" pitchFamily="34" charset="0"/>
      <p:regular r:id="rId57"/>
      <p:bold r:id="rId58"/>
      <p:italic r:id="rId59"/>
      <p:boldItalic r:id="rId60"/>
    </p:embeddedFont>
    <p:embeddedFont>
      <p:font typeface="Nunito" pitchFamily="2" charset="0"/>
      <p:regular r:id="rId61"/>
      <p:bold r:id="rId62"/>
      <p:italic r:id="rId63"/>
      <p:boldItalic r:id="rId64"/>
    </p:embeddedFont>
    <p:embeddedFont>
      <p:font typeface="Nunito Light" pitchFamily="2" charset="0"/>
      <p:regular r:id="rId65"/>
      <p:italic r:id="rId66"/>
    </p:embeddedFont>
    <p:embeddedFont>
      <p:font typeface="PT Sans" panose="020B0503020203020204" pitchFamily="34" charset="0"/>
      <p:regular r:id="rId67"/>
      <p:bold r:id="rId68"/>
      <p:italic r:id="rId69"/>
      <p:boldItalic r:id="rId70"/>
    </p:embeddedFont>
    <p:embeddedFont>
      <p:font typeface="Roboto" panose="02000000000000000000" pitchFamily="2" charset="0"/>
      <p:regular r:id="rId71"/>
      <p:bold r:id="rId72"/>
      <p:italic r:id="rId73"/>
      <p:boldItalic r:id="rId74"/>
    </p:embeddedFont>
    <p:embeddedFont>
      <p:font typeface="Roboto Condensed Light" panose="02000000000000000000" pitchFamily="2" charset="0"/>
      <p:regular r:id="rId75"/>
      <p:italic r:id="rId76"/>
    </p:embeddedFont>
    <p:embeddedFont>
      <p:font typeface="Wix Madefor Display" panose="020B0604020202020204" charset="0"/>
      <p:regular r:id="rId77"/>
      <p:bold r:id="rId78"/>
    </p:embeddedFont>
    <p:embeddedFont>
      <p:font typeface="Wix Madefor Display ExtraBold" panose="020B0604020202020204" charset="0"/>
      <p:bold r:id="rId79"/>
    </p:embeddedFont>
    <p:embeddedFont>
      <p:font typeface="Wix Madefor Display Medium" panose="020B0604020202020204" charset="0"/>
      <p:regular r:id="rId80"/>
      <p:bold r:id="rId81"/>
    </p:embeddedFont>
    <p:embeddedFont>
      <p:font typeface="Wix Madefor Display SemiBold" panose="020B0604020202020204" charset="0"/>
      <p:regular r:id="rId82"/>
      <p:bold r:id="rId83"/>
    </p:embeddedFont>
  </p:embeddedFontLst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33"/>
    <a:srgbClr val="7CA5F6"/>
    <a:srgbClr val="E94B2B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00" autoAdjust="0"/>
    <p:restoredTop sz="86726" autoAdjust="0"/>
  </p:normalViewPr>
  <p:slideViewPr>
    <p:cSldViewPr>
      <p:cViewPr varScale="1">
        <p:scale>
          <a:sx n="70" d="100"/>
          <a:sy n="70" d="100"/>
        </p:scale>
        <p:origin x="1210" y="62"/>
      </p:cViewPr>
      <p:guideLst>
        <p:guide orient="horz" pos="2160"/>
        <p:guide pos="384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font" Target="fonts/font10.fntdata"/><Relationship Id="rId63" Type="http://schemas.openxmlformats.org/officeDocument/2006/relationships/font" Target="fonts/font18.fntdata"/><Relationship Id="rId68" Type="http://schemas.openxmlformats.org/officeDocument/2006/relationships/font" Target="fonts/font23.fntdata"/><Relationship Id="rId76" Type="http://schemas.openxmlformats.org/officeDocument/2006/relationships/font" Target="fonts/font31.fntdata"/><Relationship Id="rId84" Type="http://schemas.openxmlformats.org/officeDocument/2006/relationships/presProps" Target="presProps.xml"/><Relationship Id="rId7" Type="http://schemas.openxmlformats.org/officeDocument/2006/relationships/slide" Target="slides/slide4.xml"/><Relationship Id="rId71" Type="http://schemas.openxmlformats.org/officeDocument/2006/relationships/font" Target="fonts/font2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8.fntdata"/><Relationship Id="rId58" Type="http://schemas.openxmlformats.org/officeDocument/2006/relationships/font" Target="fonts/font13.fntdata"/><Relationship Id="rId66" Type="http://schemas.openxmlformats.org/officeDocument/2006/relationships/font" Target="fonts/font21.fntdata"/><Relationship Id="rId74" Type="http://schemas.openxmlformats.org/officeDocument/2006/relationships/font" Target="fonts/font29.fntdata"/><Relationship Id="rId79" Type="http://schemas.openxmlformats.org/officeDocument/2006/relationships/font" Target="fonts/font34.fntdata"/><Relationship Id="rId87" Type="http://schemas.openxmlformats.org/officeDocument/2006/relationships/tableStyles" Target="tableStyles.xml"/><Relationship Id="rId5" Type="http://schemas.openxmlformats.org/officeDocument/2006/relationships/slide" Target="slides/slide2.xml"/><Relationship Id="rId61" Type="http://schemas.openxmlformats.org/officeDocument/2006/relationships/font" Target="fonts/font16.fntdata"/><Relationship Id="rId82" Type="http://schemas.openxmlformats.org/officeDocument/2006/relationships/font" Target="fonts/font37.fntdata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font" Target="fonts/font3.fntdata"/><Relationship Id="rId56" Type="http://schemas.openxmlformats.org/officeDocument/2006/relationships/font" Target="fonts/font11.fntdata"/><Relationship Id="rId64" Type="http://schemas.openxmlformats.org/officeDocument/2006/relationships/font" Target="fonts/font19.fntdata"/><Relationship Id="rId69" Type="http://schemas.openxmlformats.org/officeDocument/2006/relationships/font" Target="fonts/font24.fntdata"/><Relationship Id="rId77" Type="http://schemas.openxmlformats.org/officeDocument/2006/relationships/font" Target="fonts/font32.fntdata"/><Relationship Id="rId8" Type="http://schemas.openxmlformats.org/officeDocument/2006/relationships/slide" Target="slides/slide5.xml"/><Relationship Id="rId51" Type="http://schemas.openxmlformats.org/officeDocument/2006/relationships/font" Target="fonts/font6.fntdata"/><Relationship Id="rId72" Type="http://schemas.openxmlformats.org/officeDocument/2006/relationships/font" Target="fonts/font27.fntdata"/><Relationship Id="rId80" Type="http://schemas.openxmlformats.org/officeDocument/2006/relationships/font" Target="fonts/font35.fntdata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font" Target="fonts/font1.fntdata"/><Relationship Id="rId59" Type="http://schemas.openxmlformats.org/officeDocument/2006/relationships/font" Target="fonts/font14.fntdata"/><Relationship Id="rId67" Type="http://schemas.openxmlformats.org/officeDocument/2006/relationships/font" Target="fonts/font22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font" Target="fonts/font9.fntdata"/><Relationship Id="rId62" Type="http://schemas.openxmlformats.org/officeDocument/2006/relationships/font" Target="fonts/font17.fntdata"/><Relationship Id="rId70" Type="http://schemas.openxmlformats.org/officeDocument/2006/relationships/font" Target="fonts/font25.fntdata"/><Relationship Id="rId75" Type="http://schemas.openxmlformats.org/officeDocument/2006/relationships/font" Target="fonts/font30.fntdata"/><Relationship Id="rId83" Type="http://schemas.openxmlformats.org/officeDocument/2006/relationships/font" Target="fonts/font3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4.fntdata"/><Relationship Id="rId57" Type="http://schemas.openxmlformats.org/officeDocument/2006/relationships/font" Target="fonts/font12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font" Target="fonts/font7.fntdata"/><Relationship Id="rId60" Type="http://schemas.openxmlformats.org/officeDocument/2006/relationships/font" Target="fonts/font15.fntdata"/><Relationship Id="rId65" Type="http://schemas.openxmlformats.org/officeDocument/2006/relationships/font" Target="fonts/font20.fntdata"/><Relationship Id="rId73" Type="http://schemas.openxmlformats.org/officeDocument/2006/relationships/font" Target="fonts/font28.fntdata"/><Relationship Id="rId78" Type="http://schemas.openxmlformats.org/officeDocument/2006/relationships/font" Target="fonts/font33.fntdata"/><Relationship Id="rId81" Type="http://schemas.openxmlformats.org/officeDocument/2006/relationships/font" Target="fonts/font36.fntdata"/><Relationship Id="rId86" Type="http://schemas.openxmlformats.org/officeDocument/2006/relationships/theme" Target="theme/theme1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hyperlink" Target="http://pt.wikipedia.org/wiki/Augusto_Boal" TargetMode="External"/><Relationship Id="rId2" Type="http://schemas.openxmlformats.org/officeDocument/2006/relationships/hyperlink" Target="http://pt.wikipedia.org/wiki/William_Shakespeare" TargetMode="External"/><Relationship Id="rId1" Type="http://schemas.openxmlformats.org/officeDocument/2006/relationships/hyperlink" Target="http://pt.wikipedia.org/wiki/Eur%C3%ADpides" TargetMode="Externa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hyperlink" Target="http://pt.wikipedia.org/wiki/William_Shakespeare" TargetMode="External"/><Relationship Id="rId2" Type="http://schemas.openxmlformats.org/officeDocument/2006/relationships/image" Target="../media/image15.jpeg"/><Relationship Id="rId1" Type="http://schemas.openxmlformats.org/officeDocument/2006/relationships/hyperlink" Target="http://pt.wikipedia.org/wiki/Eur%C3%ADpides" TargetMode="External"/><Relationship Id="rId6" Type="http://schemas.openxmlformats.org/officeDocument/2006/relationships/image" Target="../media/image17.jpeg"/><Relationship Id="rId5" Type="http://schemas.openxmlformats.org/officeDocument/2006/relationships/hyperlink" Target="http://pt.wikipedia.org/wiki/Augusto_Boal" TargetMode="External"/><Relationship Id="rId4" Type="http://schemas.openxmlformats.org/officeDocument/2006/relationships/image" Target="../media/image1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2D638D-5496-4506-8A7C-3C2A2D3D5094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F94C0FD1-F311-479B-9C5D-6E70F7AE48E8}">
      <dgm:prSet phldrT="[Texto]" custT="1"/>
      <dgm:spPr>
        <a:gradFill flip="none" rotWithShape="1">
          <a:gsLst>
            <a:gs pos="0">
              <a:schemeClr val="accent4">
                <a:lumMod val="60000"/>
                <a:lumOff val="40000"/>
              </a:schemeClr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2700000" scaled="1"/>
          <a:tileRect/>
        </a:gradFill>
        <a:ln>
          <a:noFill/>
        </a:ln>
      </dgm:spPr>
      <dgm:t>
        <a:bodyPr/>
        <a:lstStyle/>
        <a:p>
          <a:r>
            <a:rPr lang="pt-BR" sz="1800" b="1" dirty="0">
              <a:latin typeface="Arial" pitchFamily="34" charset="0"/>
              <a:cs typeface="Arial" pitchFamily="34" charset="0"/>
            </a:rPr>
            <a:t>Textos Dissertativos: </a:t>
          </a:r>
          <a:r>
            <a:rPr lang="pt-BR" sz="1400" b="0" dirty="0">
              <a:latin typeface="Arial" pitchFamily="34" charset="0"/>
              <a:cs typeface="Arial" pitchFamily="34" charset="0"/>
            </a:rPr>
            <a:t>Explica uma determinada ideia</a:t>
          </a:r>
        </a:p>
      </dgm:t>
    </dgm:pt>
    <dgm:pt modelId="{59B175DE-72C4-4A2C-A2B7-5E00E3392A66}" type="parTrans" cxnId="{B9BE3459-5EA9-41C5-815E-16362CB32229}">
      <dgm:prSet/>
      <dgm:spPr/>
      <dgm:t>
        <a:bodyPr/>
        <a:lstStyle/>
        <a:p>
          <a:endParaRPr lang="pt-BR"/>
        </a:p>
      </dgm:t>
    </dgm:pt>
    <dgm:pt modelId="{8F78FD77-0B00-424B-8803-81DAF7ABEFBC}" type="sibTrans" cxnId="{B9BE3459-5EA9-41C5-815E-16362CB32229}">
      <dgm:prSet/>
      <dgm:spPr/>
      <dgm:t>
        <a:bodyPr/>
        <a:lstStyle/>
        <a:p>
          <a:endParaRPr lang="pt-BR"/>
        </a:p>
      </dgm:t>
    </dgm:pt>
    <dgm:pt modelId="{56C2D02F-ECF3-492B-878A-A5B018B04A4F}">
      <dgm:prSet phldrT="[Texto]" custT="1"/>
      <dgm:spPr>
        <a:gradFill rotWithShape="0">
          <a:gsLst>
            <a:gs pos="0">
              <a:schemeClr val="accent4">
                <a:lumMod val="60000"/>
                <a:lumOff val="40000"/>
              </a:schemeClr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ln>
          <a:noFill/>
        </a:ln>
      </dgm:spPr>
      <dgm:t>
        <a:bodyPr/>
        <a:lstStyle/>
        <a:p>
          <a:r>
            <a:rPr lang="pt-BR" sz="1800" b="1" dirty="0">
              <a:latin typeface="Arial" pitchFamily="34" charset="0"/>
              <a:cs typeface="Arial" pitchFamily="34" charset="0"/>
            </a:rPr>
            <a:t>Textos Descritivos: </a:t>
          </a:r>
          <a:r>
            <a:rPr lang="pt-BR" sz="1400" b="0" dirty="0">
              <a:latin typeface="Arial" pitchFamily="34" charset="0"/>
              <a:cs typeface="Arial" pitchFamily="34" charset="0"/>
            </a:rPr>
            <a:t>Descreve alguma coisa</a:t>
          </a:r>
        </a:p>
      </dgm:t>
    </dgm:pt>
    <dgm:pt modelId="{0A5C9175-323B-4490-8AEC-14B38BCBDCBC}" type="parTrans" cxnId="{63C1635E-B703-4657-A64E-34AC487ADCFD}">
      <dgm:prSet/>
      <dgm:spPr/>
      <dgm:t>
        <a:bodyPr/>
        <a:lstStyle/>
        <a:p>
          <a:endParaRPr lang="pt-BR"/>
        </a:p>
      </dgm:t>
    </dgm:pt>
    <dgm:pt modelId="{309864CB-8493-4C2A-B86A-AD97B19F6D34}" type="sibTrans" cxnId="{63C1635E-B703-4657-A64E-34AC487ADCFD}">
      <dgm:prSet/>
      <dgm:spPr/>
      <dgm:t>
        <a:bodyPr/>
        <a:lstStyle/>
        <a:p>
          <a:endParaRPr lang="pt-BR"/>
        </a:p>
      </dgm:t>
    </dgm:pt>
    <dgm:pt modelId="{0CE4502E-F7C5-4036-8FFF-4FAADAB577A8}">
      <dgm:prSet phldrT="[Texto]" custT="1"/>
      <dgm:spPr>
        <a:gradFill rotWithShape="0">
          <a:gsLst>
            <a:gs pos="0">
              <a:schemeClr val="accent4">
                <a:lumMod val="60000"/>
                <a:lumOff val="40000"/>
              </a:schemeClr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ln>
          <a:noFill/>
        </a:ln>
      </dgm:spPr>
      <dgm:t>
        <a:bodyPr/>
        <a:lstStyle/>
        <a:p>
          <a:r>
            <a:rPr lang="pt-BR" sz="1800" b="1" dirty="0">
              <a:latin typeface="Arial" pitchFamily="34" charset="0"/>
              <a:cs typeface="Arial" pitchFamily="34" charset="0"/>
            </a:rPr>
            <a:t>Textos Teatrais:         </a:t>
          </a:r>
          <a:r>
            <a:rPr lang="pt-BR" sz="1400" b="0" dirty="0">
              <a:latin typeface="Arial" pitchFamily="34" charset="0"/>
              <a:cs typeface="Arial" pitchFamily="34" charset="0"/>
            </a:rPr>
            <a:t>Escrito para ser encenado.</a:t>
          </a:r>
        </a:p>
      </dgm:t>
    </dgm:pt>
    <dgm:pt modelId="{C4805C8B-0DE5-440D-B5C0-376AA24F990F}" type="parTrans" cxnId="{5677F709-ACAF-42F0-A53F-8EC52A5D72BB}">
      <dgm:prSet/>
      <dgm:spPr/>
      <dgm:t>
        <a:bodyPr/>
        <a:lstStyle/>
        <a:p>
          <a:endParaRPr lang="pt-BR"/>
        </a:p>
      </dgm:t>
    </dgm:pt>
    <dgm:pt modelId="{FFF1D72E-59F0-4A22-AEC2-39D541B434D4}" type="sibTrans" cxnId="{5677F709-ACAF-42F0-A53F-8EC52A5D72BB}">
      <dgm:prSet/>
      <dgm:spPr/>
      <dgm:t>
        <a:bodyPr/>
        <a:lstStyle/>
        <a:p>
          <a:endParaRPr lang="pt-BR"/>
        </a:p>
      </dgm:t>
    </dgm:pt>
    <dgm:pt modelId="{6DF81222-717D-4DE9-BA4E-BDE83156D7E3}">
      <dgm:prSet phldrT="[Texto]" custT="1"/>
      <dgm:spPr>
        <a:gradFill flip="none" rotWithShape="1">
          <a:gsLst>
            <a:gs pos="0">
              <a:schemeClr val="accent4">
                <a:lumMod val="60000"/>
                <a:lumOff val="40000"/>
              </a:schemeClr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2700000" scaled="1"/>
          <a:tileRect/>
        </a:gradFill>
        <a:ln>
          <a:noFill/>
        </a:ln>
      </dgm:spPr>
      <dgm:t>
        <a:bodyPr/>
        <a:lstStyle/>
        <a:p>
          <a:r>
            <a:rPr lang="pt-BR" sz="1800" b="1" dirty="0">
              <a:latin typeface="Arial" pitchFamily="34" charset="0"/>
              <a:cs typeface="Arial" pitchFamily="34" charset="0"/>
            </a:rPr>
            <a:t>Textos Narrativos: </a:t>
          </a:r>
          <a:r>
            <a:rPr lang="pt-BR" sz="1400" b="0" dirty="0">
              <a:latin typeface="Arial" pitchFamily="34" charset="0"/>
              <a:cs typeface="Arial" pitchFamily="34" charset="0"/>
            </a:rPr>
            <a:t>Conta uma história</a:t>
          </a:r>
        </a:p>
      </dgm:t>
    </dgm:pt>
    <dgm:pt modelId="{99D35933-61D8-4B50-A7BE-602FF0794618}" type="parTrans" cxnId="{3BA9CC27-80CC-453C-B46E-DECC5EBCE53D}">
      <dgm:prSet/>
      <dgm:spPr/>
      <dgm:t>
        <a:bodyPr/>
        <a:lstStyle/>
        <a:p>
          <a:endParaRPr lang="pt-BR"/>
        </a:p>
      </dgm:t>
    </dgm:pt>
    <dgm:pt modelId="{BB2EB122-4F11-46B9-9AD2-6430442F5777}" type="sibTrans" cxnId="{3BA9CC27-80CC-453C-B46E-DECC5EBCE53D}">
      <dgm:prSet/>
      <dgm:spPr/>
      <dgm:t>
        <a:bodyPr/>
        <a:lstStyle/>
        <a:p>
          <a:endParaRPr lang="pt-BR"/>
        </a:p>
      </dgm:t>
    </dgm:pt>
    <dgm:pt modelId="{C4B5EC41-EA29-467B-ADD9-EED100888A5C}" type="pres">
      <dgm:prSet presAssocID="{D32D638D-5496-4506-8A7C-3C2A2D3D5094}" presName="Name0" presStyleCnt="0">
        <dgm:presLayoutVars>
          <dgm:dir/>
          <dgm:resizeHandles val="exact"/>
        </dgm:presLayoutVars>
      </dgm:prSet>
      <dgm:spPr/>
    </dgm:pt>
    <dgm:pt modelId="{8174A292-9882-439A-9FEE-5C83084D7423}" type="pres">
      <dgm:prSet presAssocID="{F94C0FD1-F311-479B-9C5D-6E70F7AE48E8}" presName="Name5" presStyleLbl="vennNode1" presStyleIdx="0" presStyleCnt="4" custLinFactNeighborY="-315">
        <dgm:presLayoutVars>
          <dgm:bulletEnabled val="1"/>
        </dgm:presLayoutVars>
      </dgm:prSet>
      <dgm:spPr/>
    </dgm:pt>
    <dgm:pt modelId="{D997D0CA-00A4-4972-B200-790E70D604CE}" type="pres">
      <dgm:prSet presAssocID="{8F78FD77-0B00-424B-8803-81DAF7ABEFBC}" presName="space" presStyleCnt="0"/>
      <dgm:spPr/>
    </dgm:pt>
    <dgm:pt modelId="{C160F966-BC2F-42FD-A765-783F39D18905}" type="pres">
      <dgm:prSet presAssocID="{6DF81222-717D-4DE9-BA4E-BDE83156D7E3}" presName="Name5" presStyleLbl="vennNode1" presStyleIdx="1" presStyleCnt="4">
        <dgm:presLayoutVars>
          <dgm:bulletEnabled val="1"/>
        </dgm:presLayoutVars>
      </dgm:prSet>
      <dgm:spPr/>
    </dgm:pt>
    <dgm:pt modelId="{ABB72FC4-C622-40BE-9FB0-27484E2DC4FF}" type="pres">
      <dgm:prSet presAssocID="{BB2EB122-4F11-46B9-9AD2-6430442F5777}" presName="space" presStyleCnt="0"/>
      <dgm:spPr/>
    </dgm:pt>
    <dgm:pt modelId="{458EE921-611A-4555-B3DB-BBE4B7604A78}" type="pres">
      <dgm:prSet presAssocID="{56C2D02F-ECF3-492B-878A-A5B018B04A4F}" presName="Name5" presStyleLbl="vennNode1" presStyleIdx="2" presStyleCnt="4" custLinFactNeighborX="-3581" custLinFactNeighborY="-315">
        <dgm:presLayoutVars>
          <dgm:bulletEnabled val="1"/>
        </dgm:presLayoutVars>
      </dgm:prSet>
      <dgm:spPr/>
    </dgm:pt>
    <dgm:pt modelId="{DE5F57E4-F4FF-47CE-BE36-38948FA61769}" type="pres">
      <dgm:prSet presAssocID="{309864CB-8493-4C2A-B86A-AD97B19F6D34}" presName="space" presStyleCnt="0"/>
      <dgm:spPr/>
    </dgm:pt>
    <dgm:pt modelId="{42587A7C-8786-4209-8138-7728DF1B3C56}" type="pres">
      <dgm:prSet presAssocID="{0CE4502E-F7C5-4036-8FFF-4FAADAB577A8}" presName="Name5" presStyleLbl="vennNode1" presStyleIdx="3" presStyleCnt="4" custLinFactNeighborX="498" custLinFactNeighborY="-1190">
        <dgm:presLayoutVars>
          <dgm:bulletEnabled val="1"/>
        </dgm:presLayoutVars>
      </dgm:prSet>
      <dgm:spPr/>
    </dgm:pt>
  </dgm:ptLst>
  <dgm:cxnLst>
    <dgm:cxn modelId="{CE466704-60C2-4BD7-9EEC-3B2121342AB2}" type="presOf" srcId="{0CE4502E-F7C5-4036-8FFF-4FAADAB577A8}" destId="{42587A7C-8786-4209-8138-7728DF1B3C56}" srcOrd="0" destOrd="0" presId="urn:microsoft.com/office/officeart/2005/8/layout/venn3"/>
    <dgm:cxn modelId="{5677F709-ACAF-42F0-A53F-8EC52A5D72BB}" srcId="{D32D638D-5496-4506-8A7C-3C2A2D3D5094}" destId="{0CE4502E-F7C5-4036-8FFF-4FAADAB577A8}" srcOrd="3" destOrd="0" parTransId="{C4805C8B-0DE5-440D-B5C0-376AA24F990F}" sibTransId="{FFF1D72E-59F0-4A22-AEC2-39D541B434D4}"/>
    <dgm:cxn modelId="{AF40B923-96CD-414F-9AD1-99917405F6F1}" type="presOf" srcId="{6DF81222-717D-4DE9-BA4E-BDE83156D7E3}" destId="{C160F966-BC2F-42FD-A765-783F39D18905}" srcOrd="0" destOrd="0" presId="urn:microsoft.com/office/officeart/2005/8/layout/venn3"/>
    <dgm:cxn modelId="{3BA9CC27-80CC-453C-B46E-DECC5EBCE53D}" srcId="{D32D638D-5496-4506-8A7C-3C2A2D3D5094}" destId="{6DF81222-717D-4DE9-BA4E-BDE83156D7E3}" srcOrd="1" destOrd="0" parTransId="{99D35933-61D8-4B50-A7BE-602FF0794618}" sibTransId="{BB2EB122-4F11-46B9-9AD2-6430442F5777}"/>
    <dgm:cxn modelId="{63C1635E-B703-4657-A64E-34AC487ADCFD}" srcId="{D32D638D-5496-4506-8A7C-3C2A2D3D5094}" destId="{56C2D02F-ECF3-492B-878A-A5B018B04A4F}" srcOrd="2" destOrd="0" parTransId="{0A5C9175-323B-4490-8AEC-14B38BCBDCBC}" sibTransId="{309864CB-8493-4C2A-B86A-AD97B19F6D34}"/>
    <dgm:cxn modelId="{256DF758-5AD3-410A-A441-FAA5A1C4EA52}" type="presOf" srcId="{D32D638D-5496-4506-8A7C-3C2A2D3D5094}" destId="{C4B5EC41-EA29-467B-ADD9-EED100888A5C}" srcOrd="0" destOrd="0" presId="urn:microsoft.com/office/officeart/2005/8/layout/venn3"/>
    <dgm:cxn modelId="{B9BE3459-5EA9-41C5-815E-16362CB32229}" srcId="{D32D638D-5496-4506-8A7C-3C2A2D3D5094}" destId="{F94C0FD1-F311-479B-9C5D-6E70F7AE48E8}" srcOrd="0" destOrd="0" parTransId="{59B175DE-72C4-4A2C-A2B7-5E00E3392A66}" sibTransId="{8F78FD77-0B00-424B-8803-81DAF7ABEFBC}"/>
    <dgm:cxn modelId="{B5BE4386-F3D9-43A4-8F2E-E18164DE74D0}" type="presOf" srcId="{F94C0FD1-F311-479B-9C5D-6E70F7AE48E8}" destId="{8174A292-9882-439A-9FEE-5C83084D7423}" srcOrd="0" destOrd="0" presId="urn:microsoft.com/office/officeart/2005/8/layout/venn3"/>
    <dgm:cxn modelId="{752A00AC-FE09-4D2B-BE19-AC33F72C5F31}" type="presOf" srcId="{56C2D02F-ECF3-492B-878A-A5B018B04A4F}" destId="{458EE921-611A-4555-B3DB-BBE4B7604A78}" srcOrd="0" destOrd="0" presId="urn:microsoft.com/office/officeart/2005/8/layout/venn3"/>
    <dgm:cxn modelId="{43F0B6BB-B763-48A6-9143-8B67C063565C}" type="presParOf" srcId="{C4B5EC41-EA29-467B-ADD9-EED100888A5C}" destId="{8174A292-9882-439A-9FEE-5C83084D7423}" srcOrd="0" destOrd="0" presId="urn:microsoft.com/office/officeart/2005/8/layout/venn3"/>
    <dgm:cxn modelId="{D3D75C70-9B86-4AB3-8F67-25A525789F76}" type="presParOf" srcId="{C4B5EC41-EA29-467B-ADD9-EED100888A5C}" destId="{D997D0CA-00A4-4972-B200-790E70D604CE}" srcOrd="1" destOrd="0" presId="urn:microsoft.com/office/officeart/2005/8/layout/venn3"/>
    <dgm:cxn modelId="{9F8B6378-68B9-44E7-B62A-A9D5BAAACA1E}" type="presParOf" srcId="{C4B5EC41-EA29-467B-ADD9-EED100888A5C}" destId="{C160F966-BC2F-42FD-A765-783F39D18905}" srcOrd="2" destOrd="0" presId="urn:microsoft.com/office/officeart/2005/8/layout/venn3"/>
    <dgm:cxn modelId="{7F1CA5DF-B966-4D94-A5BE-98772FA54110}" type="presParOf" srcId="{C4B5EC41-EA29-467B-ADD9-EED100888A5C}" destId="{ABB72FC4-C622-40BE-9FB0-27484E2DC4FF}" srcOrd="3" destOrd="0" presId="urn:microsoft.com/office/officeart/2005/8/layout/venn3"/>
    <dgm:cxn modelId="{D8D20624-E306-428A-8720-E200D0103FF3}" type="presParOf" srcId="{C4B5EC41-EA29-467B-ADD9-EED100888A5C}" destId="{458EE921-611A-4555-B3DB-BBE4B7604A78}" srcOrd="4" destOrd="0" presId="urn:microsoft.com/office/officeart/2005/8/layout/venn3"/>
    <dgm:cxn modelId="{D3EBC5FB-874A-4481-9257-92225A2FCED7}" type="presParOf" srcId="{C4B5EC41-EA29-467B-ADD9-EED100888A5C}" destId="{DE5F57E4-F4FF-47CE-BE36-38948FA61769}" srcOrd="5" destOrd="0" presId="urn:microsoft.com/office/officeart/2005/8/layout/venn3"/>
    <dgm:cxn modelId="{10A3CCE3-386E-4DCF-9B90-A663A5D1F224}" type="presParOf" srcId="{C4B5EC41-EA29-467B-ADD9-EED100888A5C}" destId="{42587A7C-8786-4209-8138-7728DF1B3C56}" srcOrd="6" destOrd="0" presId="urn:microsoft.com/office/officeart/2005/8/layout/venn3"/>
  </dgm:cxnLst>
  <dgm:bg>
    <a:solidFill>
      <a:schemeClr val="accent3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766E72-5315-4170-AEEE-CD294EEDE3E1}" type="doc">
      <dgm:prSet loTypeId="urn:diagrams.loki3.com/VaryingWidthList+Icon" loCatId="list" qsTypeId="urn:microsoft.com/office/officeart/2005/8/quickstyle/simple1" qsCatId="simple" csTypeId="urn:microsoft.com/office/officeart/2005/8/colors/accent1_2" csCatId="accent1" phldr="1"/>
      <dgm:spPr/>
    </dgm:pt>
    <dgm:pt modelId="{7576FD7E-E800-46B6-BE86-769378B957AB}">
      <dgm:prSet phldrT="[Texto]" custT="1"/>
      <dgm:spPr>
        <a:solidFill>
          <a:schemeClr val="accent4">
            <a:lumMod val="20000"/>
            <a:lumOff val="8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pt-BR" sz="1600" b="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Você já parou pra pensar que o ato de escrever exige muita reflexão por parte de quem escreve?</a:t>
          </a:r>
          <a:endParaRPr lang="pt-BR" sz="1600" b="0" dirty="0">
            <a:solidFill>
              <a:schemeClr val="tx1"/>
            </a:solidFill>
          </a:endParaRPr>
        </a:p>
      </dgm:t>
    </dgm:pt>
    <dgm:pt modelId="{EB177013-4B7D-494E-9FD2-EAE1DC714E18}" type="parTrans" cxnId="{59A0059F-5D48-4566-A237-6378A56D32D2}">
      <dgm:prSet/>
      <dgm:spPr/>
      <dgm:t>
        <a:bodyPr/>
        <a:lstStyle/>
        <a:p>
          <a:endParaRPr lang="pt-BR"/>
        </a:p>
      </dgm:t>
    </dgm:pt>
    <dgm:pt modelId="{1A5097E3-BAFB-44FC-8E75-9D5B4E137D39}" type="sibTrans" cxnId="{59A0059F-5D48-4566-A237-6378A56D32D2}">
      <dgm:prSet/>
      <dgm:spPr/>
      <dgm:t>
        <a:bodyPr/>
        <a:lstStyle/>
        <a:p>
          <a:endParaRPr lang="pt-BR"/>
        </a:p>
      </dgm:t>
    </dgm:pt>
    <dgm:pt modelId="{941C3C4D-96EB-4D60-9569-6D8A49CFCE37}">
      <dgm:prSet phldrT="[Texto]" custT="1"/>
      <dgm:spPr>
        <a:solidFill>
          <a:schemeClr val="accent4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pt-BR" sz="1600" b="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Quando escrevemos um texto precisamos mergulhar no tema</a:t>
          </a:r>
          <a:endParaRPr lang="pt-BR" sz="1600" b="0" dirty="0">
            <a:solidFill>
              <a:schemeClr val="tx1"/>
            </a:solidFill>
          </a:endParaRPr>
        </a:p>
      </dgm:t>
    </dgm:pt>
    <dgm:pt modelId="{2B109F61-B646-47C0-840C-DF769E7FC806}" type="parTrans" cxnId="{CB241EAD-7D8E-4D0A-AAFC-147A8309BB10}">
      <dgm:prSet/>
      <dgm:spPr/>
      <dgm:t>
        <a:bodyPr/>
        <a:lstStyle/>
        <a:p>
          <a:endParaRPr lang="pt-BR"/>
        </a:p>
      </dgm:t>
    </dgm:pt>
    <dgm:pt modelId="{D3EFC3F3-798E-4C62-B283-992BBD0C7E8C}" type="sibTrans" cxnId="{CB241EAD-7D8E-4D0A-AAFC-147A8309BB10}">
      <dgm:prSet/>
      <dgm:spPr/>
      <dgm:t>
        <a:bodyPr/>
        <a:lstStyle/>
        <a:p>
          <a:endParaRPr lang="pt-BR"/>
        </a:p>
      </dgm:t>
    </dgm:pt>
    <dgm:pt modelId="{454CF768-775C-44B9-B832-CAB69AE8A8A6}">
      <dgm:prSet phldrT="[Texto]" custT="1"/>
      <dgm:spPr>
        <a:solidFill>
          <a:schemeClr val="accent4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pt-BR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Como podemos fazer isso??</a:t>
          </a:r>
          <a:endParaRPr lang="pt-BR" sz="1600" b="1" dirty="0">
            <a:solidFill>
              <a:schemeClr val="tx1"/>
            </a:solidFill>
          </a:endParaRPr>
        </a:p>
      </dgm:t>
    </dgm:pt>
    <dgm:pt modelId="{800628E9-2848-46FB-972A-294E5C7A9AC4}" type="parTrans" cxnId="{C00DE17C-908B-4DFA-9172-BFEAD237ED59}">
      <dgm:prSet/>
      <dgm:spPr/>
      <dgm:t>
        <a:bodyPr/>
        <a:lstStyle/>
        <a:p>
          <a:endParaRPr lang="pt-BR"/>
        </a:p>
      </dgm:t>
    </dgm:pt>
    <dgm:pt modelId="{405E1F1F-277B-4E24-A707-1EC69FFC16BC}" type="sibTrans" cxnId="{C00DE17C-908B-4DFA-9172-BFEAD237ED59}">
      <dgm:prSet/>
      <dgm:spPr/>
      <dgm:t>
        <a:bodyPr/>
        <a:lstStyle/>
        <a:p>
          <a:endParaRPr lang="pt-BR"/>
        </a:p>
      </dgm:t>
    </dgm:pt>
    <dgm:pt modelId="{4D409C39-0FDA-4A9C-B7F2-937AA2D44BD4}">
      <dgm:prSet phldrT="[Texto]" custT="1"/>
      <dgm:spPr>
        <a:solidFill>
          <a:schemeClr val="accent4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pt-BR" sz="1600" b="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Estudando o assunto, conversando com as pessoas e investigando as nossas próprias impressões. </a:t>
          </a:r>
          <a:endParaRPr lang="pt-BR" sz="1600" b="0" dirty="0">
            <a:solidFill>
              <a:schemeClr val="tx1"/>
            </a:solidFill>
          </a:endParaRPr>
        </a:p>
      </dgm:t>
    </dgm:pt>
    <dgm:pt modelId="{F1E6E5F0-C676-41D2-BD37-C972E484B779}" type="parTrans" cxnId="{16943282-019A-4CB5-8B13-1DB00C162BF1}">
      <dgm:prSet/>
      <dgm:spPr/>
      <dgm:t>
        <a:bodyPr/>
        <a:lstStyle/>
        <a:p>
          <a:endParaRPr lang="pt-BR"/>
        </a:p>
      </dgm:t>
    </dgm:pt>
    <dgm:pt modelId="{2867FC0C-3E4D-4C9F-AB5A-CB8FCBD0C6AC}" type="sibTrans" cxnId="{16943282-019A-4CB5-8B13-1DB00C162BF1}">
      <dgm:prSet/>
      <dgm:spPr/>
      <dgm:t>
        <a:bodyPr/>
        <a:lstStyle/>
        <a:p>
          <a:endParaRPr lang="pt-BR"/>
        </a:p>
      </dgm:t>
    </dgm:pt>
    <dgm:pt modelId="{18054DEA-D962-43A5-AA44-764EDC968C31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pt-BR" sz="1600" b="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Dessa forma, seremos capazes de produzir um texto que, além de influenciar e tocar o leitor, nos ajudará a formar o nosso pensamento e ideias!</a:t>
          </a:r>
        </a:p>
      </dgm:t>
    </dgm:pt>
    <dgm:pt modelId="{0822BE8F-1F59-4D63-80A4-7237EFA82ABD}" type="parTrans" cxnId="{038A9914-F37F-4313-BB3C-5E7DDB90B944}">
      <dgm:prSet/>
      <dgm:spPr/>
      <dgm:t>
        <a:bodyPr/>
        <a:lstStyle/>
        <a:p>
          <a:endParaRPr lang="pt-BR"/>
        </a:p>
      </dgm:t>
    </dgm:pt>
    <dgm:pt modelId="{544A9D92-E21F-4928-8152-50935527DF51}" type="sibTrans" cxnId="{038A9914-F37F-4313-BB3C-5E7DDB90B944}">
      <dgm:prSet/>
      <dgm:spPr/>
      <dgm:t>
        <a:bodyPr/>
        <a:lstStyle/>
        <a:p>
          <a:endParaRPr lang="pt-BR"/>
        </a:p>
      </dgm:t>
    </dgm:pt>
    <dgm:pt modelId="{CE6FB280-EFE6-43BC-9CDB-E553B346C113}" type="pres">
      <dgm:prSet presAssocID="{67766E72-5315-4170-AEEE-CD294EEDE3E1}" presName="Name0" presStyleCnt="0">
        <dgm:presLayoutVars>
          <dgm:resizeHandles/>
        </dgm:presLayoutVars>
      </dgm:prSet>
      <dgm:spPr/>
    </dgm:pt>
    <dgm:pt modelId="{5C0EE18A-8C74-496C-876B-7C3367B4FBB1}" type="pres">
      <dgm:prSet presAssocID="{7576FD7E-E800-46B6-BE86-769378B957AB}" presName="text" presStyleLbl="node1" presStyleIdx="0" presStyleCnt="5" custScaleX="172983" custScaleY="67457">
        <dgm:presLayoutVars>
          <dgm:bulletEnabled val="1"/>
        </dgm:presLayoutVars>
      </dgm:prSet>
      <dgm:spPr/>
    </dgm:pt>
    <dgm:pt modelId="{F488C06B-A4EF-4A1C-8256-B88C9AA6E0FC}" type="pres">
      <dgm:prSet presAssocID="{1A5097E3-BAFB-44FC-8E75-9D5B4E137D39}" presName="space" presStyleCnt="0"/>
      <dgm:spPr/>
    </dgm:pt>
    <dgm:pt modelId="{7C98E1EC-6ED8-46A9-A12B-4ACAB07965B6}" type="pres">
      <dgm:prSet presAssocID="{941C3C4D-96EB-4D60-9569-6D8A49CFCE37}" presName="text" presStyleLbl="node1" presStyleIdx="1" presStyleCnt="5" custScaleX="240010" custScaleY="62119" custLinFactNeighborX="21022">
        <dgm:presLayoutVars>
          <dgm:bulletEnabled val="1"/>
        </dgm:presLayoutVars>
      </dgm:prSet>
      <dgm:spPr/>
    </dgm:pt>
    <dgm:pt modelId="{5E61066D-EB7F-46A6-86EB-E05E021A66BB}" type="pres">
      <dgm:prSet presAssocID="{D3EFC3F3-798E-4C62-B283-992BBD0C7E8C}" presName="space" presStyleCnt="0"/>
      <dgm:spPr/>
    </dgm:pt>
    <dgm:pt modelId="{FF743E3E-F852-46DC-BB61-1C4392B697D0}" type="pres">
      <dgm:prSet presAssocID="{454CF768-775C-44B9-B832-CAB69AE8A8A6}" presName="text" presStyleLbl="node1" presStyleIdx="2" presStyleCnt="5" custScaleX="350201" custScaleY="67002" custLinFactNeighborX="-27" custLinFactNeighborY="10413">
        <dgm:presLayoutVars>
          <dgm:bulletEnabled val="1"/>
        </dgm:presLayoutVars>
      </dgm:prSet>
      <dgm:spPr/>
    </dgm:pt>
    <dgm:pt modelId="{B5F7BFF6-AAAB-4720-800B-4A75F39029C1}" type="pres">
      <dgm:prSet presAssocID="{405E1F1F-277B-4E24-A707-1EC69FFC16BC}" presName="space" presStyleCnt="0"/>
      <dgm:spPr/>
    </dgm:pt>
    <dgm:pt modelId="{81FA9F8C-D084-4F12-902B-A815048306C7}" type="pres">
      <dgm:prSet presAssocID="{4D409C39-0FDA-4A9C-B7F2-937AA2D44BD4}" presName="text" presStyleLbl="node1" presStyleIdx="3" presStyleCnt="5" custScaleX="233530" custScaleY="72389">
        <dgm:presLayoutVars>
          <dgm:bulletEnabled val="1"/>
        </dgm:presLayoutVars>
      </dgm:prSet>
      <dgm:spPr/>
    </dgm:pt>
    <dgm:pt modelId="{E8684BC1-BD95-44EC-B1D6-3D7A5ED4B1DA}" type="pres">
      <dgm:prSet presAssocID="{2867FC0C-3E4D-4C9F-AB5A-CB8FCBD0C6AC}" presName="space" presStyleCnt="0"/>
      <dgm:spPr/>
    </dgm:pt>
    <dgm:pt modelId="{9951582C-216E-4832-9E9F-3E67AAE37128}" type="pres">
      <dgm:prSet presAssocID="{18054DEA-D962-43A5-AA44-764EDC968C31}" presName="text" presStyleLbl="node1" presStyleIdx="4" presStyleCnt="5" custScaleX="216015" custScaleY="59377">
        <dgm:presLayoutVars>
          <dgm:bulletEnabled val="1"/>
        </dgm:presLayoutVars>
      </dgm:prSet>
      <dgm:spPr/>
    </dgm:pt>
  </dgm:ptLst>
  <dgm:cxnLst>
    <dgm:cxn modelId="{038A9914-F37F-4313-BB3C-5E7DDB90B944}" srcId="{67766E72-5315-4170-AEEE-CD294EEDE3E1}" destId="{18054DEA-D962-43A5-AA44-764EDC968C31}" srcOrd="4" destOrd="0" parTransId="{0822BE8F-1F59-4D63-80A4-7237EFA82ABD}" sibTransId="{544A9D92-E21F-4928-8152-50935527DF51}"/>
    <dgm:cxn modelId="{14D4E13D-37C9-43A5-8FFF-07F8A7CB755B}" type="presOf" srcId="{4D409C39-0FDA-4A9C-B7F2-937AA2D44BD4}" destId="{81FA9F8C-D084-4F12-902B-A815048306C7}" srcOrd="0" destOrd="0" presId="urn:diagrams.loki3.com/VaryingWidthList+Icon"/>
    <dgm:cxn modelId="{81980567-7A4C-455C-9B93-14BD45B0BCC6}" type="presOf" srcId="{67766E72-5315-4170-AEEE-CD294EEDE3E1}" destId="{CE6FB280-EFE6-43BC-9CDB-E553B346C113}" srcOrd="0" destOrd="0" presId="urn:diagrams.loki3.com/VaryingWidthList+Icon"/>
    <dgm:cxn modelId="{F66E046A-66C5-4FDF-813B-D22E9988E949}" type="presOf" srcId="{18054DEA-D962-43A5-AA44-764EDC968C31}" destId="{9951582C-216E-4832-9E9F-3E67AAE37128}" srcOrd="0" destOrd="0" presId="urn:diagrams.loki3.com/VaryingWidthList+Icon"/>
    <dgm:cxn modelId="{333F1B4D-1B33-4D02-9038-4A87067E5245}" type="presOf" srcId="{941C3C4D-96EB-4D60-9569-6D8A49CFCE37}" destId="{7C98E1EC-6ED8-46A9-A12B-4ACAB07965B6}" srcOrd="0" destOrd="0" presId="urn:diagrams.loki3.com/VaryingWidthList+Icon"/>
    <dgm:cxn modelId="{C00DE17C-908B-4DFA-9172-BFEAD237ED59}" srcId="{67766E72-5315-4170-AEEE-CD294EEDE3E1}" destId="{454CF768-775C-44B9-B832-CAB69AE8A8A6}" srcOrd="2" destOrd="0" parTransId="{800628E9-2848-46FB-972A-294E5C7A9AC4}" sibTransId="{405E1F1F-277B-4E24-A707-1EC69FFC16BC}"/>
    <dgm:cxn modelId="{16943282-019A-4CB5-8B13-1DB00C162BF1}" srcId="{67766E72-5315-4170-AEEE-CD294EEDE3E1}" destId="{4D409C39-0FDA-4A9C-B7F2-937AA2D44BD4}" srcOrd="3" destOrd="0" parTransId="{F1E6E5F0-C676-41D2-BD37-C972E484B779}" sibTransId="{2867FC0C-3E4D-4C9F-AB5A-CB8FCBD0C6AC}"/>
    <dgm:cxn modelId="{59A0059F-5D48-4566-A237-6378A56D32D2}" srcId="{67766E72-5315-4170-AEEE-CD294EEDE3E1}" destId="{7576FD7E-E800-46B6-BE86-769378B957AB}" srcOrd="0" destOrd="0" parTransId="{EB177013-4B7D-494E-9FD2-EAE1DC714E18}" sibTransId="{1A5097E3-BAFB-44FC-8E75-9D5B4E137D39}"/>
    <dgm:cxn modelId="{CB241EAD-7D8E-4D0A-AAFC-147A8309BB10}" srcId="{67766E72-5315-4170-AEEE-CD294EEDE3E1}" destId="{941C3C4D-96EB-4D60-9569-6D8A49CFCE37}" srcOrd="1" destOrd="0" parTransId="{2B109F61-B646-47C0-840C-DF769E7FC806}" sibTransId="{D3EFC3F3-798E-4C62-B283-992BBD0C7E8C}"/>
    <dgm:cxn modelId="{402BDAB5-1508-4D72-99E7-E1A1A4837651}" type="presOf" srcId="{7576FD7E-E800-46B6-BE86-769378B957AB}" destId="{5C0EE18A-8C74-496C-876B-7C3367B4FBB1}" srcOrd="0" destOrd="0" presId="urn:diagrams.loki3.com/VaryingWidthList+Icon"/>
    <dgm:cxn modelId="{67DF37EC-DE39-4E32-9254-38AD6AE77E1D}" type="presOf" srcId="{454CF768-775C-44B9-B832-CAB69AE8A8A6}" destId="{FF743E3E-F852-46DC-BB61-1C4392B697D0}" srcOrd="0" destOrd="0" presId="urn:diagrams.loki3.com/VaryingWidthList+Icon"/>
    <dgm:cxn modelId="{F3045A30-D72B-4B08-ADF9-22A51FBF0DED}" type="presParOf" srcId="{CE6FB280-EFE6-43BC-9CDB-E553B346C113}" destId="{5C0EE18A-8C74-496C-876B-7C3367B4FBB1}" srcOrd="0" destOrd="0" presId="urn:diagrams.loki3.com/VaryingWidthList+Icon"/>
    <dgm:cxn modelId="{723139BF-E4AE-443D-BE6E-09A9F0063856}" type="presParOf" srcId="{CE6FB280-EFE6-43BC-9CDB-E553B346C113}" destId="{F488C06B-A4EF-4A1C-8256-B88C9AA6E0FC}" srcOrd="1" destOrd="0" presId="urn:diagrams.loki3.com/VaryingWidthList+Icon"/>
    <dgm:cxn modelId="{3B3BBB33-E77B-4588-ADDE-5A97D9169710}" type="presParOf" srcId="{CE6FB280-EFE6-43BC-9CDB-E553B346C113}" destId="{7C98E1EC-6ED8-46A9-A12B-4ACAB07965B6}" srcOrd="2" destOrd="0" presId="urn:diagrams.loki3.com/VaryingWidthList+Icon"/>
    <dgm:cxn modelId="{B1498AEC-3D32-49E2-AB60-2563C08955F2}" type="presParOf" srcId="{CE6FB280-EFE6-43BC-9CDB-E553B346C113}" destId="{5E61066D-EB7F-46A6-86EB-E05E021A66BB}" srcOrd="3" destOrd="0" presId="urn:diagrams.loki3.com/VaryingWidthList+Icon"/>
    <dgm:cxn modelId="{BF9DA1EF-A12C-479F-8559-41B160EA6DAA}" type="presParOf" srcId="{CE6FB280-EFE6-43BC-9CDB-E553B346C113}" destId="{FF743E3E-F852-46DC-BB61-1C4392B697D0}" srcOrd="4" destOrd="0" presId="urn:diagrams.loki3.com/VaryingWidthList+Icon"/>
    <dgm:cxn modelId="{E5E4D916-9224-40FE-9E4A-CC01D020A8DF}" type="presParOf" srcId="{CE6FB280-EFE6-43BC-9CDB-E553B346C113}" destId="{B5F7BFF6-AAAB-4720-800B-4A75F39029C1}" srcOrd="5" destOrd="0" presId="urn:diagrams.loki3.com/VaryingWidthList+Icon"/>
    <dgm:cxn modelId="{763BB865-D820-49BD-BD79-BC96D88BEC02}" type="presParOf" srcId="{CE6FB280-EFE6-43BC-9CDB-E553B346C113}" destId="{81FA9F8C-D084-4F12-902B-A815048306C7}" srcOrd="6" destOrd="0" presId="urn:diagrams.loki3.com/VaryingWidthList+Icon"/>
    <dgm:cxn modelId="{DB10DAEA-D608-4504-B32B-C44088232345}" type="presParOf" srcId="{CE6FB280-EFE6-43BC-9CDB-E553B346C113}" destId="{E8684BC1-BD95-44EC-B1D6-3D7A5ED4B1DA}" srcOrd="7" destOrd="0" presId="urn:diagrams.loki3.com/VaryingWidthList+Icon"/>
    <dgm:cxn modelId="{D4368206-653D-485C-8D75-93448612F641}" type="presParOf" srcId="{CE6FB280-EFE6-43BC-9CDB-E553B346C113}" destId="{9951582C-216E-4832-9E9F-3E67AAE37128}" srcOrd="8" destOrd="0" presId="urn:diagrams.loki3.com/VaryingWidthLis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F687CA8-01E0-4534-986D-D46F244AFFBF}" type="doc">
      <dgm:prSet loTypeId="urn:microsoft.com/office/officeart/2005/8/layout/rings+Icon" loCatId="relationship" qsTypeId="urn:microsoft.com/office/officeart/2005/8/quickstyle/simple1" qsCatId="simple" csTypeId="urn:microsoft.com/office/officeart/2005/8/colors/accent1_2" csCatId="accent1" phldr="1"/>
      <dgm:spPr/>
    </dgm:pt>
    <dgm:pt modelId="{D56311F3-77FD-41C4-ABE6-B384DFDA66C3}">
      <dgm:prSet phldrT="[Texto]" custT="1"/>
      <dgm:spPr>
        <a:solidFill>
          <a:schemeClr val="accent4">
            <a:lumMod val="40000"/>
            <a:lumOff val="60000"/>
            <a:alpha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pt-BR" sz="1600" dirty="0">
              <a:latin typeface="Arial" pitchFamily="34" charset="0"/>
              <a:cs typeface="Arial" pitchFamily="34" charset="0"/>
            </a:rPr>
            <a:t>Sua sala de aula</a:t>
          </a:r>
        </a:p>
      </dgm:t>
    </dgm:pt>
    <dgm:pt modelId="{211CD0FD-0F91-4AC5-B9F1-6251D0192C4E}" type="parTrans" cxnId="{A7EDF272-D9FA-4C9A-B44B-64C5157294EC}">
      <dgm:prSet/>
      <dgm:spPr/>
      <dgm:t>
        <a:bodyPr/>
        <a:lstStyle/>
        <a:p>
          <a:endParaRPr lang="pt-BR"/>
        </a:p>
      </dgm:t>
    </dgm:pt>
    <dgm:pt modelId="{1289D7EA-91FA-4366-B59F-D8DA759304B9}" type="sibTrans" cxnId="{A7EDF272-D9FA-4C9A-B44B-64C5157294EC}">
      <dgm:prSet/>
      <dgm:spPr/>
      <dgm:t>
        <a:bodyPr/>
        <a:lstStyle/>
        <a:p>
          <a:endParaRPr lang="pt-BR"/>
        </a:p>
      </dgm:t>
    </dgm:pt>
    <dgm:pt modelId="{2CFFBC50-1829-4DC3-959C-0CD6E382383F}">
      <dgm:prSet phldrT="[Texto]" custT="1"/>
      <dgm:spPr>
        <a:solidFill>
          <a:schemeClr val="accent4">
            <a:lumMod val="40000"/>
            <a:lumOff val="60000"/>
            <a:alpha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pt-BR" sz="16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Seu quarto</a:t>
          </a:r>
          <a:endParaRPr lang="pt-BR" sz="1600" dirty="0"/>
        </a:p>
      </dgm:t>
    </dgm:pt>
    <dgm:pt modelId="{D71330A0-5D2E-4E2B-8CB0-904FA201E801}" type="parTrans" cxnId="{E51D7A57-D4BA-4F11-9B46-CCE4002C85D2}">
      <dgm:prSet/>
      <dgm:spPr/>
      <dgm:t>
        <a:bodyPr/>
        <a:lstStyle/>
        <a:p>
          <a:endParaRPr lang="pt-BR"/>
        </a:p>
      </dgm:t>
    </dgm:pt>
    <dgm:pt modelId="{97358CFA-010A-4153-BBAB-377E4665FBC4}" type="sibTrans" cxnId="{E51D7A57-D4BA-4F11-9B46-CCE4002C85D2}">
      <dgm:prSet/>
      <dgm:spPr/>
      <dgm:t>
        <a:bodyPr/>
        <a:lstStyle/>
        <a:p>
          <a:endParaRPr lang="pt-BR"/>
        </a:p>
      </dgm:t>
    </dgm:pt>
    <dgm:pt modelId="{7B02EA96-CCD2-4EC2-9C55-02E5C30D8589}">
      <dgm:prSet phldrT="[Texto]" custT="1"/>
      <dgm:spPr>
        <a:solidFill>
          <a:schemeClr val="accent4">
            <a:lumMod val="40000"/>
            <a:lumOff val="60000"/>
            <a:alpha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pt-BR" sz="16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Sua comida preferida</a:t>
          </a:r>
          <a:endParaRPr lang="pt-BR" sz="1600" dirty="0"/>
        </a:p>
      </dgm:t>
    </dgm:pt>
    <dgm:pt modelId="{C802B052-EE5D-4AE7-8D2B-24EF86E960C4}" type="parTrans" cxnId="{EAC1374E-250E-44FC-B4FE-74582D5998B6}">
      <dgm:prSet/>
      <dgm:spPr/>
      <dgm:t>
        <a:bodyPr/>
        <a:lstStyle/>
        <a:p>
          <a:endParaRPr lang="pt-BR"/>
        </a:p>
      </dgm:t>
    </dgm:pt>
    <dgm:pt modelId="{1587A853-20BD-4203-9A9E-E9DB13CA240A}" type="sibTrans" cxnId="{EAC1374E-250E-44FC-B4FE-74582D5998B6}">
      <dgm:prSet/>
      <dgm:spPr/>
      <dgm:t>
        <a:bodyPr/>
        <a:lstStyle/>
        <a:p>
          <a:endParaRPr lang="pt-BR"/>
        </a:p>
      </dgm:t>
    </dgm:pt>
    <dgm:pt modelId="{45F32DAE-50A6-4518-94A1-710E4D0C99D0}">
      <dgm:prSet phldrT="[Texto]" custT="1"/>
      <dgm:spPr>
        <a:solidFill>
          <a:schemeClr val="accent4">
            <a:lumMod val="40000"/>
            <a:lumOff val="60000"/>
            <a:alpha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pt-BR" sz="16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Seu irmão ou imã</a:t>
          </a:r>
          <a:endParaRPr lang="pt-BR" sz="1600" dirty="0"/>
        </a:p>
      </dgm:t>
    </dgm:pt>
    <dgm:pt modelId="{9F1CE765-8776-4C91-A4CD-2FE67D37AA1D}" type="parTrans" cxnId="{46448A84-EBA8-41F2-ADEF-EDC69CD77AEA}">
      <dgm:prSet/>
      <dgm:spPr/>
      <dgm:t>
        <a:bodyPr/>
        <a:lstStyle/>
        <a:p>
          <a:endParaRPr lang="pt-BR"/>
        </a:p>
      </dgm:t>
    </dgm:pt>
    <dgm:pt modelId="{15DC3F6E-FA03-41CD-8D1E-B07FE34929F1}" type="sibTrans" cxnId="{46448A84-EBA8-41F2-ADEF-EDC69CD77AEA}">
      <dgm:prSet/>
      <dgm:spPr/>
      <dgm:t>
        <a:bodyPr/>
        <a:lstStyle/>
        <a:p>
          <a:endParaRPr lang="pt-BR"/>
        </a:p>
      </dgm:t>
    </dgm:pt>
    <dgm:pt modelId="{D42A0770-8584-40EB-850E-62B379341BE0}" type="pres">
      <dgm:prSet presAssocID="{AF687CA8-01E0-4534-986D-D46F244AFFBF}" presName="Name0" presStyleCnt="0">
        <dgm:presLayoutVars>
          <dgm:chMax val="7"/>
          <dgm:dir/>
          <dgm:resizeHandles val="exact"/>
        </dgm:presLayoutVars>
      </dgm:prSet>
      <dgm:spPr/>
    </dgm:pt>
    <dgm:pt modelId="{FCE8C32C-9AFF-4008-83FF-D6C8DD8E8EAA}" type="pres">
      <dgm:prSet presAssocID="{AF687CA8-01E0-4534-986D-D46F244AFFBF}" presName="ellipse1" presStyleLbl="vennNode1" presStyleIdx="0" presStyleCnt="4" custLinFactNeighborX="-69592" custLinFactNeighborY="5340">
        <dgm:presLayoutVars>
          <dgm:bulletEnabled val="1"/>
        </dgm:presLayoutVars>
      </dgm:prSet>
      <dgm:spPr/>
    </dgm:pt>
    <dgm:pt modelId="{84EC5EE0-9A5D-47FB-B9BA-27C53076E82F}" type="pres">
      <dgm:prSet presAssocID="{AF687CA8-01E0-4534-986D-D46F244AFFBF}" presName="ellipse2" presStyleLbl="vennNode1" presStyleIdx="1" presStyleCnt="4" custLinFactNeighborX="-19353" custLinFactNeighborY="-2620">
        <dgm:presLayoutVars>
          <dgm:bulletEnabled val="1"/>
        </dgm:presLayoutVars>
      </dgm:prSet>
      <dgm:spPr/>
    </dgm:pt>
    <dgm:pt modelId="{FBD82194-3256-467C-909B-9A562B5E3FD3}" type="pres">
      <dgm:prSet presAssocID="{AF687CA8-01E0-4534-986D-D46F244AFFBF}" presName="ellipse3" presStyleLbl="vennNode1" presStyleIdx="2" presStyleCnt="4" custLinFactNeighborX="26583" custLinFactNeighborY="5340">
        <dgm:presLayoutVars>
          <dgm:bulletEnabled val="1"/>
        </dgm:presLayoutVars>
      </dgm:prSet>
      <dgm:spPr/>
    </dgm:pt>
    <dgm:pt modelId="{09FB78B0-EF00-4841-A9DC-6F636A6E699A}" type="pres">
      <dgm:prSet presAssocID="{AF687CA8-01E0-4534-986D-D46F244AFFBF}" presName="ellipse4" presStyleLbl="vennNode1" presStyleIdx="3" presStyleCnt="4" custLinFactNeighborX="71256" custLinFactNeighborY="-2620">
        <dgm:presLayoutVars>
          <dgm:bulletEnabled val="1"/>
        </dgm:presLayoutVars>
      </dgm:prSet>
      <dgm:spPr/>
    </dgm:pt>
  </dgm:ptLst>
  <dgm:cxnLst>
    <dgm:cxn modelId="{E2787805-E06B-4400-BA18-CEE84723827E}" type="presOf" srcId="{2CFFBC50-1829-4DC3-959C-0CD6E382383F}" destId="{84EC5EE0-9A5D-47FB-B9BA-27C53076E82F}" srcOrd="0" destOrd="0" presId="urn:microsoft.com/office/officeart/2005/8/layout/rings+Icon"/>
    <dgm:cxn modelId="{45C6BB61-888E-4B00-BA13-BA8424922ADE}" type="presOf" srcId="{7B02EA96-CCD2-4EC2-9C55-02E5C30D8589}" destId="{FBD82194-3256-467C-909B-9A562B5E3FD3}" srcOrd="0" destOrd="0" presId="urn:microsoft.com/office/officeart/2005/8/layout/rings+Icon"/>
    <dgm:cxn modelId="{EAC1374E-250E-44FC-B4FE-74582D5998B6}" srcId="{AF687CA8-01E0-4534-986D-D46F244AFFBF}" destId="{7B02EA96-CCD2-4EC2-9C55-02E5C30D8589}" srcOrd="2" destOrd="0" parTransId="{C802B052-EE5D-4AE7-8D2B-24EF86E960C4}" sibTransId="{1587A853-20BD-4203-9A9E-E9DB13CA240A}"/>
    <dgm:cxn modelId="{A7EDF272-D9FA-4C9A-B44B-64C5157294EC}" srcId="{AF687CA8-01E0-4534-986D-D46F244AFFBF}" destId="{D56311F3-77FD-41C4-ABE6-B384DFDA66C3}" srcOrd="0" destOrd="0" parTransId="{211CD0FD-0F91-4AC5-B9F1-6251D0192C4E}" sibTransId="{1289D7EA-91FA-4366-B59F-D8DA759304B9}"/>
    <dgm:cxn modelId="{E51D7A57-D4BA-4F11-9B46-CCE4002C85D2}" srcId="{AF687CA8-01E0-4534-986D-D46F244AFFBF}" destId="{2CFFBC50-1829-4DC3-959C-0CD6E382383F}" srcOrd="1" destOrd="0" parTransId="{D71330A0-5D2E-4E2B-8CB0-904FA201E801}" sibTransId="{97358CFA-010A-4153-BBAB-377E4665FBC4}"/>
    <dgm:cxn modelId="{46448A84-EBA8-41F2-ADEF-EDC69CD77AEA}" srcId="{AF687CA8-01E0-4534-986D-D46F244AFFBF}" destId="{45F32DAE-50A6-4518-94A1-710E4D0C99D0}" srcOrd="3" destOrd="0" parTransId="{9F1CE765-8776-4C91-A4CD-2FE67D37AA1D}" sibTransId="{15DC3F6E-FA03-41CD-8D1E-B07FE34929F1}"/>
    <dgm:cxn modelId="{03EE27A6-E94F-4B8E-B855-F201594E3AA8}" type="presOf" srcId="{D56311F3-77FD-41C4-ABE6-B384DFDA66C3}" destId="{FCE8C32C-9AFF-4008-83FF-D6C8DD8E8EAA}" srcOrd="0" destOrd="0" presId="urn:microsoft.com/office/officeart/2005/8/layout/rings+Icon"/>
    <dgm:cxn modelId="{444ACDC9-59EC-4AF3-BDA0-71865DC456E8}" type="presOf" srcId="{45F32DAE-50A6-4518-94A1-710E4D0C99D0}" destId="{09FB78B0-EF00-4841-A9DC-6F636A6E699A}" srcOrd="0" destOrd="0" presId="urn:microsoft.com/office/officeart/2005/8/layout/rings+Icon"/>
    <dgm:cxn modelId="{485205E3-1346-4DC8-881B-9D1AFD76C28D}" type="presOf" srcId="{AF687CA8-01E0-4534-986D-D46F244AFFBF}" destId="{D42A0770-8584-40EB-850E-62B379341BE0}" srcOrd="0" destOrd="0" presId="urn:microsoft.com/office/officeart/2005/8/layout/rings+Icon"/>
    <dgm:cxn modelId="{1820A70A-7C88-4699-AF04-86A0EC84DEC3}" type="presParOf" srcId="{D42A0770-8584-40EB-850E-62B379341BE0}" destId="{FCE8C32C-9AFF-4008-83FF-D6C8DD8E8EAA}" srcOrd="0" destOrd="0" presId="urn:microsoft.com/office/officeart/2005/8/layout/rings+Icon"/>
    <dgm:cxn modelId="{79A5DC8A-2A13-4976-B617-2809EA5FFCF2}" type="presParOf" srcId="{D42A0770-8584-40EB-850E-62B379341BE0}" destId="{84EC5EE0-9A5D-47FB-B9BA-27C53076E82F}" srcOrd="1" destOrd="0" presId="urn:microsoft.com/office/officeart/2005/8/layout/rings+Icon"/>
    <dgm:cxn modelId="{A10000FE-FA58-43C9-A8E5-41B99C01A89A}" type="presParOf" srcId="{D42A0770-8584-40EB-850E-62B379341BE0}" destId="{FBD82194-3256-467C-909B-9A562B5E3FD3}" srcOrd="2" destOrd="0" presId="urn:microsoft.com/office/officeart/2005/8/layout/rings+Icon"/>
    <dgm:cxn modelId="{7FE7C062-424B-4EA4-903A-2EE9C28F6A56}" type="presParOf" srcId="{D42A0770-8584-40EB-850E-62B379341BE0}" destId="{09FB78B0-EF00-4841-A9DC-6F636A6E699A}" srcOrd="3" destOrd="0" presId="urn:microsoft.com/office/officeart/2005/8/layout/rings+Icon"/>
  </dgm:cxnLst>
  <dgm:bg>
    <a:solidFill>
      <a:schemeClr val="accent4">
        <a:lumMod val="60000"/>
        <a:lumOff val="40000"/>
      </a:schemeClr>
    </a:solidFill>
  </dgm:bg>
  <dgm:whole>
    <a:ln w="38100"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BBB7BCF-ED14-4F23-8B48-26B67F6858A8}" type="doc">
      <dgm:prSet loTypeId="urn:microsoft.com/office/officeart/2005/8/layout/vList3#1" loCatId="picture" qsTypeId="urn:microsoft.com/office/officeart/2005/8/quickstyle/simple1" qsCatId="simple" csTypeId="urn:microsoft.com/office/officeart/2005/8/colors/accent1_2" csCatId="accent1" phldr="1"/>
      <dgm:spPr/>
    </dgm:pt>
    <dgm:pt modelId="{692604C9-755F-4534-AC8E-B02FB3E282E0}">
      <dgm:prSet phldrT="[Texto]"/>
      <dgm:spPr>
        <a:solidFill>
          <a:schemeClr val="accent4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pt-BR" dirty="0">
              <a:solidFill>
                <a:schemeClr val="tx1"/>
              </a:solidFill>
              <a:hlinkClick xmlns:r="http://schemas.openxmlformats.org/officeDocument/2006/relationships" r:id="rId1"/>
            </a:rPr>
            <a:t>Eurípedes</a:t>
          </a:r>
          <a:endParaRPr lang="pt-BR" dirty="0">
            <a:solidFill>
              <a:schemeClr val="tx1"/>
            </a:solidFill>
          </a:endParaRPr>
        </a:p>
        <a:p>
          <a:r>
            <a:rPr lang="pt-BR" dirty="0">
              <a:solidFill>
                <a:schemeClr val="tx1"/>
              </a:solidFill>
            </a:rPr>
            <a:t>(autor grego)</a:t>
          </a:r>
        </a:p>
      </dgm:t>
    </dgm:pt>
    <dgm:pt modelId="{2AE601AA-A7D4-4001-92F7-97271FDAB909}" type="parTrans" cxnId="{6442E839-95A6-491D-ABBD-D7B781B85F7C}">
      <dgm:prSet/>
      <dgm:spPr/>
      <dgm:t>
        <a:bodyPr/>
        <a:lstStyle/>
        <a:p>
          <a:endParaRPr lang="pt-BR"/>
        </a:p>
      </dgm:t>
    </dgm:pt>
    <dgm:pt modelId="{BB073BA1-39AF-4B5E-B213-F0BA8E7CCFCA}" type="sibTrans" cxnId="{6442E839-95A6-491D-ABBD-D7B781B85F7C}">
      <dgm:prSet/>
      <dgm:spPr/>
      <dgm:t>
        <a:bodyPr/>
        <a:lstStyle/>
        <a:p>
          <a:endParaRPr lang="pt-BR"/>
        </a:p>
      </dgm:t>
    </dgm:pt>
    <dgm:pt modelId="{CD29F0CF-1E96-4AAA-B979-09E9ABB417FA}">
      <dgm:prSet phldrT="[Texto]"/>
      <dgm:spPr>
        <a:solidFill>
          <a:schemeClr val="accent4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pt-BR" dirty="0">
              <a:solidFill>
                <a:schemeClr val="tx1"/>
              </a:solidFill>
              <a:hlinkClick xmlns:r="http://schemas.openxmlformats.org/officeDocument/2006/relationships" r:id="rId2"/>
            </a:rPr>
            <a:t>Shakespeare</a:t>
          </a:r>
          <a:endParaRPr lang="pt-BR" dirty="0">
            <a:solidFill>
              <a:schemeClr val="tx1"/>
            </a:solidFill>
          </a:endParaRPr>
        </a:p>
        <a:p>
          <a:r>
            <a:rPr lang="pt-BR" dirty="0">
              <a:solidFill>
                <a:schemeClr val="tx1"/>
              </a:solidFill>
            </a:rPr>
            <a:t>(autor inglês)</a:t>
          </a:r>
        </a:p>
      </dgm:t>
    </dgm:pt>
    <dgm:pt modelId="{35B429C0-A8DF-46BD-9263-9D019BC2E5F3}" type="parTrans" cxnId="{23389071-5FBC-4723-A22D-208D51D31461}">
      <dgm:prSet/>
      <dgm:spPr/>
      <dgm:t>
        <a:bodyPr/>
        <a:lstStyle/>
        <a:p>
          <a:endParaRPr lang="pt-BR"/>
        </a:p>
      </dgm:t>
    </dgm:pt>
    <dgm:pt modelId="{1C15902E-B817-46EA-BD4F-BE2105F90B60}" type="sibTrans" cxnId="{23389071-5FBC-4723-A22D-208D51D31461}">
      <dgm:prSet/>
      <dgm:spPr/>
      <dgm:t>
        <a:bodyPr/>
        <a:lstStyle/>
        <a:p>
          <a:endParaRPr lang="pt-BR"/>
        </a:p>
      </dgm:t>
    </dgm:pt>
    <dgm:pt modelId="{424CF679-AA3E-4D59-A087-F6CBD80086D8}">
      <dgm:prSet phldrT="[Texto]"/>
      <dgm:spPr>
        <a:solidFill>
          <a:schemeClr val="accent4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pt-BR" dirty="0">
              <a:solidFill>
                <a:schemeClr val="tx1"/>
              </a:solidFill>
              <a:hlinkClick xmlns:r="http://schemas.openxmlformats.org/officeDocument/2006/relationships" r:id="rId3"/>
            </a:rPr>
            <a:t>Augusto Boal</a:t>
          </a:r>
          <a:endParaRPr lang="pt-BR" dirty="0">
            <a:solidFill>
              <a:schemeClr val="tx1"/>
            </a:solidFill>
          </a:endParaRPr>
        </a:p>
        <a:p>
          <a:r>
            <a:rPr lang="pt-BR" dirty="0">
              <a:solidFill>
                <a:schemeClr val="tx1"/>
              </a:solidFill>
            </a:rPr>
            <a:t>(autor brasileiro)</a:t>
          </a:r>
        </a:p>
      </dgm:t>
    </dgm:pt>
    <dgm:pt modelId="{C4E46A39-0684-40EB-8CB8-6713C05C00E7}" type="parTrans" cxnId="{6B0EEE9C-1463-4671-93F7-EF2B81EDB9EF}">
      <dgm:prSet/>
      <dgm:spPr/>
      <dgm:t>
        <a:bodyPr/>
        <a:lstStyle/>
        <a:p>
          <a:endParaRPr lang="pt-BR"/>
        </a:p>
      </dgm:t>
    </dgm:pt>
    <dgm:pt modelId="{68F30BA8-03BA-4434-87D6-06FEE14D41B5}" type="sibTrans" cxnId="{6B0EEE9C-1463-4671-93F7-EF2B81EDB9EF}">
      <dgm:prSet/>
      <dgm:spPr/>
      <dgm:t>
        <a:bodyPr/>
        <a:lstStyle/>
        <a:p>
          <a:endParaRPr lang="pt-BR"/>
        </a:p>
      </dgm:t>
    </dgm:pt>
    <dgm:pt modelId="{28B2C91D-D7DA-4947-8BCF-5174A4386331}" type="pres">
      <dgm:prSet presAssocID="{3BBB7BCF-ED14-4F23-8B48-26B67F6858A8}" presName="linearFlow" presStyleCnt="0">
        <dgm:presLayoutVars>
          <dgm:dir/>
          <dgm:resizeHandles val="exact"/>
        </dgm:presLayoutVars>
      </dgm:prSet>
      <dgm:spPr/>
    </dgm:pt>
    <dgm:pt modelId="{17C64C4D-3E7E-4550-B742-C2EA4AE0782E}" type="pres">
      <dgm:prSet presAssocID="{692604C9-755F-4534-AC8E-B02FB3E282E0}" presName="composite" presStyleCnt="0"/>
      <dgm:spPr/>
    </dgm:pt>
    <dgm:pt modelId="{F6FCA7D8-347D-40FC-87A2-19788FD96651}" type="pres">
      <dgm:prSet presAssocID="{692604C9-755F-4534-AC8E-B02FB3E282E0}" presName="imgShp" presStyleLbl="fgImgPlace1" presStyleIdx="0" presStyleCnt="3" custLinFactY="26576" custLinFactNeighborX="-44225" custLinFactNeighborY="100000"/>
      <dgm:spPr>
        <a:blipFill>
          <a:blip xmlns:r="http://schemas.openxmlformats.org/officeDocument/2006/relationships" r:embed="rId4"/>
          <a:srcRect/>
          <a:stretch>
            <a:fillRect t="-16000" b="-16000"/>
          </a:stretch>
        </a:blipFill>
        <a:ln>
          <a:solidFill>
            <a:schemeClr val="tx1"/>
          </a:solidFill>
        </a:ln>
      </dgm:spPr>
    </dgm:pt>
    <dgm:pt modelId="{C7F023A8-CE24-45CA-B628-38BF49A8E508}" type="pres">
      <dgm:prSet presAssocID="{692604C9-755F-4534-AC8E-B02FB3E282E0}" presName="txShp" presStyleLbl="node1" presStyleIdx="0" presStyleCnt="3" custLinFactNeighborX="9742" custLinFactNeighborY="2277">
        <dgm:presLayoutVars>
          <dgm:bulletEnabled val="1"/>
        </dgm:presLayoutVars>
      </dgm:prSet>
      <dgm:spPr/>
    </dgm:pt>
    <dgm:pt modelId="{5FFB6D33-336B-49DF-92A2-20C4DF467139}" type="pres">
      <dgm:prSet presAssocID="{BB073BA1-39AF-4B5E-B213-F0BA8E7CCFCA}" presName="spacing" presStyleCnt="0"/>
      <dgm:spPr/>
    </dgm:pt>
    <dgm:pt modelId="{27A52A12-FB89-4B19-B9A9-A3CE09DF35DC}" type="pres">
      <dgm:prSet presAssocID="{CD29F0CF-1E96-4AAA-B979-09E9ABB417FA}" presName="composite" presStyleCnt="0"/>
      <dgm:spPr/>
    </dgm:pt>
    <dgm:pt modelId="{EBF0F8F0-C701-4611-A930-7C340BEDAD7C}" type="pres">
      <dgm:prSet presAssocID="{CD29F0CF-1E96-4AAA-B979-09E9ABB417FA}" presName="imgShp" presStyleLbl="fgImgPlace1" presStyleIdx="1" presStyleCnt="3" custLinFactY="18660" custLinFactNeighborX="-44225" custLinFactNeighborY="100000"/>
      <dgm:spPr>
        <a:blipFill>
          <a:blip xmlns:r="http://schemas.openxmlformats.org/officeDocument/2006/relationships" r:embed="rId5"/>
          <a:srcRect/>
          <a:stretch>
            <a:fillRect l="-17000" r="-17000"/>
          </a:stretch>
        </a:blipFill>
        <a:ln>
          <a:solidFill>
            <a:schemeClr val="tx1"/>
          </a:solidFill>
        </a:ln>
      </dgm:spPr>
    </dgm:pt>
    <dgm:pt modelId="{B2A67F36-29A0-48E8-8F80-9C4E04CB020D}" type="pres">
      <dgm:prSet presAssocID="{CD29F0CF-1E96-4AAA-B979-09E9ABB417FA}" presName="txShp" presStyleLbl="node1" presStyleIdx="1" presStyleCnt="3" custLinFactNeighborX="9742">
        <dgm:presLayoutVars>
          <dgm:bulletEnabled val="1"/>
        </dgm:presLayoutVars>
      </dgm:prSet>
      <dgm:spPr/>
    </dgm:pt>
    <dgm:pt modelId="{9A964377-7A1B-45D9-9646-DE3E2B0641E8}" type="pres">
      <dgm:prSet presAssocID="{1C15902E-B817-46EA-BD4F-BE2105F90B60}" presName="spacing" presStyleCnt="0"/>
      <dgm:spPr/>
    </dgm:pt>
    <dgm:pt modelId="{A54B3905-3FBF-4DAC-B8B0-D2B1F80EFF44}" type="pres">
      <dgm:prSet presAssocID="{424CF679-AA3E-4D59-A087-F6CBD80086D8}" presName="composite" presStyleCnt="0"/>
      <dgm:spPr/>
    </dgm:pt>
    <dgm:pt modelId="{6CEAFDB2-B422-4C0A-AAA9-2A5E58C4ECDD}" type="pres">
      <dgm:prSet presAssocID="{424CF679-AA3E-4D59-A087-F6CBD80086D8}" presName="imgShp" presStyleLbl="fgImgPlace1" presStyleIdx="2" presStyleCnt="3" custLinFactY="-100000" custLinFactNeighborX="-44225" custLinFactNeighborY="-157424"/>
      <dgm:spPr>
        <a:blipFill>
          <a:blip xmlns:r="http://schemas.openxmlformats.org/officeDocument/2006/relationships" r:embed="rId6"/>
          <a:srcRect/>
          <a:stretch>
            <a:fillRect t="-16000" b="-16000"/>
          </a:stretch>
        </a:blipFill>
        <a:ln>
          <a:solidFill>
            <a:schemeClr val="tx1"/>
          </a:solidFill>
        </a:ln>
      </dgm:spPr>
    </dgm:pt>
    <dgm:pt modelId="{B5048024-DD65-4CC5-92E2-B237C23652EF}" type="pres">
      <dgm:prSet presAssocID="{424CF679-AA3E-4D59-A087-F6CBD80086D8}" presName="txShp" presStyleLbl="node1" presStyleIdx="2" presStyleCnt="3" custLinFactNeighborX="9742" custLinFactNeighborY="-3879">
        <dgm:presLayoutVars>
          <dgm:bulletEnabled val="1"/>
        </dgm:presLayoutVars>
      </dgm:prSet>
      <dgm:spPr/>
    </dgm:pt>
  </dgm:ptLst>
  <dgm:cxnLst>
    <dgm:cxn modelId="{95821F20-092E-4D51-8B3B-B678E52313A3}" type="presOf" srcId="{424CF679-AA3E-4D59-A087-F6CBD80086D8}" destId="{B5048024-DD65-4CC5-92E2-B237C23652EF}" srcOrd="0" destOrd="0" presId="urn:microsoft.com/office/officeart/2005/8/layout/vList3#1"/>
    <dgm:cxn modelId="{6442E839-95A6-491D-ABBD-D7B781B85F7C}" srcId="{3BBB7BCF-ED14-4F23-8B48-26B67F6858A8}" destId="{692604C9-755F-4534-AC8E-B02FB3E282E0}" srcOrd="0" destOrd="0" parTransId="{2AE601AA-A7D4-4001-92F7-97271FDAB909}" sibTransId="{BB073BA1-39AF-4B5E-B213-F0BA8E7CCFCA}"/>
    <dgm:cxn modelId="{23389071-5FBC-4723-A22D-208D51D31461}" srcId="{3BBB7BCF-ED14-4F23-8B48-26B67F6858A8}" destId="{CD29F0CF-1E96-4AAA-B979-09E9ABB417FA}" srcOrd="1" destOrd="0" parTransId="{35B429C0-A8DF-46BD-9263-9D019BC2E5F3}" sibTransId="{1C15902E-B817-46EA-BD4F-BE2105F90B60}"/>
    <dgm:cxn modelId="{6B0EEE9C-1463-4671-93F7-EF2B81EDB9EF}" srcId="{3BBB7BCF-ED14-4F23-8B48-26B67F6858A8}" destId="{424CF679-AA3E-4D59-A087-F6CBD80086D8}" srcOrd="2" destOrd="0" parTransId="{C4E46A39-0684-40EB-8CB8-6713C05C00E7}" sibTransId="{68F30BA8-03BA-4434-87D6-06FEE14D41B5}"/>
    <dgm:cxn modelId="{5B09E9A8-72F7-42DE-B68B-167B1A4884BC}" type="presOf" srcId="{3BBB7BCF-ED14-4F23-8B48-26B67F6858A8}" destId="{28B2C91D-D7DA-4947-8BCF-5174A4386331}" srcOrd="0" destOrd="0" presId="urn:microsoft.com/office/officeart/2005/8/layout/vList3#1"/>
    <dgm:cxn modelId="{AB57D1AC-27BE-4AD1-BEBD-51C81726C644}" type="presOf" srcId="{692604C9-755F-4534-AC8E-B02FB3E282E0}" destId="{C7F023A8-CE24-45CA-B628-38BF49A8E508}" srcOrd="0" destOrd="0" presId="urn:microsoft.com/office/officeart/2005/8/layout/vList3#1"/>
    <dgm:cxn modelId="{C520F3BC-6546-4410-A538-565D1DA820BF}" type="presOf" srcId="{CD29F0CF-1E96-4AAA-B979-09E9ABB417FA}" destId="{B2A67F36-29A0-48E8-8F80-9C4E04CB020D}" srcOrd="0" destOrd="0" presId="urn:microsoft.com/office/officeart/2005/8/layout/vList3#1"/>
    <dgm:cxn modelId="{F334381A-F95D-493F-99F5-31024A892EB9}" type="presParOf" srcId="{28B2C91D-D7DA-4947-8BCF-5174A4386331}" destId="{17C64C4D-3E7E-4550-B742-C2EA4AE0782E}" srcOrd="0" destOrd="0" presId="urn:microsoft.com/office/officeart/2005/8/layout/vList3#1"/>
    <dgm:cxn modelId="{2AC23243-1239-44BE-8002-1D738CB1BEE2}" type="presParOf" srcId="{17C64C4D-3E7E-4550-B742-C2EA4AE0782E}" destId="{F6FCA7D8-347D-40FC-87A2-19788FD96651}" srcOrd="0" destOrd="0" presId="urn:microsoft.com/office/officeart/2005/8/layout/vList3#1"/>
    <dgm:cxn modelId="{CE5EAFFC-EC8F-4674-BDFC-CBF871C4745D}" type="presParOf" srcId="{17C64C4D-3E7E-4550-B742-C2EA4AE0782E}" destId="{C7F023A8-CE24-45CA-B628-38BF49A8E508}" srcOrd="1" destOrd="0" presId="urn:microsoft.com/office/officeart/2005/8/layout/vList3#1"/>
    <dgm:cxn modelId="{1210AD40-066D-4FFC-AB40-BADC0164015A}" type="presParOf" srcId="{28B2C91D-D7DA-4947-8BCF-5174A4386331}" destId="{5FFB6D33-336B-49DF-92A2-20C4DF467139}" srcOrd="1" destOrd="0" presId="urn:microsoft.com/office/officeart/2005/8/layout/vList3#1"/>
    <dgm:cxn modelId="{A163A5CF-AF74-40F2-A17C-FB1208DAEE6E}" type="presParOf" srcId="{28B2C91D-D7DA-4947-8BCF-5174A4386331}" destId="{27A52A12-FB89-4B19-B9A9-A3CE09DF35DC}" srcOrd="2" destOrd="0" presId="urn:microsoft.com/office/officeart/2005/8/layout/vList3#1"/>
    <dgm:cxn modelId="{2661BD44-CB79-4B57-813E-BF746732717C}" type="presParOf" srcId="{27A52A12-FB89-4B19-B9A9-A3CE09DF35DC}" destId="{EBF0F8F0-C701-4611-A930-7C340BEDAD7C}" srcOrd="0" destOrd="0" presId="urn:microsoft.com/office/officeart/2005/8/layout/vList3#1"/>
    <dgm:cxn modelId="{DE4F565E-2797-4C93-B4FD-596EAACBD49B}" type="presParOf" srcId="{27A52A12-FB89-4B19-B9A9-A3CE09DF35DC}" destId="{B2A67F36-29A0-48E8-8F80-9C4E04CB020D}" srcOrd="1" destOrd="0" presId="urn:microsoft.com/office/officeart/2005/8/layout/vList3#1"/>
    <dgm:cxn modelId="{B378AE52-CC98-4C1D-831D-FEC34CF47EE3}" type="presParOf" srcId="{28B2C91D-D7DA-4947-8BCF-5174A4386331}" destId="{9A964377-7A1B-45D9-9646-DE3E2B0641E8}" srcOrd="3" destOrd="0" presId="urn:microsoft.com/office/officeart/2005/8/layout/vList3#1"/>
    <dgm:cxn modelId="{81150EC4-2398-42B0-9388-FE66130E5564}" type="presParOf" srcId="{28B2C91D-D7DA-4947-8BCF-5174A4386331}" destId="{A54B3905-3FBF-4DAC-B8B0-D2B1F80EFF44}" srcOrd="4" destOrd="0" presId="urn:microsoft.com/office/officeart/2005/8/layout/vList3#1"/>
    <dgm:cxn modelId="{ADCA3612-783C-45B9-94DA-A67338ED8549}" type="presParOf" srcId="{A54B3905-3FBF-4DAC-B8B0-D2B1F80EFF44}" destId="{6CEAFDB2-B422-4C0A-AAA9-2A5E58C4ECDD}" srcOrd="0" destOrd="0" presId="urn:microsoft.com/office/officeart/2005/8/layout/vList3#1"/>
    <dgm:cxn modelId="{D8311ED5-E0FB-4FAE-9CB9-B33B4EAB93A5}" type="presParOf" srcId="{A54B3905-3FBF-4DAC-B8B0-D2B1F80EFF44}" destId="{B5048024-DD65-4CC5-92E2-B237C23652EF}" srcOrd="1" destOrd="0" presId="urn:microsoft.com/office/officeart/2005/8/layout/vList3#1"/>
  </dgm:cxnLst>
  <dgm:bg>
    <a:solidFill>
      <a:schemeClr val="accent4">
        <a:lumMod val="75000"/>
      </a:schemeClr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700E6D4-BEC2-4211-A8FF-64548F9CBF6C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5991426-3D68-4B85-BA58-B90070A83BED}">
      <dgm:prSet phldrT="[Texto]" custT="1"/>
      <dgm:spPr>
        <a:ln>
          <a:solidFill>
            <a:schemeClr val="tx1"/>
          </a:solidFill>
        </a:ln>
      </dgm:spPr>
      <dgm:t>
        <a:bodyPr/>
        <a:lstStyle/>
        <a:p>
          <a:r>
            <a:rPr lang="pt-BR" sz="18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TEXTOS TEATRAIS</a:t>
          </a:r>
        </a:p>
      </dgm:t>
    </dgm:pt>
    <dgm:pt modelId="{789B7ADC-79CF-460B-9192-39E926C6B683}" type="parTrans" cxnId="{32936762-53A6-417B-8A96-68BC878801A4}">
      <dgm:prSet/>
      <dgm:spPr/>
      <dgm:t>
        <a:bodyPr/>
        <a:lstStyle/>
        <a:p>
          <a:endParaRPr lang="pt-BR"/>
        </a:p>
      </dgm:t>
    </dgm:pt>
    <dgm:pt modelId="{A1C6B169-EA21-4329-AAF4-791CB2188D09}" type="sibTrans" cxnId="{32936762-53A6-417B-8A96-68BC878801A4}">
      <dgm:prSet/>
      <dgm:spPr/>
      <dgm:t>
        <a:bodyPr/>
        <a:lstStyle/>
        <a:p>
          <a:endParaRPr lang="pt-BR"/>
        </a:p>
      </dgm:t>
    </dgm:pt>
    <dgm:pt modelId="{E7FA5A59-1AFA-43ED-8DC5-85AF931D42A8}">
      <dgm:prSet phldrT="[Texto]" custT="1"/>
      <dgm:spPr>
        <a:solidFill>
          <a:schemeClr val="accent4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pt-BR" sz="1600" b="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As falas são construídas por meio de </a:t>
          </a:r>
          <a:r>
            <a:rPr lang="pt-BR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DIÁLOGOS.</a:t>
          </a:r>
        </a:p>
      </dgm:t>
    </dgm:pt>
    <dgm:pt modelId="{148202A8-7F52-4A4B-AA28-4B69C53DD841}" type="parTrans" cxnId="{0E4D2E4C-EC3A-4814-8C0E-C4B36BF20414}">
      <dgm:prSet/>
      <dgm:spPr>
        <a:ln>
          <a:solidFill>
            <a:schemeClr val="tx1"/>
          </a:solidFill>
        </a:ln>
      </dgm:spPr>
      <dgm:t>
        <a:bodyPr/>
        <a:lstStyle/>
        <a:p>
          <a:endParaRPr lang="pt-BR"/>
        </a:p>
      </dgm:t>
    </dgm:pt>
    <dgm:pt modelId="{020D94D3-87A6-4D41-8976-9E411543DD79}" type="sibTrans" cxnId="{0E4D2E4C-EC3A-4814-8C0E-C4B36BF20414}">
      <dgm:prSet/>
      <dgm:spPr/>
      <dgm:t>
        <a:bodyPr/>
        <a:lstStyle/>
        <a:p>
          <a:endParaRPr lang="pt-BR"/>
        </a:p>
      </dgm:t>
    </dgm:pt>
    <dgm:pt modelId="{FB3BC81C-89FC-4A7A-81D5-FAC64E340FD0}">
      <dgm:prSet phldrT="[Texto]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pt-BR" sz="18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PERSONAGENS</a:t>
          </a:r>
          <a:r>
            <a:rPr lang="pt-BR" sz="18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:</a:t>
          </a:r>
        </a:p>
        <a:p>
          <a:r>
            <a:rPr lang="pt-BR" sz="16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São eles que dão voz ao texto. São interpretados por atores</a:t>
          </a:r>
          <a:r>
            <a:rPr lang="pt-BR" sz="18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.</a:t>
          </a:r>
        </a:p>
      </dgm:t>
    </dgm:pt>
    <dgm:pt modelId="{CE403DD2-09DE-4171-9065-4F35CF644134}" type="parTrans" cxnId="{64EA5C56-FA8F-4835-B9AA-61CEBFF5094D}">
      <dgm:prSet/>
      <dgm:spPr>
        <a:ln>
          <a:solidFill>
            <a:schemeClr val="tx1"/>
          </a:solidFill>
        </a:ln>
      </dgm:spPr>
      <dgm:t>
        <a:bodyPr/>
        <a:lstStyle/>
        <a:p>
          <a:endParaRPr lang="pt-BR"/>
        </a:p>
      </dgm:t>
    </dgm:pt>
    <dgm:pt modelId="{0A541590-137E-4ABC-8D9B-B7E17FBD9B95}" type="sibTrans" cxnId="{64EA5C56-FA8F-4835-B9AA-61CEBFF5094D}">
      <dgm:prSet/>
      <dgm:spPr/>
      <dgm:t>
        <a:bodyPr/>
        <a:lstStyle/>
        <a:p>
          <a:endParaRPr lang="pt-BR"/>
        </a:p>
      </dgm:t>
    </dgm:pt>
    <dgm:pt modelId="{400528F5-9C21-4299-9FDE-F900196C34C0}">
      <dgm:prSet phldrT="[Texto]" custT="1"/>
      <dgm:spPr>
        <a:solidFill>
          <a:schemeClr val="tx2">
            <a:lumMod val="20000"/>
            <a:lumOff val="8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pt-BR" sz="1600" b="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Um texto teatral tradicional é composto por </a:t>
          </a:r>
          <a:r>
            <a:rPr lang="pt-BR" sz="18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CENAS.</a:t>
          </a:r>
        </a:p>
      </dgm:t>
    </dgm:pt>
    <dgm:pt modelId="{4886D310-A4D8-4EA4-BD94-38DC8F77E582}" type="parTrans" cxnId="{BAE2C3A5-41F4-4458-8485-B5BD6CAF499A}">
      <dgm:prSet/>
      <dgm:spPr>
        <a:ln>
          <a:solidFill>
            <a:schemeClr val="tx1"/>
          </a:solidFill>
        </a:ln>
      </dgm:spPr>
      <dgm:t>
        <a:bodyPr/>
        <a:lstStyle/>
        <a:p>
          <a:endParaRPr lang="pt-BR"/>
        </a:p>
      </dgm:t>
    </dgm:pt>
    <dgm:pt modelId="{963A0815-3D2D-4CAA-B0A1-29F719D61137}" type="sibTrans" cxnId="{BAE2C3A5-41F4-4458-8485-B5BD6CAF499A}">
      <dgm:prSet/>
      <dgm:spPr/>
      <dgm:t>
        <a:bodyPr/>
        <a:lstStyle/>
        <a:p>
          <a:endParaRPr lang="pt-BR"/>
        </a:p>
      </dgm:t>
    </dgm:pt>
    <dgm:pt modelId="{FD936928-F6E8-4DC0-ADA4-DF1BD48A1CB8}" type="pres">
      <dgm:prSet presAssocID="{2700E6D4-BEC2-4211-A8FF-64548F9CBF6C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C820AA0-577D-42DB-AC38-FAED2E3C6A39}" type="pres">
      <dgm:prSet presAssocID="{C5991426-3D68-4B85-BA58-B90070A83BED}" presName="centerShape" presStyleLbl="node0" presStyleIdx="0" presStyleCnt="1" custScaleX="126291"/>
      <dgm:spPr/>
    </dgm:pt>
    <dgm:pt modelId="{38C24C4E-F29A-477D-B247-47C9EA2B16A2}" type="pres">
      <dgm:prSet presAssocID="{148202A8-7F52-4A4B-AA28-4B69C53DD841}" presName="Name9" presStyleLbl="parChTrans1D2" presStyleIdx="0" presStyleCnt="3"/>
      <dgm:spPr/>
    </dgm:pt>
    <dgm:pt modelId="{C0DE8520-DD68-4C35-AE63-A48F89E7C627}" type="pres">
      <dgm:prSet presAssocID="{148202A8-7F52-4A4B-AA28-4B69C53DD841}" presName="connTx" presStyleLbl="parChTrans1D2" presStyleIdx="0" presStyleCnt="3"/>
      <dgm:spPr/>
    </dgm:pt>
    <dgm:pt modelId="{FCF37438-2765-44FD-8468-CEE45BE13458}" type="pres">
      <dgm:prSet presAssocID="{E7FA5A59-1AFA-43ED-8DC5-85AF931D42A8}" presName="node" presStyleLbl="node1" presStyleIdx="0" presStyleCnt="3" custScaleX="174681" custRadScaleRad="90541" custRadScaleInc="-2101">
        <dgm:presLayoutVars>
          <dgm:bulletEnabled val="1"/>
        </dgm:presLayoutVars>
      </dgm:prSet>
      <dgm:spPr/>
    </dgm:pt>
    <dgm:pt modelId="{F5E08FC8-19BA-49F7-92D4-E33A088A1F52}" type="pres">
      <dgm:prSet presAssocID="{CE403DD2-09DE-4171-9065-4F35CF644134}" presName="Name9" presStyleLbl="parChTrans1D2" presStyleIdx="1" presStyleCnt="3"/>
      <dgm:spPr/>
    </dgm:pt>
    <dgm:pt modelId="{CBA4ADAC-39B5-4188-839B-164BF4404972}" type="pres">
      <dgm:prSet presAssocID="{CE403DD2-09DE-4171-9065-4F35CF644134}" presName="connTx" presStyleLbl="parChTrans1D2" presStyleIdx="1" presStyleCnt="3"/>
      <dgm:spPr/>
    </dgm:pt>
    <dgm:pt modelId="{0E41041E-6610-43BE-98F2-0A55D1B087B1}" type="pres">
      <dgm:prSet presAssocID="{FB3BC81C-89FC-4A7A-81D5-FAC64E340FD0}" presName="node" presStyleLbl="node1" presStyleIdx="1" presStyleCnt="3" custScaleX="183388" custScaleY="118379" custRadScaleRad="126813" custRadScaleInc="-19807">
        <dgm:presLayoutVars>
          <dgm:bulletEnabled val="1"/>
        </dgm:presLayoutVars>
      </dgm:prSet>
      <dgm:spPr/>
    </dgm:pt>
    <dgm:pt modelId="{E1D71C71-02DB-44C9-A205-98D2C73A5DED}" type="pres">
      <dgm:prSet presAssocID="{4886D310-A4D8-4EA4-BD94-38DC8F77E582}" presName="Name9" presStyleLbl="parChTrans1D2" presStyleIdx="2" presStyleCnt="3"/>
      <dgm:spPr/>
    </dgm:pt>
    <dgm:pt modelId="{94280DBB-9D05-4470-B204-950738BB3B1C}" type="pres">
      <dgm:prSet presAssocID="{4886D310-A4D8-4EA4-BD94-38DC8F77E582}" presName="connTx" presStyleLbl="parChTrans1D2" presStyleIdx="2" presStyleCnt="3"/>
      <dgm:spPr/>
    </dgm:pt>
    <dgm:pt modelId="{92890BE5-C50E-418F-B056-F97009A00A37}" type="pres">
      <dgm:prSet presAssocID="{400528F5-9C21-4299-9FDE-F900196C34C0}" presName="node" presStyleLbl="node1" presStyleIdx="2" presStyleCnt="3" custScaleX="184762" custRadScaleRad="125663" custRadScaleInc="16683">
        <dgm:presLayoutVars>
          <dgm:bulletEnabled val="1"/>
        </dgm:presLayoutVars>
      </dgm:prSet>
      <dgm:spPr/>
    </dgm:pt>
  </dgm:ptLst>
  <dgm:cxnLst>
    <dgm:cxn modelId="{D0ACB51C-D468-42ED-BB5D-FDE36093E4CD}" type="presOf" srcId="{4886D310-A4D8-4EA4-BD94-38DC8F77E582}" destId="{E1D71C71-02DB-44C9-A205-98D2C73A5DED}" srcOrd="0" destOrd="0" presId="urn:microsoft.com/office/officeart/2005/8/layout/radial1"/>
    <dgm:cxn modelId="{5D821F40-A8FC-4027-936E-432A7714711D}" type="presOf" srcId="{2700E6D4-BEC2-4211-A8FF-64548F9CBF6C}" destId="{FD936928-F6E8-4DC0-ADA4-DF1BD48A1CB8}" srcOrd="0" destOrd="0" presId="urn:microsoft.com/office/officeart/2005/8/layout/radial1"/>
    <dgm:cxn modelId="{675BEF40-A944-4F08-B879-E1B3272F352E}" type="presOf" srcId="{CE403DD2-09DE-4171-9065-4F35CF644134}" destId="{F5E08FC8-19BA-49F7-92D4-E33A088A1F52}" srcOrd="0" destOrd="0" presId="urn:microsoft.com/office/officeart/2005/8/layout/radial1"/>
    <dgm:cxn modelId="{7FFCF65D-835A-4258-BC6E-3FBD134D17F6}" type="presOf" srcId="{E7FA5A59-1AFA-43ED-8DC5-85AF931D42A8}" destId="{FCF37438-2765-44FD-8468-CEE45BE13458}" srcOrd="0" destOrd="0" presId="urn:microsoft.com/office/officeart/2005/8/layout/radial1"/>
    <dgm:cxn modelId="{32936762-53A6-417B-8A96-68BC878801A4}" srcId="{2700E6D4-BEC2-4211-A8FF-64548F9CBF6C}" destId="{C5991426-3D68-4B85-BA58-B90070A83BED}" srcOrd="0" destOrd="0" parTransId="{789B7ADC-79CF-460B-9192-39E926C6B683}" sibTransId="{A1C6B169-EA21-4329-AAF4-791CB2188D09}"/>
    <dgm:cxn modelId="{6F258B64-82A8-4DDD-8B6E-C54C8AE106C4}" type="presOf" srcId="{148202A8-7F52-4A4B-AA28-4B69C53DD841}" destId="{C0DE8520-DD68-4C35-AE63-A48F89E7C627}" srcOrd="1" destOrd="0" presId="urn:microsoft.com/office/officeart/2005/8/layout/radial1"/>
    <dgm:cxn modelId="{42C87E45-78C7-4AE9-877F-D33D6A527ABC}" type="presOf" srcId="{148202A8-7F52-4A4B-AA28-4B69C53DD841}" destId="{38C24C4E-F29A-477D-B247-47C9EA2B16A2}" srcOrd="0" destOrd="0" presId="urn:microsoft.com/office/officeart/2005/8/layout/radial1"/>
    <dgm:cxn modelId="{09740246-3583-4948-81FB-61C68802629D}" type="presOf" srcId="{4886D310-A4D8-4EA4-BD94-38DC8F77E582}" destId="{94280DBB-9D05-4470-B204-950738BB3B1C}" srcOrd="1" destOrd="0" presId="urn:microsoft.com/office/officeart/2005/8/layout/radial1"/>
    <dgm:cxn modelId="{0E4D2E4C-EC3A-4814-8C0E-C4B36BF20414}" srcId="{C5991426-3D68-4B85-BA58-B90070A83BED}" destId="{E7FA5A59-1AFA-43ED-8DC5-85AF931D42A8}" srcOrd="0" destOrd="0" parTransId="{148202A8-7F52-4A4B-AA28-4B69C53DD841}" sibTransId="{020D94D3-87A6-4D41-8976-9E411543DD79}"/>
    <dgm:cxn modelId="{64EA5C56-FA8F-4835-B9AA-61CEBFF5094D}" srcId="{C5991426-3D68-4B85-BA58-B90070A83BED}" destId="{FB3BC81C-89FC-4A7A-81D5-FAC64E340FD0}" srcOrd="1" destOrd="0" parTransId="{CE403DD2-09DE-4171-9065-4F35CF644134}" sibTransId="{0A541590-137E-4ABC-8D9B-B7E17FBD9B95}"/>
    <dgm:cxn modelId="{BAE2C3A5-41F4-4458-8485-B5BD6CAF499A}" srcId="{C5991426-3D68-4B85-BA58-B90070A83BED}" destId="{400528F5-9C21-4299-9FDE-F900196C34C0}" srcOrd="2" destOrd="0" parTransId="{4886D310-A4D8-4EA4-BD94-38DC8F77E582}" sibTransId="{963A0815-3D2D-4CAA-B0A1-29F719D61137}"/>
    <dgm:cxn modelId="{AFBCADB3-0F8F-4D78-ABF0-C0F683DE8380}" type="presOf" srcId="{FB3BC81C-89FC-4A7A-81D5-FAC64E340FD0}" destId="{0E41041E-6610-43BE-98F2-0A55D1B087B1}" srcOrd="0" destOrd="0" presId="urn:microsoft.com/office/officeart/2005/8/layout/radial1"/>
    <dgm:cxn modelId="{8E4BFFBF-ACB2-486A-AA6F-1EDD0F6896BD}" type="presOf" srcId="{CE403DD2-09DE-4171-9065-4F35CF644134}" destId="{CBA4ADAC-39B5-4188-839B-164BF4404972}" srcOrd="1" destOrd="0" presId="urn:microsoft.com/office/officeart/2005/8/layout/radial1"/>
    <dgm:cxn modelId="{AA267FDD-9140-48A1-9AB5-8813AD218718}" type="presOf" srcId="{400528F5-9C21-4299-9FDE-F900196C34C0}" destId="{92890BE5-C50E-418F-B056-F97009A00A37}" srcOrd="0" destOrd="0" presId="urn:microsoft.com/office/officeart/2005/8/layout/radial1"/>
    <dgm:cxn modelId="{EC953CE5-9E3F-4985-9C1D-5041E2504180}" type="presOf" srcId="{C5991426-3D68-4B85-BA58-B90070A83BED}" destId="{8C820AA0-577D-42DB-AC38-FAED2E3C6A39}" srcOrd="0" destOrd="0" presId="urn:microsoft.com/office/officeart/2005/8/layout/radial1"/>
    <dgm:cxn modelId="{DECD2E9A-608C-4403-955A-F0236E22D29F}" type="presParOf" srcId="{FD936928-F6E8-4DC0-ADA4-DF1BD48A1CB8}" destId="{8C820AA0-577D-42DB-AC38-FAED2E3C6A39}" srcOrd="0" destOrd="0" presId="urn:microsoft.com/office/officeart/2005/8/layout/radial1"/>
    <dgm:cxn modelId="{E1D34087-AFEA-4714-888E-A1BAF5E4A56A}" type="presParOf" srcId="{FD936928-F6E8-4DC0-ADA4-DF1BD48A1CB8}" destId="{38C24C4E-F29A-477D-B247-47C9EA2B16A2}" srcOrd="1" destOrd="0" presId="urn:microsoft.com/office/officeart/2005/8/layout/radial1"/>
    <dgm:cxn modelId="{3441CC76-BF38-496E-9F80-A14FB1D1E37A}" type="presParOf" srcId="{38C24C4E-F29A-477D-B247-47C9EA2B16A2}" destId="{C0DE8520-DD68-4C35-AE63-A48F89E7C627}" srcOrd="0" destOrd="0" presId="urn:microsoft.com/office/officeart/2005/8/layout/radial1"/>
    <dgm:cxn modelId="{0499875B-20F5-4ADE-869A-1D79D18AC6B8}" type="presParOf" srcId="{FD936928-F6E8-4DC0-ADA4-DF1BD48A1CB8}" destId="{FCF37438-2765-44FD-8468-CEE45BE13458}" srcOrd="2" destOrd="0" presId="urn:microsoft.com/office/officeart/2005/8/layout/radial1"/>
    <dgm:cxn modelId="{0754DBEE-C77F-44C7-8295-6314E0A9C1AD}" type="presParOf" srcId="{FD936928-F6E8-4DC0-ADA4-DF1BD48A1CB8}" destId="{F5E08FC8-19BA-49F7-92D4-E33A088A1F52}" srcOrd="3" destOrd="0" presId="urn:microsoft.com/office/officeart/2005/8/layout/radial1"/>
    <dgm:cxn modelId="{502B0C79-A714-4F3D-851F-70651C81EA66}" type="presParOf" srcId="{F5E08FC8-19BA-49F7-92D4-E33A088A1F52}" destId="{CBA4ADAC-39B5-4188-839B-164BF4404972}" srcOrd="0" destOrd="0" presId="urn:microsoft.com/office/officeart/2005/8/layout/radial1"/>
    <dgm:cxn modelId="{269071DF-B87B-4500-B9CA-146A14657BF9}" type="presParOf" srcId="{FD936928-F6E8-4DC0-ADA4-DF1BD48A1CB8}" destId="{0E41041E-6610-43BE-98F2-0A55D1B087B1}" srcOrd="4" destOrd="0" presId="urn:microsoft.com/office/officeart/2005/8/layout/radial1"/>
    <dgm:cxn modelId="{ED24D920-29D7-4F94-B2D5-814FB22AA075}" type="presParOf" srcId="{FD936928-F6E8-4DC0-ADA4-DF1BD48A1CB8}" destId="{E1D71C71-02DB-44C9-A205-98D2C73A5DED}" srcOrd="5" destOrd="0" presId="urn:microsoft.com/office/officeart/2005/8/layout/radial1"/>
    <dgm:cxn modelId="{85C03F0D-ED5B-42B2-A712-0184F8331977}" type="presParOf" srcId="{E1D71C71-02DB-44C9-A205-98D2C73A5DED}" destId="{94280DBB-9D05-4470-B204-950738BB3B1C}" srcOrd="0" destOrd="0" presId="urn:microsoft.com/office/officeart/2005/8/layout/radial1"/>
    <dgm:cxn modelId="{21FC78F0-35EE-4BCB-A62B-809F532DD238}" type="presParOf" srcId="{FD936928-F6E8-4DC0-ADA4-DF1BD48A1CB8}" destId="{92890BE5-C50E-418F-B056-F97009A00A37}" srcOrd="6" destOrd="0" presId="urn:microsoft.com/office/officeart/2005/8/layout/radial1"/>
  </dgm:cxnLst>
  <dgm:bg>
    <a:solidFill>
      <a:schemeClr val="tx2">
        <a:lumMod val="20000"/>
        <a:lumOff val="80000"/>
      </a:schemeClr>
    </a:solidFill>
  </dgm:bg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74A292-9882-439A-9FEE-5C83084D7423}">
      <dsp:nvSpPr>
        <dsp:cNvPr id="0" name=""/>
        <dsp:cNvSpPr/>
      </dsp:nvSpPr>
      <dsp:spPr>
        <a:xfrm>
          <a:off x="2678" y="535599"/>
          <a:ext cx="2687835" cy="2687835"/>
        </a:xfrm>
        <a:prstGeom prst="ellipse">
          <a:avLst/>
        </a:prstGeom>
        <a:gradFill flip="none" rotWithShape="1">
          <a:gsLst>
            <a:gs pos="0">
              <a:schemeClr val="accent4">
                <a:lumMod val="60000"/>
                <a:lumOff val="40000"/>
              </a:schemeClr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2700000" scaled="1"/>
          <a:tileRect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7921" tIns="22860" rIns="147921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latin typeface="Arial" pitchFamily="34" charset="0"/>
              <a:cs typeface="Arial" pitchFamily="34" charset="0"/>
            </a:rPr>
            <a:t>Textos Dissertativos: </a:t>
          </a:r>
          <a:r>
            <a:rPr lang="pt-BR" sz="1400" b="0" kern="1200" dirty="0">
              <a:latin typeface="Arial" pitchFamily="34" charset="0"/>
              <a:cs typeface="Arial" pitchFamily="34" charset="0"/>
            </a:rPr>
            <a:t>Explica uma determinada ideia</a:t>
          </a:r>
        </a:p>
      </dsp:txBody>
      <dsp:txXfrm>
        <a:off x="396302" y="929223"/>
        <a:ext cx="1900587" cy="1900587"/>
      </dsp:txXfrm>
    </dsp:sp>
    <dsp:sp modelId="{C160F966-BC2F-42FD-A765-783F39D18905}">
      <dsp:nvSpPr>
        <dsp:cNvPr id="0" name=""/>
        <dsp:cNvSpPr/>
      </dsp:nvSpPr>
      <dsp:spPr>
        <a:xfrm>
          <a:off x="2152947" y="544066"/>
          <a:ext cx="2687835" cy="2687835"/>
        </a:xfrm>
        <a:prstGeom prst="ellipse">
          <a:avLst/>
        </a:prstGeom>
        <a:gradFill flip="none" rotWithShape="1">
          <a:gsLst>
            <a:gs pos="0">
              <a:schemeClr val="accent4">
                <a:lumMod val="60000"/>
                <a:lumOff val="40000"/>
              </a:schemeClr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2700000" scaled="1"/>
          <a:tileRect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7921" tIns="22860" rIns="147921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latin typeface="Arial" pitchFamily="34" charset="0"/>
              <a:cs typeface="Arial" pitchFamily="34" charset="0"/>
            </a:rPr>
            <a:t>Textos Narrativos: </a:t>
          </a:r>
          <a:r>
            <a:rPr lang="pt-BR" sz="1400" b="0" kern="1200" dirty="0">
              <a:latin typeface="Arial" pitchFamily="34" charset="0"/>
              <a:cs typeface="Arial" pitchFamily="34" charset="0"/>
            </a:rPr>
            <a:t>Conta uma história</a:t>
          </a:r>
        </a:p>
      </dsp:txBody>
      <dsp:txXfrm>
        <a:off x="2546571" y="937690"/>
        <a:ext cx="1900587" cy="1900587"/>
      </dsp:txXfrm>
    </dsp:sp>
    <dsp:sp modelId="{458EE921-611A-4555-B3DB-BBE4B7604A78}">
      <dsp:nvSpPr>
        <dsp:cNvPr id="0" name=""/>
        <dsp:cNvSpPr/>
      </dsp:nvSpPr>
      <dsp:spPr>
        <a:xfrm>
          <a:off x="4283966" y="535599"/>
          <a:ext cx="2687835" cy="2687835"/>
        </a:xfrm>
        <a:prstGeom prst="ellipse">
          <a:avLst/>
        </a:prstGeom>
        <a:gradFill rotWithShape="0">
          <a:gsLst>
            <a:gs pos="0">
              <a:schemeClr val="accent4">
                <a:lumMod val="60000"/>
                <a:lumOff val="40000"/>
              </a:schemeClr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7921" tIns="22860" rIns="147921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latin typeface="Arial" pitchFamily="34" charset="0"/>
              <a:cs typeface="Arial" pitchFamily="34" charset="0"/>
            </a:rPr>
            <a:t>Textos Descritivos: </a:t>
          </a:r>
          <a:r>
            <a:rPr lang="pt-BR" sz="1400" b="0" kern="1200" dirty="0">
              <a:latin typeface="Arial" pitchFamily="34" charset="0"/>
              <a:cs typeface="Arial" pitchFamily="34" charset="0"/>
            </a:rPr>
            <a:t>Descreve alguma coisa</a:t>
          </a:r>
        </a:p>
      </dsp:txBody>
      <dsp:txXfrm>
        <a:off x="4677590" y="929223"/>
        <a:ext cx="1900587" cy="1900587"/>
      </dsp:txXfrm>
    </dsp:sp>
    <dsp:sp modelId="{42587A7C-8786-4209-8138-7728DF1B3C56}">
      <dsp:nvSpPr>
        <dsp:cNvPr id="0" name=""/>
        <dsp:cNvSpPr/>
      </dsp:nvSpPr>
      <dsp:spPr>
        <a:xfrm>
          <a:off x="6456162" y="512080"/>
          <a:ext cx="2687835" cy="2687835"/>
        </a:xfrm>
        <a:prstGeom prst="ellipse">
          <a:avLst/>
        </a:prstGeom>
        <a:gradFill rotWithShape="0">
          <a:gsLst>
            <a:gs pos="0">
              <a:schemeClr val="accent4">
                <a:lumMod val="60000"/>
                <a:lumOff val="40000"/>
              </a:schemeClr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7921" tIns="22860" rIns="147921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latin typeface="Arial" pitchFamily="34" charset="0"/>
              <a:cs typeface="Arial" pitchFamily="34" charset="0"/>
            </a:rPr>
            <a:t>Textos Teatrais:         </a:t>
          </a:r>
          <a:r>
            <a:rPr lang="pt-BR" sz="1400" b="0" kern="1200" dirty="0">
              <a:latin typeface="Arial" pitchFamily="34" charset="0"/>
              <a:cs typeface="Arial" pitchFamily="34" charset="0"/>
            </a:rPr>
            <a:t>Escrito para ser encenado.</a:t>
          </a:r>
        </a:p>
      </dsp:txBody>
      <dsp:txXfrm>
        <a:off x="6849786" y="905704"/>
        <a:ext cx="1900587" cy="19005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0EE18A-8C74-496C-876B-7C3367B4FBB1}">
      <dsp:nvSpPr>
        <dsp:cNvPr id="0" name=""/>
        <dsp:cNvSpPr/>
      </dsp:nvSpPr>
      <dsp:spPr>
        <a:xfrm>
          <a:off x="1196967" y="2972"/>
          <a:ext cx="5670638" cy="730847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Você já parou pra pensar que o ato de escrever exige muita reflexão por parte de quem escreve?</a:t>
          </a:r>
          <a:endParaRPr lang="pt-BR" sz="1600" b="0" kern="1200" dirty="0">
            <a:solidFill>
              <a:schemeClr val="tx1"/>
            </a:solidFill>
          </a:endParaRPr>
        </a:p>
      </dsp:txBody>
      <dsp:txXfrm>
        <a:off x="1196967" y="2972"/>
        <a:ext cx="5670638" cy="730847"/>
      </dsp:txXfrm>
    </dsp:sp>
    <dsp:sp modelId="{7C98E1EC-6ED8-46A9-A12B-4ACAB07965B6}">
      <dsp:nvSpPr>
        <dsp:cNvPr id="0" name=""/>
        <dsp:cNvSpPr/>
      </dsp:nvSpPr>
      <dsp:spPr>
        <a:xfrm>
          <a:off x="1079038" y="787991"/>
          <a:ext cx="6985535" cy="673014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Quando escrevemos um texto precisamos mergulhar no tema</a:t>
          </a:r>
          <a:endParaRPr lang="pt-BR" sz="1600" b="0" kern="1200" dirty="0">
            <a:solidFill>
              <a:schemeClr val="tx1"/>
            </a:solidFill>
          </a:endParaRPr>
        </a:p>
      </dsp:txBody>
      <dsp:txXfrm>
        <a:off x="1079038" y="787991"/>
        <a:ext cx="6985535" cy="673014"/>
      </dsp:txXfrm>
    </dsp:sp>
    <dsp:sp modelId="{FF743E3E-F852-46DC-BB61-1C4392B697D0}">
      <dsp:nvSpPr>
        <dsp:cNvPr id="0" name=""/>
        <dsp:cNvSpPr/>
      </dsp:nvSpPr>
      <dsp:spPr>
        <a:xfrm>
          <a:off x="1786276" y="1520818"/>
          <a:ext cx="4491327" cy="725918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Como podemos fazer isso??</a:t>
          </a:r>
          <a:endParaRPr lang="pt-BR" sz="1600" b="1" kern="1200" dirty="0">
            <a:solidFill>
              <a:schemeClr val="tx1"/>
            </a:solidFill>
          </a:endParaRPr>
        </a:p>
      </dsp:txBody>
      <dsp:txXfrm>
        <a:off x="1786276" y="1520818"/>
        <a:ext cx="4491327" cy="725918"/>
      </dsp:txXfrm>
    </dsp:sp>
    <dsp:sp modelId="{81FA9F8C-D084-4F12-902B-A815048306C7}">
      <dsp:nvSpPr>
        <dsp:cNvPr id="0" name=""/>
        <dsp:cNvSpPr/>
      </dsp:nvSpPr>
      <dsp:spPr>
        <a:xfrm>
          <a:off x="144012" y="2295266"/>
          <a:ext cx="7776549" cy="784282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Estudando o assunto, conversando com as pessoas e investigando as nossas próprias impressões. </a:t>
          </a:r>
          <a:endParaRPr lang="pt-BR" sz="1600" b="0" kern="1200" dirty="0">
            <a:solidFill>
              <a:schemeClr val="tx1"/>
            </a:solidFill>
          </a:endParaRPr>
        </a:p>
      </dsp:txBody>
      <dsp:txXfrm>
        <a:off x="144012" y="2295266"/>
        <a:ext cx="7776549" cy="784282"/>
      </dsp:txXfrm>
    </dsp:sp>
    <dsp:sp modelId="{9951582C-216E-4832-9E9F-3E67AAE37128}">
      <dsp:nvSpPr>
        <dsp:cNvPr id="0" name=""/>
        <dsp:cNvSpPr/>
      </dsp:nvSpPr>
      <dsp:spPr>
        <a:xfrm>
          <a:off x="0" y="3133720"/>
          <a:ext cx="8064574" cy="643306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Dessa forma, seremos capazes de produzir um texto que, além de influenciar e tocar o leitor, nos ajudará a formar o nosso pensamento e ideias!</a:t>
          </a:r>
        </a:p>
      </dsp:txBody>
      <dsp:txXfrm>
        <a:off x="0" y="3133720"/>
        <a:ext cx="8064574" cy="6433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E8C32C-9AFF-4008-83FF-D6C8DD8E8EAA}">
      <dsp:nvSpPr>
        <dsp:cNvPr id="0" name=""/>
        <dsp:cNvSpPr/>
      </dsp:nvSpPr>
      <dsp:spPr>
        <a:xfrm>
          <a:off x="130314" y="72014"/>
          <a:ext cx="1348424" cy="1348589"/>
        </a:xfrm>
        <a:prstGeom prst="ellipse">
          <a:avLst/>
        </a:prstGeom>
        <a:solidFill>
          <a:schemeClr val="accent4">
            <a:lumMod val="40000"/>
            <a:lumOff val="60000"/>
            <a:alpha val="5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latin typeface="Arial" pitchFamily="34" charset="0"/>
              <a:cs typeface="Arial" pitchFamily="34" charset="0"/>
            </a:rPr>
            <a:t>Sua sala de aula</a:t>
          </a:r>
        </a:p>
      </dsp:txBody>
      <dsp:txXfrm>
        <a:off x="327786" y="269510"/>
        <a:ext cx="953480" cy="953597"/>
      </dsp:txXfrm>
    </dsp:sp>
    <dsp:sp modelId="{84EC5EE0-9A5D-47FB-B9BA-27C53076E82F}">
      <dsp:nvSpPr>
        <dsp:cNvPr id="0" name=""/>
        <dsp:cNvSpPr/>
      </dsp:nvSpPr>
      <dsp:spPr>
        <a:xfrm>
          <a:off x="1501508" y="864101"/>
          <a:ext cx="1348424" cy="1348589"/>
        </a:xfrm>
        <a:prstGeom prst="ellipse">
          <a:avLst/>
        </a:prstGeom>
        <a:solidFill>
          <a:schemeClr val="accent4">
            <a:lumMod val="40000"/>
            <a:lumOff val="60000"/>
            <a:alpha val="5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Seu quarto</a:t>
          </a:r>
          <a:endParaRPr lang="pt-BR" sz="1600" kern="1200" dirty="0"/>
        </a:p>
      </dsp:txBody>
      <dsp:txXfrm>
        <a:off x="1698980" y="1061597"/>
        <a:ext cx="953480" cy="953597"/>
      </dsp:txXfrm>
    </dsp:sp>
    <dsp:sp modelId="{FBD82194-3256-467C-909B-9A562B5E3FD3}">
      <dsp:nvSpPr>
        <dsp:cNvPr id="0" name=""/>
        <dsp:cNvSpPr/>
      </dsp:nvSpPr>
      <dsp:spPr>
        <a:xfrm>
          <a:off x="2814337" y="72014"/>
          <a:ext cx="1348424" cy="1348589"/>
        </a:xfrm>
        <a:prstGeom prst="ellipse">
          <a:avLst/>
        </a:prstGeom>
        <a:solidFill>
          <a:schemeClr val="accent4">
            <a:lumMod val="40000"/>
            <a:lumOff val="60000"/>
            <a:alpha val="5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Sua comida preferida</a:t>
          </a:r>
          <a:endParaRPr lang="pt-BR" sz="1600" kern="1200" dirty="0"/>
        </a:p>
      </dsp:txBody>
      <dsp:txXfrm>
        <a:off x="3011809" y="269510"/>
        <a:ext cx="953480" cy="953597"/>
      </dsp:txXfrm>
    </dsp:sp>
    <dsp:sp modelId="{09FB78B0-EF00-4841-A9DC-6F636A6E699A}">
      <dsp:nvSpPr>
        <dsp:cNvPr id="0" name=""/>
        <dsp:cNvSpPr/>
      </dsp:nvSpPr>
      <dsp:spPr>
        <a:xfrm>
          <a:off x="4110479" y="864101"/>
          <a:ext cx="1348424" cy="1348589"/>
        </a:xfrm>
        <a:prstGeom prst="ellipse">
          <a:avLst/>
        </a:prstGeom>
        <a:solidFill>
          <a:schemeClr val="accent4">
            <a:lumMod val="40000"/>
            <a:lumOff val="60000"/>
            <a:alpha val="5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Seu irmão ou imã</a:t>
          </a:r>
          <a:endParaRPr lang="pt-BR" sz="1600" kern="1200" dirty="0"/>
        </a:p>
      </dsp:txBody>
      <dsp:txXfrm>
        <a:off x="4307951" y="1061597"/>
        <a:ext cx="953480" cy="95359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F023A8-CE24-45CA-B628-38BF49A8E508}">
      <dsp:nvSpPr>
        <dsp:cNvPr id="0" name=""/>
        <dsp:cNvSpPr/>
      </dsp:nvSpPr>
      <dsp:spPr>
        <a:xfrm rot="10800000">
          <a:off x="1456001" y="23274"/>
          <a:ext cx="3463479" cy="984835"/>
        </a:xfrm>
        <a:prstGeom prst="homePlate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4285" tIns="95250" rIns="17780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solidFill>
                <a:schemeClr val="tx1"/>
              </a:solidFill>
              <a:hlinkClick xmlns:r="http://schemas.openxmlformats.org/officeDocument/2006/relationships" r:id="rId1"/>
            </a:rPr>
            <a:t>Eurípedes</a:t>
          </a:r>
          <a:endParaRPr lang="pt-BR" sz="2500" kern="1200" dirty="0">
            <a:solidFill>
              <a:schemeClr val="tx1"/>
            </a:solidFill>
          </a:endParaRP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solidFill>
                <a:schemeClr val="tx1"/>
              </a:solidFill>
            </a:rPr>
            <a:t>(autor grego)</a:t>
          </a:r>
        </a:p>
      </dsp:txBody>
      <dsp:txXfrm rot="10800000">
        <a:off x="1702210" y="23274"/>
        <a:ext cx="3217270" cy="984835"/>
      </dsp:txXfrm>
    </dsp:sp>
    <dsp:sp modelId="{F6FCA7D8-347D-40FC-87A2-19788FD96651}">
      <dsp:nvSpPr>
        <dsp:cNvPr id="0" name=""/>
        <dsp:cNvSpPr/>
      </dsp:nvSpPr>
      <dsp:spPr>
        <a:xfrm>
          <a:off x="190627" y="1247415"/>
          <a:ext cx="984835" cy="984835"/>
        </a:xfrm>
        <a:prstGeom prst="ellipse">
          <a:avLst/>
        </a:prstGeom>
        <a:blipFill>
          <a:blip xmlns:r="http://schemas.openxmlformats.org/officeDocument/2006/relationships" r:embed="rId2"/>
          <a:srcRect/>
          <a:stretch>
            <a:fillRect t="-16000" b="-16000"/>
          </a:stretch>
        </a:blip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A67F36-29A0-48E8-8F80-9C4E04CB020D}">
      <dsp:nvSpPr>
        <dsp:cNvPr id="0" name=""/>
        <dsp:cNvSpPr/>
      </dsp:nvSpPr>
      <dsp:spPr>
        <a:xfrm rot="10800000">
          <a:off x="1456001" y="1279666"/>
          <a:ext cx="3463479" cy="984835"/>
        </a:xfrm>
        <a:prstGeom prst="homePlate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4285" tIns="95250" rIns="17780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solidFill>
                <a:schemeClr val="tx1"/>
              </a:solidFill>
              <a:hlinkClick xmlns:r="http://schemas.openxmlformats.org/officeDocument/2006/relationships" r:id="rId3"/>
            </a:rPr>
            <a:t>Shakespeare</a:t>
          </a:r>
          <a:endParaRPr lang="pt-BR" sz="2500" kern="1200" dirty="0">
            <a:solidFill>
              <a:schemeClr val="tx1"/>
            </a:solidFill>
          </a:endParaRP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solidFill>
                <a:schemeClr val="tx1"/>
              </a:solidFill>
            </a:rPr>
            <a:t>(autor inglês)</a:t>
          </a:r>
        </a:p>
      </dsp:txBody>
      <dsp:txXfrm rot="10800000">
        <a:off x="1702210" y="1279666"/>
        <a:ext cx="3217270" cy="984835"/>
      </dsp:txXfrm>
    </dsp:sp>
    <dsp:sp modelId="{EBF0F8F0-C701-4611-A930-7C340BEDAD7C}">
      <dsp:nvSpPr>
        <dsp:cNvPr id="0" name=""/>
        <dsp:cNvSpPr/>
      </dsp:nvSpPr>
      <dsp:spPr>
        <a:xfrm>
          <a:off x="190627" y="2448272"/>
          <a:ext cx="984835" cy="984835"/>
        </a:xfrm>
        <a:prstGeom prst="ellipse">
          <a:avLst/>
        </a:prstGeom>
        <a:blipFill>
          <a:blip xmlns:r="http://schemas.openxmlformats.org/officeDocument/2006/relationships" r:embed="rId4"/>
          <a:srcRect/>
          <a:stretch>
            <a:fillRect l="-17000" r="-17000"/>
          </a:stretch>
        </a:blip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048024-DD65-4CC5-92E2-B237C23652EF}">
      <dsp:nvSpPr>
        <dsp:cNvPr id="0" name=""/>
        <dsp:cNvSpPr/>
      </dsp:nvSpPr>
      <dsp:spPr>
        <a:xfrm rot="10800000">
          <a:off x="1456001" y="2520280"/>
          <a:ext cx="3463479" cy="984835"/>
        </a:xfrm>
        <a:prstGeom prst="homePlate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4285" tIns="95250" rIns="17780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solidFill>
                <a:schemeClr val="tx1"/>
              </a:solidFill>
              <a:hlinkClick xmlns:r="http://schemas.openxmlformats.org/officeDocument/2006/relationships" r:id="rId5"/>
            </a:rPr>
            <a:t>Augusto Boal</a:t>
          </a:r>
          <a:endParaRPr lang="pt-BR" sz="2500" kern="1200" dirty="0">
            <a:solidFill>
              <a:schemeClr val="tx1"/>
            </a:solidFill>
          </a:endParaRP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solidFill>
                <a:schemeClr val="tx1"/>
              </a:solidFill>
            </a:rPr>
            <a:t>(autor brasileiro)</a:t>
          </a:r>
        </a:p>
      </dsp:txBody>
      <dsp:txXfrm rot="10800000">
        <a:off x="1702210" y="2520280"/>
        <a:ext cx="3217270" cy="984835"/>
      </dsp:txXfrm>
    </dsp:sp>
    <dsp:sp modelId="{6CEAFDB2-B422-4C0A-AAA9-2A5E58C4ECDD}">
      <dsp:nvSpPr>
        <dsp:cNvPr id="0" name=""/>
        <dsp:cNvSpPr/>
      </dsp:nvSpPr>
      <dsp:spPr>
        <a:xfrm>
          <a:off x="190627" y="23279"/>
          <a:ext cx="984835" cy="984835"/>
        </a:xfrm>
        <a:prstGeom prst="ellipse">
          <a:avLst/>
        </a:prstGeom>
        <a:blipFill>
          <a:blip xmlns:r="http://schemas.openxmlformats.org/officeDocument/2006/relationships" r:embed="rId6"/>
          <a:srcRect/>
          <a:stretch>
            <a:fillRect t="-16000" b="-16000"/>
          </a:stretch>
        </a:blip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820AA0-577D-42DB-AC38-FAED2E3C6A39}">
      <dsp:nvSpPr>
        <dsp:cNvPr id="0" name=""/>
        <dsp:cNvSpPr/>
      </dsp:nvSpPr>
      <dsp:spPr>
        <a:xfrm>
          <a:off x="3300155" y="1986182"/>
          <a:ext cx="1979085" cy="15670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TEXTOS TEATRAIS</a:t>
          </a:r>
        </a:p>
      </dsp:txBody>
      <dsp:txXfrm>
        <a:off x="3589985" y="2215676"/>
        <a:ext cx="1399425" cy="1108095"/>
      </dsp:txXfrm>
    </dsp:sp>
    <dsp:sp modelId="{38C24C4E-F29A-477D-B247-47C9EA2B16A2}">
      <dsp:nvSpPr>
        <dsp:cNvPr id="0" name=""/>
        <dsp:cNvSpPr/>
      </dsp:nvSpPr>
      <dsp:spPr>
        <a:xfrm rot="16124364">
          <a:off x="4129157" y="1829659"/>
          <a:ext cx="280432" cy="32919"/>
        </a:xfrm>
        <a:custGeom>
          <a:avLst/>
          <a:gdLst/>
          <a:ahLst/>
          <a:cxnLst/>
          <a:rect l="0" t="0" r="0" b="0"/>
          <a:pathLst>
            <a:path>
              <a:moveTo>
                <a:pt x="0" y="16459"/>
              </a:moveTo>
              <a:lnTo>
                <a:pt x="280432" y="16459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 rot="10800000">
        <a:off x="4262363" y="1839108"/>
        <a:ext cx="14021" cy="14021"/>
      </dsp:txXfrm>
    </dsp:sp>
    <dsp:sp modelId="{FCF37438-2765-44FD-8468-CEE45BE13458}">
      <dsp:nvSpPr>
        <dsp:cNvPr id="0" name=""/>
        <dsp:cNvSpPr/>
      </dsp:nvSpPr>
      <dsp:spPr>
        <a:xfrm>
          <a:off x="2880349" y="138915"/>
          <a:ext cx="2737397" cy="1567083"/>
        </a:xfrm>
        <a:prstGeom prst="ellipse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As falas são construídas por meio de </a:t>
          </a:r>
          <a:r>
            <a:rPr lang="pt-BR" sz="1600" b="1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DIÁLOGOS.</a:t>
          </a:r>
        </a:p>
      </dsp:txBody>
      <dsp:txXfrm>
        <a:off x="3281232" y="368409"/>
        <a:ext cx="1935631" cy="1108095"/>
      </dsp:txXfrm>
    </dsp:sp>
    <dsp:sp modelId="{F5E08FC8-19BA-49F7-92D4-E33A088A1F52}">
      <dsp:nvSpPr>
        <dsp:cNvPr id="0" name=""/>
        <dsp:cNvSpPr/>
      </dsp:nvSpPr>
      <dsp:spPr>
        <a:xfrm rot="1086948">
          <a:off x="5197385" y="3095551"/>
          <a:ext cx="277124" cy="32919"/>
        </a:xfrm>
        <a:custGeom>
          <a:avLst/>
          <a:gdLst/>
          <a:ahLst/>
          <a:cxnLst/>
          <a:rect l="0" t="0" r="0" b="0"/>
          <a:pathLst>
            <a:path>
              <a:moveTo>
                <a:pt x="0" y="16459"/>
              </a:moveTo>
              <a:lnTo>
                <a:pt x="277124" y="16459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5329019" y="3105083"/>
        <a:ext cx="13856" cy="13856"/>
      </dsp:txXfrm>
    </dsp:sp>
    <dsp:sp modelId="{0E41041E-6610-43BE-98F2-0A55D1B087B1}">
      <dsp:nvSpPr>
        <dsp:cNvPr id="0" name=""/>
        <dsp:cNvSpPr/>
      </dsp:nvSpPr>
      <dsp:spPr>
        <a:xfrm>
          <a:off x="5312427" y="2646864"/>
          <a:ext cx="2873843" cy="1855097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PERSONAGENS</a:t>
          </a:r>
          <a:r>
            <a:rPr lang="pt-BR" sz="18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: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São eles que dão voz ao texto. São interpretados por atores</a:t>
          </a:r>
          <a:r>
            <a:rPr lang="pt-BR" sz="18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.</a:t>
          </a:r>
        </a:p>
      </dsp:txBody>
      <dsp:txXfrm>
        <a:off x="5733292" y="2918537"/>
        <a:ext cx="2032113" cy="1311751"/>
      </dsp:txXfrm>
    </dsp:sp>
    <dsp:sp modelId="{E1D71C71-02DB-44C9-A205-98D2C73A5DED}">
      <dsp:nvSpPr>
        <dsp:cNvPr id="0" name=""/>
        <dsp:cNvSpPr/>
      </dsp:nvSpPr>
      <dsp:spPr>
        <a:xfrm rot="9600588">
          <a:off x="3071339" y="3136618"/>
          <a:ext cx="329082" cy="32919"/>
        </a:xfrm>
        <a:custGeom>
          <a:avLst/>
          <a:gdLst/>
          <a:ahLst/>
          <a:cxnLst/>
          <a:rect l="0" t="0" r="0" b="0"/>
          <a:pathLst>
            <a:path>
              <a:moveTo>
                <a:pt x="0" y="16459"/>
              </a:moveTo>
              <a:lnTo>
                <a:pt x="329082" y="16459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 rot="10800000">
        <a:off x="3227653" y="3144851"/>
        <a:ext cx="16454" cy="16454"/>
      </dsp:txXfrm>
    </dsp:sp>
    <dsp:sp modelId="{92890BE5-C50E-418F-B056-F97009A00A37}">
      <dsp:nvSpPr>
        <dsp:cNvPr id="0" name=""/>
        <dsp:cNvSpPr/>
      </dsp:nvSpPr>
      <dsp:spPr>
        <a:xfrm>
          <a:off x="432050" y="2862870"/>
          <a:ext cx="2895374" cy="1567083"/>
        </a:xfrm>
        <a:prstGeom prst="ellipse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Um texto teatral tradicional é composto por </a:t>
          </a:r>
          <a:r>
            <a:rPr lang="pt-BR" sz="1800" b="1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CENAS.</a:t>
          </a:r>
        </a:p>
      </dsp:txBody>
      <dsp:txXfrm>
        <a:off x="856068" y="3092364"/>
        <a:ext cx="2047338" cy="11080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diagrams.loki3.com/VaryingWidthList+Icon">
  <dgm:title val="Lista de Larguras Variáveis"/>
  <dgm:desc val="Use para enfatizar itens de pesos diferentes. Bom para grandes quantidades de texto do Nível 1. A largura de cada forma é determinada de modo independente com base em seu texto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Anéis Interconectados"/>
  <dgm:desc val="Use para mostrar ideias ou conceitos sobrepostos ou interconectados. As primeiras sete linhas do texto de Nível 1 correspondem a um círculo. O texto não utilizado não aparece, mas permanecerá disponível se você alternar os layouts.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30A6D473-EC7A-3B93-C40D-220662A846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C76F073-E18B-A44C-C12C-B47186FA021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B3211F8-ECD7-4010-83DD-45AEE8B88D1F}" type="datetimeFigureOut">
              <a:rPr lang="pt-BR"/>
              <a:pPr>
                <a:defRPr/>
              </a:pPr>
              <a:t>11/04/2024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3FA71184-5F29-B695-4B33-7AD533329F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294A8799-E9AB-71B2-3D42-4A94BE4DD4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512FBA6-BEA1-ECAA-2ECD-F5F35FFE7D3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0F13ACB-F611-5767-93E4-C578B2BBD6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DCB9101-DB06-4BC6-BD79-9C48AFBBAAB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13c8230601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13c8230601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Espaço Reservado para Imagem de Slide 1">
            <a:extLst>
              <a:ext uri="{FF2B5EF4-FFF2-40B4-BE49-F238E27FC236}">
                <a16:creationId xmlns:a16="http://schemas.microsoft.com/office/drawing/2014/main" id="{246A64EB-B29F-15C0-8805-B0FDEFFC733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Espaço Reservado para Anotações 2">
            <a:extLst>
              <a:ext uri="{FF2B5EF4-FFF2-40B4-BE49-F238E27FC236}">
                <a16:creationId xmlns:a16="http://schemas.microsoft.com/office/drawing/2014/main" id="{882A9BB8-4DFE-57EC-E5AC-DF7802173F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pt-BR" sz="1600" b="1" dirty="0">
                <a:latin typeface="Arial" pitchFamily="34" charset="0"/>
                <a:cs typeface="Arial" pitchFamily="34" charset="0"/>
              </a:rPr>
              <a:t>A resposta correta é a opção B.</a:t>
            </a:r>
          </a:p>
          <a:p>
            <a:pPr>
              <a:defRPr/>
            </a:pPr>
            <a:r>
              <a:rPr lang="pt-BR" sz="1600" dirty="0">
                <a:latin typeface="Arial" pitchFamily="34" charset="0"/>
                <a:cs typeface="Arial" pitchFamily="34" charset="0"/>
              </a:rPr>
              <a:t>A opção 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A  </a:t>
            </a:r>
            <a:r>
              <a:rPr lang="pt-BR" sz="1600" dirty="0">
                <a:latin typeface="Arial" pitchFamily="34" charset="0"/>
                <a:cs typeface="Arial" pitchFamily="34" charset="0"/>
              </a:rPr>
              <a:t>é incorreta porque fala de um texto descritivo.</a:t>
            </a:r>
          </a:p>
          <a:p>
            <a:pPr>
              <a:defRPr/>
            </a:pPr>
            <a:r>
              <a:rPr lang="pt-BR" sz="1600" dirty="0">
                <a:latin typeface="Arial" pitchFamily="34" charset="0"/>
                <a:cs typeface="Arial" pitchFamily="34" charset="0"/>
              </a:rPr>
              <a:t>A  opção 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C </a:t>
            </a:r>
            <a:r>
              <a:rPr lang="pt-BR" sz="1600" dirty="0">
                <a:latin typeface="Arial" pitchFamily="34" charset="0"/>
                <a:cs typeface="Arial" pitchFamily="34" charset="0"/>
              </a:rPr>
              <a:t>é incorreta  porque fala de um texto dissertativo.</a:t>
            </a:r>
          </a:p>
          <a:p>
            <a:pPr marL="228600" indent="-228600">
              <a:defRPr/>
            </a:pPr>
            <a:r>
              <a:rPr lang="pt-BR" sz="1600" dirty="0">
                <a:latin typeface="Arial" pitchFamily="34" charset="0"/>
                <a:cs typeface="Arial" pitchFamily="34" charset="0"/>
              </a:rPr>
              <a:t>A  opção 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D </a:t>
            </a:r>
            <a:r>
              <a:rPr lang="pt-BR" sz="1600" dirty="0">
                <a:latin typeface="Arial" pitchFamily="34" charset="0"/>
                <a:cs typeface="Arial" pitchFamily="34" charset="0"/>
              </a:rPr>
              <a:t>é incorreta  porque fala de um texto teatral.</a:t>
            </a:r>
          </a:p>
        </p:txBody>
      </p:sp>
      <p:sp>
        <p:nvSpPr>
          <p:cNvPr id="6148" name="Espaço Reservado para Número de Slide 3">
            <a:extLst>
              <a:ext uri="{FF2B5EF4-FFF2-40B4-BE49-F238E27FC236}">
                <a16:creationId xmlns:a16="http://schemas.microsoft.com/office/drawing/2014/main" id="{C5E0F565-26D5-3BE9-9815-7DB37E0824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23B2974-D734-45B0-9AA9-E6AA527E9FC3}" type="slidenum">
              <a:rPr lang="pt-BR" altLang="pt-BR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6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Imagem de Slide 1">
            <a:extLst>
              <a:ext uri="{FF2B5EF4-FFF2-40B4-BE49-F238E27FC236}">
                <a16:creationId xmlns:a16="http://schemas.microsoft.com/office/drawing/2014/main" id="{E90AE92B-7969-B25D-59AE-870E5C9A8AD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Espaço Reservado para Anotações 2">
            <a:extLst>
              <a:ext uri="{FF2B5EF4-FFF2-40B4-BE49-F238E27FC236}">
                <a16:creationId xmlns:a16="http://schemas.microsoft.com/office/drawing/2014/main" id="{367C3AF9-E2CD-36A2-87FB-23EA8CBCF05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pt-BR" sz="1600" b="1" dirty="0">
                <a:latin typeface="Arial" pitchFamily="34" charset="0"/>
                <a:cs typeface="Arial" pitchFamily="34" charset="0"/>
              </a:rPr>
              <a:t>A resposta correta é a opção D.</a:t>
            </a:r>
          </a:p>
          <a:p>
            <a:pPr marL="228600" indent="-228600">
              <a:defRPr/>
            </a:pPr>
            <a:endParaRPr lang="pt-BR" sz="1600" dirty="0">
              <a:latin typeface="Arial" pitchFamily="34" charset="0"/>
              <a:cs typeface="Arial" pitchFamily="34" charset="0"/>
            </a:endParaRPr>
          </a:p>
          <a:p>
            <a:pPr marL="228600" indent="-228600">
              <a:defRPr/>
            </a:pPr>
            <a:r>
              <a:rPr lang="pt-BR" sz="1600" dirty="0">
                <a:latin typeface="Arial" pitchFamily="34" charset="0"/>
                <a:cs typeface="Arial" pitchFamily="34" charset="0"/>
              </a:rPr>
              <a:t>As opções A, B e C  são incorretas, pois todas as três possuem afirmações verdadeiras sobre a atividade da escrita.</a:t>
            </a:r>
          </a:p>
          <a:p>
            <a:pPr>
              <a:defRPr/>
            </a:pPr>
            <a:endParaRPr lang="pt-B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196" name="Espaço Reservado para Número de Slide 3">
            <a:extLst>
              <a:ext uri="{FF2B5EF4-FFF2-40B4-BE49-F238E27FC236}">
                <a16:creationId xmlns:a16="http://schemas.microsoft.com/office/drawing/2014/main" id="{0FA8B66B-9D51-97C9-E714-DB5A492BCC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D65BCA2-90A1-4498-A250-ABCC8B84D452}" type="slidenum">
              <a:rPr lang="pt-BR" altLang="pt-BR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7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Espaço Reservado para Imagem de Slide 1">
            <a:extLst>
              <a:ext uri="{FF2B5EF4-FFF2-40B4-BE49-F238E27FC236}">
                <a16:creationId xmlns:a16="http://schemas.microsoft.com/office/drawing/2014/main" id="{6435CD1D-EBFA-2BD0-A89B-41ED5364155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Espaço Reservado para Anotações 2">
            <a:extLst>
              <a:ext uri="{FF2B5EF4-FFF2-40B4-BE49-F238E27FC236}">
                <a16:creationId xmlns:a16="http://schemas.microsoft.com/office/drawing/2014/main" id="{F83371A5-371B-6125-8CF6-64A47CCE78A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altLang="pt-BR" sz="1600" b="1">
                <a:latin typeface="Arial" panose="020B0604020202020204" pitchFamily="34" charset="0"/>
                <a:cs typeface="Arial" panose="020B0604020202020204" pitchFamily="34" charset="0"/>
              </a:rPr>
              <a:t>A resposta correta é a opção  C.</a:t>
            </a:r>
          </a:p>
          <a:p>
            <a:r>
              <a:rPr lang="pt-BR" altLang="pt-BR" sz="1600">
                <a:latin typeface="Arial" panose="020B0604020202020204" pitchFamily="34" charset="0"/>
                <a:cs typeface="Arial" panose="020B0604020202020204" pitchFamily="34" charset="0"/>
              </a:rPr>
              <a:t>A opção </a:t>
            </a:r>
            <a:r>
              <a:rPr lang="pt-BR" altLang="pt-BR" sz="1600" b="1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altLang="pt-BR" sz="1600">
                <a:latin typeface="Arial" panose="020B0604020202020204" pitchFamily="34" charset="0"/>
                <a:cs typeface="Arial" panose="020B0604020202020204" pitchFamily="34" charset="0"/>
              </a:rPr>
              <a:t>é incorreta porque a afirmação não é verdadeira, já que os textos descritivos (I) são os que descrevem algo.</a:t>
            </a:r>
          </a:p>
          <a:p>
            <a:r>
              <a:rPr lang="pt-BR" altLang="pt-BR" sz="1600">
                <a:latin typeface="Arial" panose="020B0604020202020204" pitchFamily="34" charset="0"/>
                <a:cs typeface="Arial" panose="020B0604020202020204" pitchFamily="34" charset="0"/>
              </a:rPr>
              <a:t>A opção </a:t>
            </a:r>
            <a:r>
              <a:rPr lang="pt-BR" altLang="pt-BR" sz="1600" b="1"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pt-BR" altLang="pt-BR" sz="1600">
                <a:latin typeface="Arial" panose="020B0604020202020204" pitchFamily="34" charset="0"/>
                <a:cs typeface="Arial" panose="020B0604020202020204" pitchFamily="34" charset="0"/>
              </a:rPr>
              <a:t>é incorreta porque a afirmação não é verdadeira, já que os textos narrativos  (IV) são aqueles que contam uma história</a:t>
            </a:r>
          </a:p>
          <a:p>
            <a:r>
              <a:rPr lang="pt-BR" altLang="pt-BR" sz="1600">
                <a:latin typeface="Arial" panose="020B0604020202020204" pitchFamily="34" charset="0"/>
                <a:cs typeface="Arial" panose="020B0604020202020204" pitchFamily="34" charset="0"/>
              </a:rPr>
              <a:t>A opção </a:t>
            </a:r>
            <a:r>
              <a:rPr lang="pt-BR" altLang="pt-BR" sz="1600" b="1">
                <a:latin typeface="Arial" panose="020B0604020202020204" pitchFamily="34" charset="0"/>
                <a:cs typeface="Arial" panose="020B0604020202020204" pitchFamily="34" charset="0"/>
              </a:rPr>
              <a:t>D  </a:t>
            </a:r>
            <a:r>
              <a:rPr lang="pt-BR" altLang="pt-BR" sz="1600">
                <a:latin typeface="Arial" panose="020B0604020202020204" pitchFamily="34" charset="0"/>
                <a:cs typeface="Arial" panose="020B0604020202020204" pitchFamily="34" charset="0"/>
              </a:rPr>
              <a:t>é incorreta porque a afirmação não é verdadeira, já que os textos descritivos  (I) são os que descrevem algo.</a:t>
            </a:r>
          </a:p>
          <a:p>
            <a:endParaRPr lang="pt-BR" altLang="pt-BR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4" name="Espaço Reservado para Número de Slide 3">
            <a:extLst>
              <a:ext uri="{FF2B5EF4-FFF2-40B4-BE49-F238E27FC236}">
                <a16:creationId xmlns:a16="http://schemas.microsoft.com/office/drawing/2014/main" id="{A50A3ADF-ED3A-B7BA-A0E5-BDD0106340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BC2B848-43D7-4FA3-B58D-84CC31E5C943}" type="slidenum">
              <a:rPr lang="pt-BR" altLang="pt-BR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8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ço Reservado para Imagem de Slide 1">
            <a:extLst>
              <a:ext uri="{FF2B5EF4-FFF2-40B4-BE49-F238E27FC236}">
                <a16:creationId xmlns:a16="http://schemas.microsoft.com/office/drawing/2014/main" id="{30F62084-0618-6C4F-7E6A-10448516D0C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Espaço Reservado para Anotações 2">
            <a:extLst>
              <a:ext uri="{FF2B5EF4-FFF2-40B4-BE49-F238E27FC236}">
                <a16:creationId xmlns:a16="http://schemas.microsoft.com/office/drawing/2014/main" id="{7F6E6791-B349-C92B-DE72-CAFECC07776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3316" name="Espaço Reservado para Número de Slide 3">
            <a:extLst>
              <a:ext uri="{FF2B5EF4-FFF2-40B4-BE49-F238E27FC236}">
                <a16:creationId xmlns:a16="http://schemas.microsoft.com/office/drawing/2014/main" id="{DC8185B4-1E85-C3F3-4DE6-5D6F35DE7A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7E66202-2348-4742-8A60-AD10940BF726}" type="slidenum">
              <a:rPr lang="pt-BR" altLang="pt-BR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10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Imagem de Slide 1">
            <a:extLst>
              <a:ext uri="{FF2B5EF4-FFF2-40B4-BE49-F238E27FC236}">
                <a16:creationId xmlns:a16="http://schemas.microsoft.com/office/drawing/2014/main" id="{A69CDB72-1E2B-BE81-21FC-48E69AFFC00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Espaço Reservado para Anotações 2">
            <a:extLst>
              <a:ext uri="{FF2B5EF4-FFF2-40B4-BE49-F238E27FC236}">
                <a16:creationId xmlns:a16="http://schemas.microsoft.com/office/drawing/2014/main" id="{9424A5DC-0CE6-0F08-E2EB-3FEBC40428C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pt-BR" sz="1600" b="1" dirty="0">
                <a:latin typeface="Arial" pitchFamily="34" charset="0"/>
                <a:cs typeface="Arial" pitchFamily="34" charset="0"/>
              </a:rPr>
              <a:t>A resposta correta é a opção da letra C,  pois a  defesa de um ponto de vista é característica do texto dissertativo.</a:t>
            </a:r>
          </a:p>
          <a:p>
            <a:pPr>
              <a:defRPr/>
            </a:pPr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pt-BR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1600" dirty="0">
                <a:latin typeface="Arial" pitchFamily="34" charset="0"/>
                <a:cs typeface="Arial" pitchFamily="34" charset="0"/>
              </a:rPr>
              <a:t>A opção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A</a:t>
            </a:r>
            <a:r>
              <a:rPr lang="pt-BR" sz="1600" dirty="0">
                <a:latin typeface="Arial" pitchFamily="34" charset="0"/>
                <a:cs typeface="Arial" pitchFamily="34" charset="0"/>
              </a:rPr>
              <a:t> está errada porque o diálogo é uma característica dos textos teatrais e não dissertativos.</a:t>
            </a:r>
          </a:p>
          <a:p>
            <a:pPr marL="228600" indent="-228600">
              <a:defRPr/>
            </a:pPr>
            <a:r>
              <a:rPr lang="pt-BR" sz="1600" dirty="0">
                <a:latin typeface="Arial" pitchFamily="34" charset="0"/>
                <a:cs typeface="Arial" pitchFamily="34" charset="0"/>
              </a:rPr>
              <a:t>A opção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B </a:t>
            </a:r>
            <a:r>
              <a:rPr lang="pt-BR" sz="1600" dirty="0">
                <a:latin typeface="Arial" pitchFamily="34" charset="0"/>
                <a:cs typeface="Arial" pitchFamily="34" charset="0"/>
              </a:rPr>
              <a:t> está errada porque contar histórias  é uma característica do texto narrativo.</a:t>
            </a:r>
          </a:p>
          <a:p>
            <a:pPr marL="228600" indent="-228600">
              <a:defRPr/>
            </a:pPr>
            <a:r>
              <a:rPr lang="pt-BR" sz="1600" dirty="0">
                <a:latin typeface="Arial" pitchFamily="34" charset="0"/>
                <a:cs typeface="Arial" pitchFamily="34" charset="0"/>
              </a:rPr>
              <a:t>A opção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D</a:t>
            </a:r>
            <a:r>
              <a:rPr lang="pt-BR" sz="1600" dirty="0">
                <a:latin typeface="Arial" pitchFamily="34" charset="0"/>
                <a:cs typeface="Arial" pitchFamily="34" charset="0"/>
              </a:rPr>
              <a:t> está errada porque argumentos são importantes para um texto dissertativo</a:t>
            </a:r>
          </a:p>
        </p:txBody>
      </p:sp>
      <p:sp>
        <p:nvSpPr>
          <p:cNvPr id="18436" name="Espaço Reservado para Número de Slide 3">
            <a:extLst>
              <a:ext uri="{FF2B5EF4-FFF2-40B4-BE49-F238E27FC236}">
                <a16:creationId xmlns:a16="http://schemas.microsoft.com/office/drawing/2014/main" id="{E957F453-BC52-E966-C260-E5AA4B6B00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66D032F-83E5-4CF1-8F42-BCE6AFED2E09}" type="slidenum">
              <a:rPr lang="pt-BR" altLang="pt-BR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14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ço Reservado para Imagem de Slide 1">
            <a:extLst>
              <a:ext uri="{FF2B5EF4-FFF2-40B4-BE49-F238E27FC236}">
                <a16:creationId xmlns:a16="http://schemas.microsoft.com/office/drawing/2014/main" id="{1133D021-B0AA-84A5-36A0-7475C6B4A5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Espaço Reservado para Anotações 2">
            <a:extLst>
              <a:ext uri="{FF2B5EF4-FFF2-40B4-BE49-F238E27FC236}">
                <a16:creationId xmlns:a16="http://schemas.microsoft.com/office/drawing/2014/main" id="{9C2684BE-C04D-5137-4C19-FFDE9C5055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pt-BR" sz="1600" b="1" dirty="0">
                <a:latin typeface="Arial" pitchFamily="34" charset="0"/>
                <a:cs typeface="Arial" pitchFamily="34" charset="0"/>
              </a:rPr>
              <a:t>A resposta correta é a letra D: descritivo, dissertativo e narrativo, porque estaremos descrevendo, narrando e dissertando sobre um ponto de vista.</a:t>
            </a:r>
          </a:p>
          <a:p>
            <a:pPr marL="228600" indent="-228600">
              <a:defRPr/>
            </a:pPr>
            <a:r>
              <a:rPr lang="pt-BR" sz="1600" dirty="0">
                <a:latin typeface="Arial" pitchFamily="34" charset="0"/>
                <a:cs typeface="Arial" pitchFamily="34" charset="0"/>
              </a:rPr>
              <a:t>Portanto esta é a única opção onde os  tipos de textos estão corretamente relacionados!</a:t>
            </a:r>
          </a:p>
          <a:p>
            <a:pPr marL="228600" indent="-228600">
              <a:buFontTx/>
              <a:buAutoNum type="alphaLcParenR"/>
              <a:defRPr/>
            </a:pPr>
            <a:endParaRPr lang="pt-B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484" name="Espaço Reservado para Número de Slide 3">
            <a:extLst>
              <a:ext uri="{FF2B5EF4-FFF2-40B4-BE49-F238E27FC236}">
                <a16:creationId xmlns:a16="http://schemas.microsoft.com/office/drawing/2014/main" id="{EB4A70F3-4B24-1246-EF38-3F2CC2C7DA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03F70F9-4081-4973-B50C-609D8214473B}" type="slidenum">
              <a:rPr lang="pt-BR" altLang="pt-BR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15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ço Reservado para Imagem de Slide 1">
            <a:extLst>
              <a:ext uri="{FF2B5EF4-FFF2-40B4-BE49-F238E27FC236}">
                <a16:creationId xmlns:a16="http://schemas.microsoft.com/office/drawing/2014/main" id="{9ADDA054-CCB7-16E4-9545-C1991949AC3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Espaço Reservado para Anotações 2">
            <a:extLst>
              <a:ext uri="{FF2B5EF4-FFF2-40B4-BE49-F238E27FC236}">
                <a16:creationId xmlns:a16="http://schemas.microsoft.com/office/drawing/2014/main" id="{7037876C-7044-9654-5373-A8D1E44E3CF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altLang="pt-BR" sz="1600" b="1">
                <a:latin typeface="Arial" panose="020B0604020202020204" pitchFamily="34" charset="0"/>
                <a:cs typeface="Arial" panose="020B0604020202020204" pitchFamily="34" charset="0"/>
              </a:rPr>
              <a:t>A resposta correta é a letra A, pois  o</a:t>
            </a:r>
            <a:r>
              <a:rPr lang="pt-BR" altLang="pt-BR" b="1"/>
              <a:t>s tipos de textos estão corretamente relacionados, já que o primeiro texto conta uma história, o segundo descreve uma pessoa, o terceiro fala sobre um ponto de vista e o quarto apresenta a fala dialogada de dois personagens.</a:t>
            </a:r>
          </a:p>
          <a:p>
            <a:r>
              <a:rPr lang="pt-BR" altLang="pt-BR" sz="1600">
                <a:latin typeface="Arial" panose="020B0604020202020204" pitchFamily="34" charset="0"/>
                <a:cs typeface="Arial" panose="020B0604020202020204" pitchFamily="34" charset="0"/>
              </a:rPr>
              <a:t>Todos as outras opções estão erradas, porque a correlação entre textos e respostas está inadequada.</a:t>
            </a:r>
          </a:p>
        </p:txBody>
      </p:sp>
      <p:sp>
        <p:nvSpPr>
          <p:cNvPr id="22532" name="Espaço Reservado para Número de Slide 3">
            <a:extLst>
              <a:ext uri="{FF2B5EF4-FFF2-40B4-BE49-F238E27FC236}">
                <a16:creationId xmlns:a16="http://schemas.microsoft.com/office/drawing/2014/main" id="{9E91EA15-7817-B935-B8F8-5B4F8C265F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5E818EE-745E-40CF-906C-2E411B7AFABB}" type="slidenum">
              <a:rPr lang="pt-BR" altLang="pt-BR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16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Imagem de Slide 1">
            <a:extLst>
              <a:ext uri="{FF2B5EF4-FFF2-40B4-BE49-F238E27FC236}">
                <a16:creationId xmlns:a16="http://schemas.microsoft.com/office/drawing/2014/main" id="{92FE7749-3FEA-CE50-496C-56FBAB3467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Espaço Reservado para Anotações 2">
            <a:extLst>
              <a:ext uri="{FF2B5EF4-FFF2-40B4-BE49-F238E27FC236}">
                <a16:creationId xmlns:a16="http://schemas.microsoft.com/office/drawing/2014/main" id="{70824A36-7EAD-4478-F316-DB353A1A546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pt-BR" b="1" dirty="0"/>
              <a:t>A resposta correta é a letra D, pois é a única que apresenta  questões verdadeiras e as correlaciona corretamente.</a:t>
            </a:r>
          </a:p>
          <a:p>
            <a:pPr marL="228600" indent="-228600">
              <a:buFont typeface="Arial" pitchFamily="34" charset="0"/>
              <a:buChar char="•"/>
              <a:defRPr/>
            </a:pPr>
            <a:r>
              <a:rPr lang="pt-BR" dirty="0"/>
              <a:t>A afirmação II é incorreta pois  num texto dissertativo sempre fazemos a explicação de uma determinada </a:t>
            </a:r>
            <a:r>
              <a:rPr lang="pt-BR" dirty="0" err="1"/>
              <a:t>ideia</a:t>
            </a:r>
            <a:r>
              <a:rPr lang="pt-BR" dirty="0"/>
              <a:t>.</a:t>
            </a:r>
          </a:p>
        </p:txBody>
      </p:sp>
      <p:sp>
        <p:nvSpPr>
          <p:cNvPr id="24580" name="Espaço Reservado para Número de Slide 3">
            <a:extLst>
              <a:ext uri="{FF2B5EF4-FFF2-40B4-BE49-F238E27FC236}">
                <a16:creationId xmlns:a16="http://schemas.microsoft.com/office/drawing/2014/main" id="{52BBAB6B-4343-BB66-61A1-1F6EC70910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27F449A-D171-4FC9-87E0-17D6640052F8}" type="slidenum">
              <a:rPr lang="pt-BR" altLang="pt-BR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17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ço Reservado para Imagem de Slide 1">
            <a:extLst>
              <a:ext uri="{FF2B5EF4-FFF2-40B4-BE49-F238E27FC236}">
                <a16:creationId xmlns:a16="http://schemas.microsoft.com/office/drawing/2014/main" id="{05F83EB7-19B4-B60B-8F1A-4BF47DAAC76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Espaço Reservado para Anotações 2">
            <a:extLst>
              <a:ext uri="{FF2B5EF4-FFF2-40B4-BE49-F238E27FC236}">
                <a16:creationId xmlns:a16="http://schemas.microsoft.com/office/drawing/2014/main" id="{E912EE01-02C4-CA07-C0FF-FD0921DD079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26628" name="Espaço Reservado para Número de Slide 3">
            <a:extLst>
              <a:ext uri="{FF2B5EF4-FFF2-40B4-BE49-F238E27FC236}">
                <a16:creationId xmlns:a16="http://schemas.microsoft.com/office/drawing/2014/main" id="{BED1086A-7A86-B663-69A1-CFBAEC819A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62CA96C-F58C-4058-B1BA-3A5876A24A54}" type="slidenum">
              <a:rPr lang="pt-BR" altLang="pt-BR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18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ço Reservado para Imagem de Slide 1">
            <a:extLst>
              <a:ext uri="{FF2B5EF4-FFF2-40B4-BE49-F238E27FC236}">
                <a16:creationId xmlns:a16="http://schemas.microsoft.com/office/drawing/2014/main" id="{FDC897C6-2FDB-B3C7-C5E3-3AA2C3C973F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Espaço Reservado para Anotações 2">
            <a:extLst>
              <a:ext uri="{FF2B5EF4-FFF2-40B4-BE49-F238E27FC236}">
                <a16:creationId xmlns:a16="http://schemas.microsoft.com/office/drawing/2014/main" id="{66807E16-9892-5218-D781-22F4242BDA5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28676" name="Espaço Reservado para Número de Slide 3">
            <a:extLst>
              <a:ext uri="{FF2B5EF4-FFF2-40B4-BE49-F238E27FC236}">
                <a16:creationId xmlns:a16="http://schemas.microsoft.com/office/drawing/2014/main" id="{E43465B3-25F7-3A0E-9963-4596AC1E4A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B931D7F-8905-49D2-84A3-4BA7F936918B}" type="slidenum">
              <a:rPr lang="pt-BR" altLang="pt-BR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19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ço Reservado para Imagem de Slide 1">
            <a:extLst>
              <a:ext uri="{FF2B5EF4-FFF2-40B4-BE49-F238E27FC236}">
                <a16:creationId xmlns:a16="http://schemas.microsoft.com/office/drawing/2014/main" id="{08F38776-3BEB-8A6B-ACEA-007D1EDBE4F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Espaço Reservado para Anotações 2">
            <a:extLst>
              <a:ext uri="{FF2B5EF4-FFF2-40B4-BE49-F238E27FC236}">
                <a16:creationId xmlns:a16="http://schemas.microsoft.com/office/drawing/2014/main" id="{C9C621A6-0719-D093-8B25-F8AAFC117FD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30724" name="Espaço Reservado para Número de Slide 3">
            <a:extLst>
              <a:ext uri="{FF2B5EF4-FFF2-40B4-BE49-F238E27FC236}">
                <a16:creationId xmlns:a16="http://schemas.microsoft.com/office/drawing/2014/main" id="{765D8AA9-CAC5-D747-6EA5-B1F7FDA95E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1E8EA72-13FA-4E5C-9F45-89236E46FB0D}" type="slidenum">
              <a:rPr lang="pt-BR" altLang="pt-BR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20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0145A111-43D8-59DB-76FB-451A3E5A6AB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0F38C829-D3A6-53C1-F6AB-EBB1DE50240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69674368-9856-9676-91C9-77CAC7AA0B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15CE0A9-E2BF-4D93-99A7-613172C0EC57}" type="slidenum">
              <a:rPr lang="pt-BR" altLang="pt-BR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21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Espaço Reservado para Imagem de Slide 1">
            <a:extLst>
              <a:ext uri="{FF2B5EF4-FFF2-40B4-BE49-F238E27FC236}">
                <a16:creationId xmlns:a16="http://schemas.microsoft.com/office/drawing/2014/main" id="{88CED629-F9CB-D095-FEA6-325F4D6D3F0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Espaço Reservado para Anotações 2">
            <a:extLst>
              <a:ext uri="{FF2B5EF4-FFF2-40B4-BE49-F238E27FC236}">
                <a16:creationId xmlns:a16="http://schemas.microsoft.com/office/drawing/2014/main" id="{A50F65F0-6280-DB7F-E2F1-9C5E7E1E7E4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34820" name="Espaço Reservado para Número de Slide 3">
            <a:extLst>
              <a:ext uri="{FF2B5EF4-FFF2-40B4-BE49-F238E27FC236}">
                <a16:creationId xmlns:a16="http://schemas.microsoft.com/office/drawing/2014/main" id="{FCC22266-A8DF-676F-5A5E-C0D26BA802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302615B-CFD6-42D9-9EB3-5F505695F8F7}" type="slidenum">
              <a:rPr lang="pt-BR" altLang="pt-BR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22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Espaço Reservado para Imagem de Slide 1">
            <a:extLst>
              <a:ext uri="{FF2B5EF4-FFF2-40B4-BE49-F238E27FC236}">
                <a16:creationId xmlns:a16="http://schemas.microsoft.com/office/drawing/2014/main" id="{97365FF5-C28E-03D6-1F2B-B40A2994CDE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Espaço Reservado para Anotações 2">
            <a:extLst>
              <a:ext uri="{FF2B5EF4-FFF2-40B4-BE49-F238E27FC236}">
                <a16:creationId xmlns:a16="http://schemas.microsoft.com/office/drawing/2014/main" id="{37D3CEEA-1A28-2763-E4CF-9D8D04DBA11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altLang="pt-BR"/>
              <a:t>A resposta correta é a opção da letra C.</a:t>
            </a:r>
          </a:p>
          <a:p>
            <a:r>
              <a:rPr lang="pt-BR" altLang="pt-BR"/>
              <a:t>O texto Teatral é escrito por dramaturgos. Os  outros tipos de texto não são escritos , necessariamente, por um dramaturgo.</a:t>
            </a:r>
          </a:p>
          <a:p>
            <a:endParaRPr lang="pt-BR" altLang="pt-BR"/>
          </a:p>
        </p:txBody>
      </p:sp>
      <p:sp>
        <p:nvSpPr>
          <p:cNvPr id="36868" name="Espaço Reservado para Número de Slide 3">
            <a:extLst>
              <a:ext uri="{FF2B5EF4-FFF2-40B4-BE49-F238E27FC236}">
                <a16:creationId xmlns:a16="http://schemas.microsoft.com/office/drawing/2014/main" id="{04F4D97F-F2CB-3CBF-C218-EE53E38891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9FC8236-244A-43E6-9A69-EB786F53894A}" type="slidenum">
              <a:rPr lang="pt-BR" altLang="pt-BR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23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ço Reservado para Imagem de Slide 1">
            <a:extLst>
              <a:ext uri="{FF2B5EF4-FFF2-40B4-BE49-F238E27FC236}">
                <a16:creationId xmlns:a16="http://schemas.microsoft.com/office/drawing/2014/main" id="{8795CD38-CC2A-315C-2EF3-C0050F3CCFD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Espaço Reservado para Anotações 2">
            <a:extLst>
              <a:ext uri="{FF2B5EF4-FFF2-40B4-BE49-F238E27FC236}">
                <a16:creationId xmlns:a16="http://schemas.microsoft.com/office/drawing/2014/main" id="{B0721E6E-F8B4-1E53-C110-C974F3DC65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altLang="pt-BR"/>
              <a:t>A resposta correta é a letra A,  pois a tragédia e a comédia são os dois principais gêneros dramáticos.</a:t>
            </a:r>
          </a:p>
          <a:p>
            <a:r>
              <a:rPr lang="pt-BR" altLang="pt-BR"/>
              <a:t>O Romance e o Conto pertencem ao gênero narrativo.</a:t>
            </a:r>
          </a:p>
        </p:txBody>
      </p:sp>
      <p:sp>
        <p:nvSpPr>
          <p:cNvPr id="38916" name="Espaço Reservado para Número de Slide 3">
            <a:extLst>
              <a:ext uri="{FF2B5EF4-FFF2-40B4-BE49-F238E27FC236}">
                <a16:creationId xmlns:a16="http://schemas.microsoft.com/office/drawing/2014/main" id="{C9E7D6F6-D71F-FD3A-8306-B17FC3408C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8FA7234-D7A1-46EE-8ED3-5F001A44822D}" type="slidenum">
              <a:rPr lang="pt-BR" altLang="pt-BR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24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>
            <a:extLst>
              <a:ext uri="{FF2B5EF4-FFF2-40B4-BE49-F238E27FC236}">
                <a16:creationId xmlns:a16="http://schemas.microsoft.com/office/drawing/2014/main" id="{34C1FCD5-B45E-D085-2136-51FA0D0CD37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Espaço Reservado para Anotações 2">
            <a:extLst>
              <a:ext uri="{FF2B5EF4-FFF2-40B4-BE49-F238E27FC236}">
                <a16:creationId xmlns:a16="http://schemas.microsoft.com/office/drawing/2014/main" id="{A21AD4B9-B76D-4EF0-E413-AFC2C5A251A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altLang="pt-BR" sz="1600" b="1">
                <a:latin typeface="Arial" panose="020B0604020202020204" pitchFamily="34" charset="0"/>
                <a:cs typeface="Arial" panose="020B0604020202020204" pitchFamily="34" charset="0"/>
              </a:rPr>
              <a:t>A resposta correta é a letra  C, pois contém  todas as 3 opções verdadeiras.</a:t>
            </a:r>
          </a:p>
          <a:p>
            <a:endParaRPr lang="pt-BR" altLang="pt-BR"/>
          </a:p>
        </p:txBody>
      </p:sp>
      <p:sp>
        <p:nvSpPr>
          <p:cNvPr id="40964" name="Espaço Reservado para Número de Slide 3">
            <a:extLst>
              <a:ext uri="{FF2B5EF4-FFF2-40B4-BE49-F238E27FC236}">
                <a16:creationId xmlns:a16="http://schemas.microsoft.com/office/drawing/2014/main" id="{FD836D42-D336-3E66-C0E6-0B3427AE78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321ABD0-492C-4D53-917A-1984BD7AC212}" type="slidenum">
              <a:rPr lang="pt-BR" altLang="pt-BR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25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Espaço Reservado para Imagem de Slide 1">
            <a:extLst>
              <a:ext uri="{FF2B5EF4-FFF2-40B4-BE49-F238E27FC236}">
                <a16:creationId xmlns:a16="http://schemas.microsoft.com/office/drawing/2014/main" id="{7D6FD40A-0CB1-6F97-88FC-3565EE5B3F9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Espaço Reservado para Anotações 2">
            <a:extLst>
              <a:ext uri="{FF2B5EF4-FFF2-40B4-BE49-F238E27FC236}">
                <a16:creationId xmlns:a16="http://schemas.microsoft.com/office/drawing/2014/main" id="{819AE4BF-6E42-CD22-D9DD-3F83DDB2918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pt-BR" b="1" dirty="0"/>
              <a:t>A resposta correta é a letra A: Maria Mariana.</a:t>
            </a:r>
          </a:p>
          <a:p>
            <a:pPr marL="228600" indent="-228600">
              <a:defRPr/>
            </a:pPr>
            <a:r>
              <a:rPr lang="pt-BR" dirty="0"/>
              <a:t>Augusto </a:t>
            </a:r>
            <a:r>
              <a:rPr lang="pt-BR" dirty="0" err="1"/>
              <a:t>Boal</a:t>
            </a:r>
            <a:r>
              <a:rPr lang="pt-BR" dirty="0"/>
              <a:t> foi teatrólogo e escritor. Criou a metodologia do </a:t>
            </a:r>
            <a:r>
              <a:rPr lang="pt-BR" i="1" dirty="0"/>
              <a:t>Teatro do Oprimido </a:t>
            </a:r>
            <a:r>
              <a:rPr lang="pt-BR" dirty="0"/>
              <a:t>e escreveu vários livros sobre este tema; Shakespeare é autor de vários textos dramatúrgicos e entre eles  a história de </a:t>
            </a:r>
            <a:r>
              <a:rPr lang="pt-BR" i="1" dirty="0"/>
              <a:t>Romeu e Julieta;  </a:t>
            </a:r>
            <a:r>
              <a:rPr lang="pt-BR" dirty="0"/>
              <a:t>Eurípedes, foi um dramaturgo grego e escreveu  a peça  teatral </a:t>
            </a:r>
            <a:r>
              <a:rPr lang="pt-BR" i="1" dirty="0"/>
              <a:t>Medeia,</a:t>
            </a:r>
            <a:r>
              <a:rPr lang="pt-BR" dirty="0"/>
              <a:t> entre outras.</a:t>
            </a:r>
          </a:p>
        </p:txBody>
      </p:sp>
      <p:sp>
        <p:nvSpPr>
          <p:cNvPr id="43012" name="Espaço Reservado para Número de Slide 3">
            <a:extLst>
              <a:ext uri="{FF2B5EF4-FFF2-40B4-BE49-F238E27FC236}">
                <a16:creationId xmlns:a16="http://schemas.microsoft.com/office/drawing/2014/main" id="{DC062252-57C0-2D3E-3196-BBF180A7EF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0330F25-217B-49A7-9E53-5E4639FF96CF}" type="slidenum">
              <a:rPr lang="pt-BR" altLang="pt-BR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26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Espaço Reservado para Imagem de Slide 1">
            <a:extLst>
              <a:ext uri="{FF2B5EF4-FFF2-40B4-BE49-F238E27FC236}">
                <a16:creationId xmlns:a16="http://schemas.microsoft.com/office/drawing/2014/main" id="{D1614F81-30AD-79A3-BCA2-B7CB6275287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Espaço Reservado para Anotações 2">
            <a:extLst>
              <a:ext uri="{FF2B5EF4-FFF2-40B4-BE49-F238E27FC236}">
                <a16:creationId xmlns:a16="http://schemas.microsoft.com/office/drawing/2014/main" id="{E6FDBF16-C435-DB32-04C1-C21EC6541BC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pt-BR" sz="1600" b="1" dirty="0">
                <a:latin typeface="Arial" pitchFamily="34" charset="0"/>
                <a:cs typeface="Arial" pitchFamily="34" charset="0"/>
              </a:rPr>
              <a:t>A resposta correta é a letra B, pois as afirmações I e III estão corretas.</a:t>
            </a:r>
          </a:p>
          <a:p>
            <a:pPr>
              <a:defRPr/>
            </a:pPr>
            <a:r>
              <a:rPr lang="pt-BR" sz="1600" dirty="0">
                <a:latin typeface="Arial" pitchFamily="34" charset="0"/>
                <a:cs typeface="Arial" pitchFamily="34" charset="0"/>
              </a:rPr>
              <a:t>A opção A está errada porque a afirmação II não é verdadeira, pois a Tragédia e a Comédia nasceram na Grécia Antiga!</a:t>
            </a:r>
          </a:p>
          <a:p>
            <a:pPr marL="228600" indent="-228600">
              <a:defRPr/>
            </a:pPr>
            <a:r>
              <a:rPr lang="pt-BR" sz="1600" dirty="0">
                <a:latin typeface="Arial" pitchFamily="34" charset="0"/>
                <a:cs typeface="Arial" pitchFamily="34" charset="0"/>
              </a:rPr>
              <a:t>As  opções C, e D estão erradas porque  a afirmação IV não é verdadeira, pois quem diz as falas numa peça teatral são as personagens, interpretadas pelos atores</a:t>
            </a:r>
          </a:p>
        </p:txBody>
      </p:sp>
      <p:sp>
        <p:nvSpPr>
          <p:cNvPr id="45060" name="Espaço Reservado para Número de Slide 3">
            <a:extLst>
              <a:ext uri="{FF2B5EF4-FFF2-40B4-BE49-F238E27FC236}">
                <a16:creationId xmlns:a16="http://schemas.microsoft.com/office/drawing/2014/main" id="{5A173FCB-4904-2AD7-41A5-7E001E9AA0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7D992D5-3F94-4BFA-A96C-5CA61667A652}" type="slidenum">
              <a:rPr lang="pt-BR" altLang="pt-BR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27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Espaço Reservado para Imagem de Slide 1">
            <a:extLst>
              <a:ext uri="{FF2B5EF4-FFF2-40B4-BE49-F238E27FC236}">
                <a16:creationId xmlns:a16="http://schemas.microsoft.com/office/drawing/2014/main" id="{AC435AFC-CB01-631F-537C-CC4AA11E18E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Espaço Reservado para Anotações 2">
            <a:extLst>
              <a:ext uri="{FF2B5EF4-FFF2-40B4-BE49-F238E27FC236}">
                <a16:creationId xmlns:a16="http://schemas.microsoft.com/office/drawing/2014/main" id="{0AB3A042-10C0-61F6-A8F1-A2E664B3A25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pt-BR" sz="1600" b="1" dirty="0">
                <a:latin typeface="Arial" pitchFamily="34" charset="0"/>
                <a:cs typeface="Arial" pitchFamily="34" charset="0"/>
              </a:rPr>
              <a:t>A resposta correta é a opção B.</a:t>
            </a:r>
          </a:p>
          <a:p>
            <a:pPr>
              <a:defRPr/>
            </a:pPr>
            <a:r>
              <a:rPr lang="pt-BR" sz="1600" dirty="0">
                <a:latin typeface="Arial" pitchFamily="34" charset="0"/>
                <a:cs typeface="Arial" pitchFamily="34" charset="0"/>
              </a:rPr>
              <a:t>A opção 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A  </a:t>
            </a:r>
            <a:r>
              <a:rPr lang="pt-BR" sz="1600" dirty="0">
                <a:latin typeface="Arial" pitchFamily="34" charset="0"/>
                <a:cs typeface="Arial" pitchFamily="34" charset="0"/>
              </a:rPr>
              <a:t>é incorreta porque fala de um texto descritivo.</a:t>
            </a:r>
          </a:p>
          <a:p>
            <a:pPr>
              <a:defRPr/>
            </a:pPr>
            <a:r>
              <a:rPr lang="pt-BR" sz="1600" dirty="0">
                <a:latin typeface="Arial" pitchFamily="34" charset="0"/>
                <a:cs typeface="Arial" pitchFamily="34" charset="0"/>
              </a:rPr>
              <a:t>A  opção 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C </a:t>
            </a:r>
            <a:r>
              <a:rPr lang="pt-BR" sz="1600" dirty="0">
                <a:latin typeface="Arial" pitchFamily="34" charset="0"/>
                <a:cs typeface="Arial" pitchFamily="34" charset="0"/>
              </a:rPr>
              <a:t>é incorreta  porque fala de um texto dissertativo.</a:t>
            </a:r>
          </a:p>
          <a:p>
            <a:pPr marL="228600" indent="-228600">
              <a:defRPr/>
            </a:pPr>
            <a:r>
              <a:rPr lang="pt-BR" sz="1600" dirty="0">
                <a:latin typeface="Arial" pitchFamily="34" charset="0"/>
                <a:cs typeface="Arial" pitchFamily="34" charset="0"/>
              </a:rPr>
              <a:t>A  opção 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D </a:t>
            </a:r>
            <a:r>
              <a:rPr lang="pt-BR" sz="1600" dirty="0">
                <a:latin typeface="Arial" pitchFamily="34" charset="0"/>
                <a:cs typeface="Arial" pitchFamily="34" charset="0"/>
              </a:rPr>
              <a:t>é incorreta  porque fala de um texto teatral.</a:t>
            </a:r>
          </a:p>
        </p:txBody>
      </p:sp>
      <p:sp>
        <p:nvSpPr>
          <p:cNvPr id="6148" name="Espaço Reservado para Número de Slide 3">
            <a:extLst>
              <a:ext uri="{FF2B5EF4-FFF2-40B4-BE49-F238E27FC236}">
                <a16:creationId xmlns:a16="http://schemas.microsoft.com/office/drawing/2014/main" id="{E8BDA4F5-BBB2-C252-EC2F-53D43BF744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DF2A494-7E4B-44EA-B1BF-D0F77A2ACEC8}" type="slidenum">
              <a:rPr lang="pt-BR" altLang="pt-BR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30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Imagem de Slide 1">
            <a:extLst>
              <a:ext uri="{FF2B5EF4-FFF2-40B4-BE49-F238E27FC236}">
                <a16:creationId xmlns:a16="http://schemas.microsoft.com/office/drawing/2014/main" id="{F8572660-46D6-B7FC-3E7D-C977884C829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Espaço Reservado para Anotações 2">
            <a:extLst>
              <a:ext uri="{FF2B5EF4-FFF2-40B4-BE49-F238E27FC236}">
                <a16:creationId xmlns:a16="http://schemas.microsoft.com/office/drawing/2014/main" id="{8CEAB5B1-B523-4AA5-7915-A1B75F7AC9A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pt-BR" sz="1600" b="1" dirty="0">
                <a:latin typeface="Arial" pitchFamily="34" charset="0"/>
                <a:cs typeface="Arial" pitchFamily="34" charset="0"/>
              </a:rPr>
              <a:t>A resposta correta é a opção D.</a:t>
            </a:r>
          </a:p>
          <a:p>
            <a:pPr marL="228600" indent="-228600">
              <a:defRPr/>
            </a:pPr>
            <a:endParaRPr lang="pt-BR" sz="1600" dirty="0">
              <a:latin typeface="Arial" pitchFamily="34" charset="0"/>
              <a:cs typeface="Arial" pitchFamily="34" charset="0"/>
            </a:endParaRPr>
          </a:p>
          <a:p>
            <a:pPr marL="228600" indent="-228600">
              <a:defRPr/>
            </a:pPr>
            <a:r>
              <a:rPr lang="pt-BR" sz="1600" dirty="0">
                <a:latin typeface="Arial" pitchFamily="34" charset="0"/>
                <a:cs typeface="Arial" pitchFamily="34" charset="0"/>
              </a:rPr>
              <a:t>As opções A, B e C  são incorretas, pois todas as três possuem afirmações verdadeiras sobre a atividade da escrita.</a:t>
            </a:r>
          </a:p>
          <a:p>
            <a:pPr>
              <a:defRPr/>
            </a:pPr>
            <a:endParaRPr lang="pt-B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196" name="Espaço Reservado para Número de Slide 3">
            <a:extLst>
              <a:ext uri="{FF2B5EF4-FFF2-40B4-BE49-F238E27FC236}">
                <a16:creationId xmlns:a16="http://schemas.microsoft.com/office/drawing/2014/main" id="{27678FAF-6DE7-DAE0-B00F-FF4F33B9E8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8CFCF93-C8EE-476A-B16C-FCC6D91F763E}" type="slidenum">
              <a:rPr lang="pt-BR" altLang="pt-BR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31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Espaço Reservado para Imagem de Slide 1">
            <a:extLst>
              <a:ext uri="{FF2B5EF4-FFF2-40B4-BE49-F238E27FC236}">
                <a16:creationId xmlns:a16="http://schemas.microsoft.com/office/drawing/2014/main" id="{FB229A02-D2C0-FFDE-EEFB-2D4AFF94F1F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Espaço Reservado para Anotações 2">
            <a:extLst>
              <a:ext uri="{FF2B5EF4-FFF2-40B4-BE49-F238E27FC236}">
                <a16:creationId xmlns:a16="http://schemas.microsoft.com/office/drawing/2014/main" id="{A3B42B6E-6A1E-0285-12CE-EC29E4908F4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altLang="pt-BR" sz="1600" b="1">
                <a:latin typeface="Arial" panose="020B0604020202020204" pitchFamily="34" charset="0"/>
                <a:cs typeface="Arial" panose="020B0604020202020204" pitchFamily="34" charset="0"/>
              </a:rPr>
              <a:t>A resposta correta é a opção  C.</a:t>
            </a:r>
          </a:p>
          <a:p>
            <a:r>
              <a:rPr lang="pt-BR" altLang="pt-BR" sz="1600">
                <a:latin typeface="Arial" panose="020B0604020202020204" pitchFamily="34" charset="0"/>
                <a:cs typeface="Arial" panose="020B0604020202020204" pitchFamily="34" charset="0"/>
              </a:rPr>
              <a:t>A opção </a:t>
            </a:r>
            <a:r>
              <a:rPr lang="pt-BR" altLang="pt-BR" sz="1600" b="1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altLang="pt-BR" sz="1600">
                <a:latin typeface="Arial" panose="020B0604020202020204" pitchFamily="34" charset="0"/>
                <a:cs typeface="Arial" panose="020B0604020202020204" pitchFamily="34" charset="0"/>
              </a:rPr>
              <a:t>é incorreta porque a afirmação não é verdadeira, já que os textos descritivos (I) são os que descrevem algo.</a:t>
            </a:r>
          </a:p>
          <a:p>
            <a:r>
              <a:rPr lang="pt-BR" altLang="pt-BR" sz="1600">
                <a:latin typeface="Arial" panose="020B0604020202020204" pitchFamily="34" charset="0"/>
                <a:cs typeface="Arial" panose="020B0604020202020204" pitchFamily="34" charset="0"/>
              </a:rPr>
              <a:t>A opção </a:t>
            </a:r>
            <a:r>
              <a:rPr lang="pt-BR" altLang="pt-BR" sz="1600" b="1"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pt-BR" altLang="pt-BR" sz="1600">
                <a:latin typeface="Arial" panose="020B0604020202020204" pitchFamily="34" charset="0"/>
                <a:cs typeface="Arial" panose="020B0604020202020204" pitchFamily="34" charset="0"/>
              </a:rPr>
              <a:t>é incorreta porque a afirmação não é verdadeira, já que os textos narrativos  (IV) são aqueles que contam uma história</a:t>
            </a:r>
          </a:p>
          <a:p>
            <a:r>
              <a:rPr lang="pt-BR" altLang="pt-BR" sz="1600">
                <a:latin typeface="Arial" panose="020B0604020202020204" pitchFamily="34" charset="0"/>
                <a:cs typeface="Arial" panose="020B0604020202020204" pitchFamily="34" charset="0"/>
              </a:rPr>
              <a:t>A opção </a:t>
            </a:r>
            <a:r>
              <a:rPr lang="pt-BR" altLang="pt-BR" sz="1600" b="1">
                <a:latin typeface="Arial" panose="020B0604020202020204" pitchFamily="34" charset="0"/>
                <a:cs typeface="Arial" panose="020B0604020202020204" pitchFamily="34" charset="0"/>
              </a:rPr>
              <a:t>D  </a:t>
            </a:r>
            <a:r>
              <a:rPr lang="pt-BR" altLang="pt-BR" sz="1600">
                <a:latin typeface="Arial" panose="020B0604020202020204" pitchFamily="34" charset="0"/>
                <a:cs typeface="Arial" panose="020B0604020202020204" pitchFamily="34" charset="0"/>
              </a:rPr>
              <a:t>é incorreta porque a afirmação não é verdadeira, já que os textos descritivos  (I) são os que descrevem algo.</a:t>
            </a:r>
          </a:p>
          <a:p>
            <a:endParaRPr lang="pt-BR" altLang="pt-BR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4" name="Espaço Reservado para Número de Slide 3">
            <a:extLst>
              <a:ext uri="{FF2B5EF4-FFF2-40B4-BE49-F238E27FC236}">
                <a16:creationId xmlns:a16="http://schemas.microsoft.com/office/drawing/2014/main" id="{F6FCC91B-E958-9DB7-01B9-22351BF02A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BE22AA5-46B5-4B7D-9247-5CAFB3F8EF5D}" type="slidenum">
              <a:rPr lang="pt-BR" altLang="pt-BR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32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ço Reservado para Imagem de Slide 1">
            <a:extLst>
              <a:ext uri="{FF2B5EF4-FFF2-40B4-BE49-F238E27FC236}">
                <a16:creationId xmlns:a16="http://schemas.microsoft.com/office/drawing/2014/main" id="{21F0A286-1B3F-8B7B-7D56-094CF7B942C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Espaço Reservado para Anotações 2">
            <a:extLst>
              <a:ext uri="{FF2B5EF4-FFF2-40B4-BE49-F238E27FC236}">
                <a16:creationId xmlns:a16="http://schemas.microsoft.com/office/drawing/2014/main" id="{B2FBADA5-B8CE-A7FB-EB70-6B9DDD0C81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3316" name="Espaço Reservado para Número de Slide 3">
            <a:extLst>
              <a:ext uri="{FF2B5EF4-FFF2-40B4-BE49-F238E27FC236}">
                <a16:creationId xmlns:a16="http://schemas.microsoft.com/office/drawing/2014/main" id="{BD7F699F-B3F9-3DDB-91DC-43B4054B46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1524D92-2CE1-4E2C-9950-20B10798D954}" type="slidenum">
              <a:rPr lang="pt-BR" altLang="pt-BR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33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Imagem de Slide 1">
            <a:extLst>
              <a:ext uri="{FF2B5EF4-FFF2-40B4-BE49-F238E27FC236}">
                <a16:creationId xmlns:a16="http://schemas.microsoft.com/office/drawing/2014/main" id="{6B9CE806-4544-7719-87D3-F37B3181EB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Espaço Reservado para Anotações 2">
            <a:extLst>
              <a:ext uri="{FF2B5EF4-FFF2-40B4-BE49-F238E27FC236}">
                <a16:creationId xmlns:a16="http://schemas.microsoft.com/office/drawing/2014/main" id="{A39B3256-ECBA-A3C8-DADB-35C8151841C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pt-BR" sz="1600" b="1" dirty="0">
                <a:latin typeface="Arial" pitchFamily="34" charset="0"/>
                <a:cs typeface="Arial" pitchFamily="34" charset="0"/>
              </a:rPr>
              <a:t>A resposta correta é a opção da letra C,  pois a  defesa de um ponto de vista é característica do texto dissertativo.</a:t>
            </a:r>
          </a:p>
          <a:p>
            <a:pPr>
              <a:defRPr/>
            </a:pPr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pt-BR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1600" dirty="0">
                <a:latin typeface="Arial" pitchFamily="34" charset="0"/>
                <a:cs typeface="Arial" pitchFamily="34" charset="0"/>
              </a:rPr>
              <a:t>A opção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A</a:t>
            </a:r>
            <a:r>
              <a:rPr lang="pt-BR" sz="1600" dirty="0">
                <a:latin typeface="Arial" pitchFamily="34" charset="0"/>
                <a:cs typeface="Arial" pitchFamily="34" charset="0"/>
              </a:rPr>
              <a:t> está errada porque o diálogo é uma característica dos textos teatrais e não dissertativos.</a:t>
            </a:r>
          </a:p>
          <a:p>
            <a:pPr marL="228600" indent="-228600">
              <a:defRPr/>
            </a:pPr>
            <a:r>
              <a:rPr lang="pt-BR" sz="1600" dirty="0">
                <a:latin typeface="Arial" pitchFamily="34" charset="0"/>
                <a:cs typeface="Arial" pitchFamily="34" charset="0"/>
              </a:rPr>
              <a:t>A opção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B </a:t>
            </a:r>
            <a:r>
              <a:rPr lang="pt-BR" sz="1600" dirty="0">
                <a:latin typeface="Arial" pitchFamily="34" charset="0"/>
                <a:cs typeface="Arial" pitchFamily="34" charset="0"/>
              </a:rPr>
              <a:t> está errada porque contar histórias  é uma característica do texto narrativo.</a:t>
            </a:r>
          </a:p>
          <a:p>
            <a:pPr marL="228600" indent="-228600">
              <a:defRPr/>
            </a:pPr>
            <a:r>
              <a:rPr lang="pt-BR" sz="1600" dirty="0">
                <a:latin typeface="Arial" pitchFamily="34" charset="0"/>
                <a:cs typeface="Arial" pitchFamily="34" charset="0"/>
              </a:rPr>
              <a:t>A opção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D</a:t>
            </a:r>
            <a:r>
              <a:rPr lang="pt-BR" sz="1600" dirty="0">
                <a:latin typeface="Arial" pitchFamily="34" charset="0"/>
                <a:cs typeface="Arial" pitchFamily="34" charset="0"/>
              </a:rPr>
              <a:t> está errada porque argumentos são importantes para um texto dissertativo</a:t>
            </a:r>
          </a:p>
        </p:txBody>
      </p:sp>
      <p:sp>
        <p:nvSpPr>
          <p:cNvPr id="18436" name="Espaço Reservado para Número de Slide 3">
            <a:extLst>
              <a:ext uri="{FF2B5EF4-FFF2-40B4-BE49-F238E27FC236}">
                <a16:creationId xmlns:a16="http://schemas.microsoft.com/office/drawing/2014/main" id="{307C32BA-8A38-6B0B-9A5C-5DF2CA6FFB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3D5C931-A47D-44E4-AAE5-96C979BD69FE}" type="slidenum">
              <a:rPr lang="pt-BR" altLang="pt-BR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34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ço Reservado para Imagem de Slide 1">
            <a:extLst>
              <a:ext uri="{FF2B5EF4-FFF2-40B4-BE49-F238E27FC236}">
                <a16:creationId xmlns:a16="http://schemas.microsoft.com/office/drawing/2014/main" id="{5522CE0B-EF91-5BEE-7A99-31A25C77F6E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Espaço Reservado para Anotações 2">
            <a:extLst>
              <a:ext uri="{FF2B5EF4-FFF2-40B4-BE49-F238E27FC236}">
                <a16:creationId xmlns:a16="http://schemas.microsoft.com/office/drawing/2014/main" id="{D232F7A2-E610-F622-8789-BA245898193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pt-BR" sz="1600" b="1" dirty="0">
                <a:latin typeface="Arial" pitchFamily="34" charset="0"/>
                <a:cs typeface="Arial" pitchFamily="34" charset="0"/>
              </a:rPr>
              <a:t>A resposta correta é a letra D: descritivo, dissertativo e narrativo, porque estaremos descrevendo, narrando e dissertando sobre um ponto de vista.</a:t>
            </a:r>
          </a:p>
          <a:p>
            <a:pPr marL="228600" indent="-228600">
              <a:defRPr/>
            </a:pPr>
            <a:r>
              <a:rPr lang="pt-BR" sz="1600" dirty="0">
                <a:latin typeface="Arial" pitchFamily="34" charset="0"/>
                <a:cs typeface="Arial" pitchFamily="34" charset="0"/>
              </a:rPr>
              <a:t>Portanto esta é a única opção onde os  tipos de textos estão corretamente relacionados!</a:t>
            </a:r>
          </a:p>
          <a:p>
            <a:pPr marL="228600" indent="-228600">
              <a:buFontTx/>
              <a:buAutoNum type="alphaLcParenR"/>
              <a:defRPr/>
            </a:pPr>
            <a:endParaRPr lang="pt-B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484" name="Espaço Reservado para Número de Slide 3">
            <a:extLst>
              <a:ext uri="{FF2B5EF4-FFF2-40B4-BE49-F238E27FC236}">
                <a16:creationId xmlns:a16="http://schemas.microsoft.com/office/drawing/2014/main" id="{54D9FBB1-1146-801B-E148-BFCDA22AC8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9158B9A-404A-4395-BA5F-02BFEB53FA54}" type="slidenum">
              <a:rPr lang="pt-BR" altLang="pt-BR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35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Imagem de Slide 1">
            <a:extLst>
              <a:ext uri="{FF2B5EF4-FFF2-40B4-BE49-F238E27FC236}">
                <a16:creationId xmlns:a16="http://schemas.microsoft.com/office/drawing/2014/main" id="{4443A939-E5BD-6DEA-6908-94C594BB650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Espaço Reservado para Anotações 2">
            <a:extLst>
              <a:ext uri="{FF2B5EF4-FFF2-40B4-BE49-F238E27FC236}">
                <a16:creationId xmlns:a16="http://schemas.microsoft.com/office/drawing/2014/main" id="{BE0B2EFC-83A9-D970-161F-BD80B1FDA81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pt-BR" b="1" dirty="0"/>
              <a:t>A resposta correta é a letra D, pois é a única que apresenta  questões verdadeiras e as correlaciona corretamente.</a:t>
            </a:r>
          </a:p>
          <a:p>
            <a:pPr marL="228600" indent="-228600">
              <a:buFont typeface="Arial" pitchFamily="34" charset="0"/>
              <a:buChar char="•"/>
              <a:defRPr/>
            </a:pPr>
            <a:r>
              <a:rPr lang="pt-BR" dirty="0"/>
              <a:t>A afirmação II é incorreta pois  num texto dissertativo sempre fazemos a explicação de uma determinada </a:t>
            </a:r>
            <a:r>
              <a:rPr lang="pt-BR" dirty="0" err="1"/>
              <a:t>ideia</a:t>
            </a:r>
            <a:r>
              <a:rPr lang="pt-BR" dirty="0"/>
              <a:t>.</a:t>
            </a:r>
          </a:p>
        </p:txBody>
      </p:sp>
      <p:sp>
        <p:nvSpPr>
          <p:cNvPr id="24580" name="Espaço Reservado para Número de Slide 3">
            <a:extLst>
              <a:ext uri="{FF2B5EF4-FFF2-40B4-BE49-F238E27FC236}">
                <a16:creationId xmlns:a16="http://schemas.microsoft.com/office/drawing/2014/main" id="{FEF2E711-209F-B67C-F55F-9FB2ECE0EC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1879CCC-5837-45C7-99F4-57780466A54E}" type="slidenum">
              <a:rPr lang="pt-BR" altLang="pt-BR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36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ço Reservado para Imagem de Slide 1">
            <a:extLst>
              <a:ext uri="{FF2B5EF4-FFF2-40B4-BE49-F238E27FC236}">
                <a16:creationId xmlns:a16="http://schemas.microsoft.com/office/drawing/2014/main" id="{A1497AC0-C768-2A8F-179D-45818933F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Espaço Reservado para Anotações 2">
            <a:extLst>
              <a:ext uri="{FF2B5EF4-FFF2-40B4-BE49-F238E27FC236}">
                <a16:creationId xmlns:a16="http://schemas.microsoft.com/office/drawing/2014/main" id="{FADA20C8-DCE3-A471-DA68-D7BDAB68516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26628" name="Espaço Reservado para Número de Slide 3">
            <a:extLst>
              <a:ext uri="{FF2B5EF4-FFF2-40B4-BE49-F238E27FC236}">
                <a16:creationId xmlns:a16="http://schemas.microsoft.com/office/drawing/2014/main" id="{3CA3B252-80F7-F962-65F6-B745417D46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F5EA687-6A54-4CAF-AF2A-BA06E6AD9FC9}" type="slidenum">
              <a:rPr lang="pt-BR" altLang="pt-BR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37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Espaço Reservado para Imagem de Slide 1">
            <a:extLst>
              <a:ext uri="{FF2B5EF4-FFF2-40B4-BE49-F238E27FC236}">
                <a16:creationId xmlns:a16="http://schemas.microsoft.com/office/drawing/2014/main" id="{89916A6D-8701-F6FB-EED7-7B16E323F4C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Espaço Reservado para Anotações 2">
            <a:extLst>
              <a:ext uri="{FF2B5EF4-FFF2-40B4-BE49-F238E27FC236}">
                <a16:creationId xmlns:a16="http://schemas.microsoft.com/office/drawing/2014/main" id="{930A913B-F2DF-04D6-22A0-658835DAC1C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altLang="pt-BR"/>
              <a:t>A resposta correta é a opção da letra C.</a:t>
            </a:r>
          </a:p>
          <a:p>
            <a:r>
              <a:rPr lang="pt-BR" altLang="pt-BR"/>
              <a:t>O texto Teatral é escrito por dramaturgos. Os  outros tipos de texto não são escritos , necessariamente, por um dramaturgo.</a:t>
            </a:r>
          </a:p>
          <a:p>
            <a:endParaRPr lang="pt-BR" altLang="pt-BR"/>
          </a:p>
        </p:txBody>
      </p:sp>
      <p:sp>
        <p:nvSpPr>
          <p:cNvPr id="36868" name="Espaço Reservado para Número de Slide 3">
            <a:extLst>
              <a:ext uri="{FF2B5EF4-FFF2-40B4-BE49-F238E27FC236}">
                <a16:creationId xmlns:a16="http://schemas.microsoft.com/office/drawing/2014/main" id="{0714200C-8E7D-9080-2A14-7FC00489BC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958B62D-998E-46D2-ACAA-F87B5C7BD868}" type="slidenum">
              <a:rPr lang="pt-BR" altLang="pt-BR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38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ço Reservado para Imagem de Slide 1">
            <a:extLst>
              <a:ext uri="{FF2B5EF4-FFF2-40B4-BE49-F238E27FC236}">
                <a16:creationId xmlns:a16="http://schemas.microsoft.com/office/drawing/2014/main" id="{A3F713E3-8E01-CEE9-429B-56AFD7A64F0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Espaço Reservado para Anotações 2">
            <a:extLst>
              <a:ext uri="{FF2B5EF4-FFF2-40B4-BE49-F238E27FC236}">
                <a16:creationId xmlns:a16="http://schemas.microsoft.com/office/drawing/2014/main" id="{F1A504DF-9C3E-624A-01FF-52720D381FA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altLang="pt-BR"/>
              <a:t>A resposta correta é a letra A,  pois a tragédia e a comédia são os dois principais gêneros dramáticos.</a:t>
            </a:r>
          </a:p>
          <a:p>
            <a:r>
              <a:rPr lang="pt-BR" altLang="pt-BR"/>
              <a:t>O Romance e o Conto pertencem ao gênero narrativo.</a:t>
            </a:r>
          </a:p>
        </p:txBody>
      </p:sp>
      <p:sp>
        <p:nvSpPr>
          <p:cNvPr id="38916" name="Espaço Reservado para Número de Slide 3">
            <a:extLst>
              <a:ext uri="{FF2B5EF4-FFF2-40B4-BE49-F238E27FC236}">
                <a16:creationId xmlns:a16="http://schemas.microsoft.com/office/drawing/2014/main" id="{EAEF3DE6-559B-C3F8-EA1E-316CA67B2F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69DDD8B-98F2-4323-A0EB-7B257F31D35A}" type="slidenum">
              <a:rPr lang="pt-BR" altLang="pt-BR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39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3.xml"/><Relationship Id="rId4" Type="http://schemas.openxmlformats.org/officeDocument/2006/relationships/hyperlink" Target="http://bit.ly/2TtBDfr" TargetMode="Externa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2585200" y="3700033"/>
            <a:ext cx="7021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667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title" idx="2" hasCustomPrompt="1"/>
          </p:nvPr>
        </p:nvSpPr>
        <p:spPr>
          <a:xfrm>
            <a:off x="5046800" y="2444417"/>
            <a:ext cx="20984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22" name="Google Shape;22;p3"/>
          <p:cNvSpPr txBox="1">
            <a:spLocks noGrp="1"/>
          </p:cNvSpPr>
          <p:nvPr>
            <p:ph type="subTitle" idx="1"/>
          </p:nvPr>
        </p:nvSpPr>
        <p:spPr>
          <a:xfrm>
            <a:off x="2585200" y="4955651"/>
            <a:ext cx="7021600" cy="48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/>
          <p:nvPr/>
        </p:nvSpPr>
        <p:spPr>
          <a:xfrm>
            <a:off x="345955" y="-449686"/>
            <a:ext cx="5169815" cy="258426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3"/>
          <p:cNvSpPr/>
          <p:nvPr/>
        </p:nvSpPr>
        <p:spPr>
          <a:xfrm>
            <a:off x="345955" y="-811834"/>
            <a:ext cx="5169815" cy="258426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3"/>
          <p:cNvSpPr/>
          <p:nvPr/>
        </p:nvSpPr>
        <p:spPr>
          <a:xfrm rot="5400000">
            <a:off x="-1619313" y="1330329"/>
            <a:ext cx="4752897" cy="2777371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3"/>
          <p:cNvSpPr/>
          <p:nvPr/>
        </p:nvSpPr>
        <p:spPr>
          <a:xfrm>
            <a:off x="6922821" y="-811834"/>
            <a:ext cx="4728187" cy="2363507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3"/>
          <p:cNvSpPr/>
          <p:nvPr/>
        </p:nvSpPr>
        <p:spPr>
          <a:xfrm rot="-5400000">
            <a:off x="9334657" y="1067706"/>
            <a:ext cx="4404188" cy="2573601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4663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/>
          <p:nvPr/>
        </p:nvSpPr>
        <p:spPr>
          <a:xfrm>
            <a:off x="9627772" y="-548038"/>
            <a:ext cx="3208435" cy="1603819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4"/>
          <p:cNvSpPr/>
          <p:nvPr/>
        </p:nvSpPr>
        <p:spPr>
          <a:xfrm rot="-5400000">
            <a:off x="10632067" y="1081801"/>
            <a:ext cx="2886667" cy="1686833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960000" y="1621000"/>
            <a:ext cx="10272000" cy="451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667"/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58331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2172180" y="1102033"/>
            <a:ext cx="3262800" cy="5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667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title" idx="2"/>
          </p:nvPr>
        </p:nvSpPr>
        <p:spPr>
          <a:xfrm>
            <a:off x="6757044" y="3838033"/>
            <a:ext cx="3262800" cy="5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667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ubTitle" idx="1"/>
          </p:nvPr>
        </p:nvSpPr>
        <p:spPr>
          <a:xfrm>
            <a:off x="6757051" y="4408367"/>
            <a:ext cx="3262800" cy="13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67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ubTitle" idx="3"/>
          </p:nvPr>
        </p:nvSpPr>
        <p:spPr>
          <a:xfrm>
            <a:off x="2172149" y="1672367"/>
            <a:ext cx="3262800" cy="13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67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38" name="Google Shape;38;p5"/>
          <p:cNvSpPr/>
          <p:nvPr/>
        </p:nvSpPr>
        <p:spPr>
          <a:xfrm rot="-5400000">
            <a:off x="9307207" y="2142206"/>
            <a:ext cx="4404188" cy="2573601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5"/>
          <p:cNvSpPr/>
          <p:nvPr/>
        </p:nvSpPr>
        <p:spPr>
          <a:xfrm rot="-5400000">
            <a:off x="-1756105" y="2277585"/>
            <a:ext cx="4606817" cy="2302837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9147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/>
          <p:nvPr/>
        </p:nvSpPr>
        <p:spPr>
          <a:xfrm rot="10800000">
            <a:off x="10218777" y="-377891"/>
            <a:ext cx="2026440" cy="1184157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6"/>
          <p:cNvSpPr/>
          <p:nvPr/>
        </p:nvSpPr>
        <p:spPr>
          <a:xfrm rot="-5400000">
            <a:off x="-1231898" y="4832342"/>
            <a:ext cx="2731601" cy="1365461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2144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960000" y="1048451"/>
            <a:ext cx="5643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960000" y="2369117"/>
            <a:ext cx="5643200" cy="344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>
                <a:solidFill>
                  <a:srgbClr val="434343"/>
                </a:solidFill>
              </a:defRPr>
            </a:lvl1pPr>
            <a:lvl2pPr marL="1219170" lvl="1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AutoNum type="alphaLcPeriod"/>
              <a:defRPr>
                <a:solidFill>
                  <a:srgbClr val="434343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AutoNum type="romanLcPeriod"/>
              <a:defRPr>
                <a:solidFill>
                  <a:srgbClr val="434343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AutoNum type="arabicPeriod"/>
              <a:defRPr>
                <a:solidFill>
                  <a:srgbClr val="434343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AutoNum type="alphaLcPeriod"/>
              <a:defRPr>
                <a:solidFill>
                  <a:srgbClr val="434343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AutoNum type="romanLcPeriod"/>
              <a:defRPr>
                <a:solidFill>
                  <a:srgbClr val="434343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AutoNum type="arabicPeriod"/>
              <a:defRPr>
                <a:solidFill>
                  <a:srgbClr val="434343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AutoNum type="alphaLcPeriod"/>
              <a:defRPr>
                <a:solidFill>
                  <a:srgbClr val="434343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7"/>
          <p:cNvSpPr/>
          <p:nvPr/>
        </p:nvSpPr>
        <p:spPr>
          <a:xfrm>
            <a:off x="6997967" y="5571876"/>
            <a:ext cx="2886667" cy="1686833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66144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 txBox="1">
            <a:spLocks noGrp="1"/>
          </p:cNvSpPr>
          <p:nvPr>
            <p:ph type="title"/>
          </p:nvPr>
        </p:nvSpPr>
        <p:spPr>
          <a:xfrm>
            <a:off x="3090600" y="1207400"/>
            <a:ext cx="6010800" cy="444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13333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grpSp>
        <p:nvGrpSpPr>
          <p:cNvPr id="50" name="Google Shape;50;p8"/>
          <p:cNvGrpSpPr/>
          <p:nvPr/>
        </p:nvGrpSpPr>
        <p:grpSpPr>
          <a:xfrm>
            <a:off x="-495400" y="1680566"/>
            <a:ext cx="2221467" cy="3496908"/>
            <a:chOff x="-371550" y="1260424"/>
            <a:chExt cx="1666100" cy="2622681"/>
          </a:xfrm>
        </p:grpSpPr>
        <p:sp>
          <p:nvSpPr>
            <p:cNvPr id="51" name="Google Shape;51;p8"/>
            <p:cNvSpPr/>
            <p:nvPr/>
          </p:nvSpPr>
          <p:spPr>
            <a:xfrm rot="5400000">
              <a:off x="-783077" y="1805478"/>
              <a:ext cx="2622681" cy="1532572"/>
            </a:xfrm>
            <a:custGeom>
              <a:avLst/>
              <a:gdLst/>
              <a:ahLst/>
              <a:cxnLst/>
              <a:rect l="l" t="t" r="r" b="b"/>
              <a:pathLst>
                <a:path w="86600" h="50605" extrusionOk="0">
                  <a:moveTo>
                    <a:pt x="43297" y="1"/>
                  </a:moveTo>
                  <a:cubicBezTo>
                    <a:pt x="42353" y="1"/>
                    <a:pt x="41405" y="366"/>
                    <a:pt x="40675" y="1096"/>
                  </a:cubicBezTo>
                  <a:lnTo>
                    <a:pt x="1438" y="40333"/>
                  </a:lnTo>
                  <a:cubicBezTo>
                    <a:pt x="0" y="41771"/>
                    <a:pt x="0" y="44122"/>
                    <a:pt x="1438" y="45560"/>
                  </a:cubicBezTo>
                  <a:lnTo>
                    <a:pt x="6483" y="50604"/>
                  </a:lnTo>
                  <a:lnTo>
                    <a:pt x="40675" y="16412"/>
                  </a:lnTo>
                  <a:cubicBezTo>
                    <a:pt x="41405" y="15693"/>
                    <a:pt x="42353" y="15333"/>
                    <a:pt x="43297" y="15333"/>
                  </a:cubicBezTo>
                  <a:cubicBezTo>
                    <a:pt x="44241" y="15333"/>
                    <a:pt x="45183" y="15693"/>
                    <a:pt x="45902" y="16412"/>
                  </a:cubicBezTo>
                  <a:lnTo>
                    <a:pt x="80117" y="50604"/>
                  </a:lnTo>
                  <a:lnTo>
                    <a:pt x="85162" y="45560"/>
                  </a:lnTo>
                  <a:cubicBezTo>
                    <a:pt x="86600" y="44122"/>
                    <a:pt x="86600" y="41771"/>
                    <a:pt x="85162" y="40333"/>
                  </a:cubicBezTo>
                  <a:lnTo>
                    <a:pt x="45902" y="1096"/>
                  </a:lnTo>
                  <a:cubicBezTo>
                    <a:pt x="45183" y="366"/>
                    <a:pt x="44241" y="1"/>
                    <a:pt x="432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8"/>
            <p:cNvSpPr/>
            <p:nvPr/>
          </p:nvSpPr>
          <p:spPr>
            <a:xfrm rot="-5400000">
              <a:off x="-849506" y="2094083"/>
              <a:ext cx="1911349" cy="955437"/>
            </a:xfrm>
            <a:custGeom>
              <a:avLst/>
              <a:gdLst/>
              <a:ahLst/>
              <a:cxnLst/>
              <a:rect l="l" t="t" r="r" b="b"/>
              <a:pathLst>
                <a:path w="92649" h="46313" extrusionOk="0">
                  <a:moveTo>
                    <a:pt x="0" y="0"/>
                  </a:moveTo>
                  <a:cubicBezTo>
                    <a:pt x="0" y="936"/>
                    <a:pt x="366" y="1872"/>
                    <a:pt x="1096" y="2602"/>
                  </a:cubicBezTo>
                  <a:lnTo>
                    <a:pt x="43711" y="45217"/>
                  </a:lnTo>
                  <a:cubicBezTo>
                    <a:pt x="44430" y="45947"/>
                    <a:pt x="45377" y="46312"/>
                    <a:pt x="46324" y="46312"/>
                  </a:cubicBezTo>
                  <a:cubicBezTo>
                    <a:pt x="47272" y="46312"/>
                    <a:pt x="48219" y="45947"/>
                    <a:pt x="48938" y="45217"/>
                  </a:cubicBezTo>
                  <a:lnTo>
                    <a:pt x="91553" y="2602"/>
                  </a:lnTo>
                  <a:cubicBezTo>
                    <a:pt x="92283" y="1872"/>
                    <a:pt x="92648" y="936"/>
                    <a:pt x="92648" y="0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" name="Google Shape;53;p8"/>
          <p:cNvGrpSpPr/>
          <p:nvPr/>
        </p:nvGrpSpPr>
        <p:grpSpPr>
          <a:xfrm flipH="1">
            <a:off x="10465933" y="1680566"/>
            <a:ext cx="2221467" cy="3496908"/>
            <a:chOff x="-371550" y="1260424"/>
            <a:chExt cx="1666100" cy="2622681"/>
          </a:xfrm>
        </p:grpSpPr>
        <p:sp>
          <p:nvSpPr>
            <p:cNvPr id="54" name="Google Shape;54;p8"/>
            <p:cNvSpPr/>
            <p:nvPr/>
          </p:nvSpPr>
          <p:spPr>
            <a:xfrm rot="5400000">
              <a:off x="-783077" y="1805478"/>
              <a:ext cx="2622681" cy="1532572"/>
            </a:xfrm>
            <a:custGeom>
              <a:avLst/>
              <a:gdLst/>
              <a:ahLst/>
              <a:cxnLst/>
              <a:rect l="l" t="t" r="r" b="b"/>
              <a:pathLst>
                <a:path w="86600" h="50605" extrusionOk="0">
                  <a:moveTo>
                    <a:pt x="43297" y="1"/>
                  </a:moveTo>
                  <a:cubicBezTo>
                    <a:pt x="42353" y="1"/>
                    <a:pt x="41405" y="366"/>
                    <a:pt x="40675" y="1096"/>
                  </a:cubicBezTo>
                  <a:lnTo>
                    <a:pt x="1438" y="40333"/>
                  </a:lnTo>
                  <a:cubicBezTo>
                    <a:pt x="0" y="41771"/>
                    <a:pt x="0" y="44122"/>
                    <a:pt x="1438" y="45560"/>
                  </a:cubicBezTo>
                  <a:lnTo>
                    <a:pt x="6483" y="50604"/>
                  </a:lnTo>
                  <a:lnTo>
                    <a:pt x="40675" y="16412"/>
                  </a:lnTo>
                  <a:cubicBezTo>
                    <a:pt x="41405" y="15693"/>
                    <a:pt x="42353" y="15333"/>
                    <a:pt x="43297" y="15333"/>
                  </a:cubicBezTo>
                  <a:cubicBezTo>
                    <a:pt x="44241" y="15333"/>
                    <a:pt x="45183" y="15693"/>
                    <a:pt x="45902" y="16412"/>
                  </a:cubicBezTo>
                  <a:lnTo>
                    <a:pt x="80117" y="50604"/>
                  </a:lnTo>
                  <a:lnTo>
                    <a:pt x="85162" y="45560"/>
                  </a:lnTo>
                  <a:cubicBezTo>
                    <a:pt x="86600" y="44122"/>
                    <a:pt x="86600" y="41771"/>
                    <a:pt x="85162" y="40333"/>
                  </a:cubicBezTo>
                  <a:lnTo>
                    <a:pt x="45902" y="1096"/>
                  </a:lnTo>
                  <a:cubicBezTo>
                    <a:pt x="45183" y="366"/>
                    <a:pt x="44241" y="1"/>
                    <a:pt x="432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-5400000">
              <a:off x="-849506" y="2094083"/>
              <a:ext cx="1911349" cy="955437"/>
            </a:xfrm>
            <a:custGeom>
              <a:avLst/>
              <a:gdLst/>
              <a:ahLst/>
              <a:cxnLst/>
              <a:rect l="l" t="t" r="r" b="b"/>
              <a:pathLst>
                <a:path w="92649" h="46313" extrusionOk="0">
                  <a:moveTo>
                    <a:pt x="0" y="0"/>
                  </a:moveTo>
                  <a:cubicBezTo>
                    <a:pt x="0" y="936"/>
                    <a:pt x="366" y="1872"/>
                    <a:pt x="1096" y="2602"/>
                  </a:cubicBezTo>
                  <a:lnTo>
                    <a:pt x="43711" y="45217"/>
                  </a:lnTo>
                  <a:cubicBezTo>
                    <a:pt x="44430" y="45947"/>
                    <a:pt x="45377" y="46312"/>
                    <a:pt x="46324" y="46312"/>
                  </a:cubicBezTo>
                  <a:cubicBezTo>
                    <a:pt x="47272" y="46312"/>
                    <a:pt x="48219" y="45947"/>
                    <a:pt x="48938" y="45217"/>
                  </a:cubicBezTo>
                  <a:lnTo>
                    <a:pt x="91553" y="2602"/>
                  </a:lnTo>
                  <a:cubicBezTo>
                    <a:pt x="92283" y="1872"/>
                    <a:pt x="92648" y="936"/>
                    <a:pt x="92648" y="0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270671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/>
          <p:nvPr/>
        </p:nvSpPr>
        <p:spPr>
          <a:xfrm rot="10800000">
            <a:off x="4652667" y="-208074"/>
            <a:ext cx="2886667" cy="1686833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9"/>
          <p:cNvSpPr/>
          <p:nvPr/>
        </p:nvSpPr>
        <p:spPr>
          <a:xfrm>
            <a:off x="4652667" y="5379242"/>
            <a:ext cx="2886667" cy="1686833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2850400" y="1992400"/>
            <a:ext cx="64912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ubTitle" idx="1"/>
          </p:nvPr>
        </p:nvSpPr>
        <p:spPr>
          <a:xfrm>
            <a:off x="2850400" y="3114801"/>
            <a:ext cx="6491200" cy="18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72235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960000" y="1836200"/>
            <a:ext cx="5492400" cy="318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6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63" name="Google Shape;63;p10"/>
          <p:cNvGrpSpPr/>
          <p:nvPr/>
        </p:nvGrpSpPr>
        <p:grpSpPr>
          <a:xfrm rot="5400000">
            <a:off x="2284900" y="-1447267"/>
            <a:ext cx="2221467" cy="3496908"/>
            <a:chOff x="-371550" y="1260424"/>
            <a:chExt cx="1666100" cy="2622681"/>
          </a:xfrm>
        </p:grpSpPr>
        <p:sp>
          <p:nvSpPr>
            <p:cNvPr id="64" name="Google Shape;64;p10"/>
            <p:cNvSpPr/>
            <p:nvPr/>
          </p:nvSpPr>
          <p:spPr>
            <a:xfrm rot="5400000">
              <a:off x="-783077" y="1805478"/>
              <a:ext cx="2622681" cy="1532572"/>
            </a:xfrm>
            <a:custGeom>
              <a:avLst/>
              <a:gdLst/>
              <a:ahLst/>
              <a:cxnLst/>
              <a:rect l="l" t="t" r="r" b="b"/>
              <a:pathLst>
                <a:path w="86600" h="50605" extrusionOk="0">
                  <a:moveTo>
                    <a:pt x="43297" y="1"/>
                  </a:moveTo>
                  <a:cubicBezTo>
                    <a:pt x="42353" y="1"/>
                    <a:pt x="41405" y="366"/>
                    <a:pt x="40675" y="1096"/>
                  </a:cubicBezTo>
                  <a:lnTo>
                    <a:pt x="1438" y="40333"/>
                  </a:lnTo>
                  <a:cubicBezTo>
                    <a:pt x="0" y="41771"/>
                    <a:pt x="0" y="44122"/>
                    <a:pt x="1438" y="45560"/>
                  </a:cubicBezTo>
                  <a:lnTo>
                    <a:pt x="6483" y="50604"/>
                  </a:lnTo>
                  <a:lnTo>
                    <a:pt x="40675" y="16412"/>
                  </a:lnTo>
                  <a:cubicBezTo>
                    <a:pt x="41405" y="15693"/>
                    <a:pt x="42353" y="15333"/>
                    <a:pt x="43297" y="15333"/>
                  </a:cubicBezTo>
                  <a:cubicBezTo>
                    <a:pt x="44241" y="15333"/>
                    <a:pt x="45183" y="15693"/>
                    <a:pt x="45902" y="16412"/>
                  </a:cubicBezTo>
                  <a:lnTo>
                    <a:pt x="80117" y="50604"/>
                  </a:lnTo>
                  <a:lnTo>
                    <a:pt x="85162" y="45560"/>
                  </a:lnTo>
                  <a:cubicBezTo>
                    <a:pt x="86600" y="44122"/>
                    <a:pt x="86600" y="41771"/>
                    <a:pt x="85162" y="40333"/>
                  </a:cubicBezTo>
                  <a:lnTo>
                    <a:pt x="45902" y="1096"/>
                  </a:lnTo>
                  <a:cubicBezTo>
                    <a:pt x="45183" y="366"/>
                    <a:pt x="44241" y="1"/>
                    <a:pt x="432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0"/>
            <p:cNvSpPr/>
            <p:nvPr/>
          </p:nvSpPr>
          <p:spPr>
            <a:xfrm rot="-5400000">
              <a:off x="-849506" y="2094083"/>
              <a:ext cx="1911349" cy="955437"/>
            </a:xfrm>
            <a:custGeom>
              <a:avLst/>
              <a:gdLst/>
              <a:ahLst/>
              <a:cxnLst/>
              <a:rect l="l" t="t" r="r" b="b"/>
              <a:pathLst>
                <a:path w="92649" h="46313" extrusionOk="0">
                  <a:moveTo>
                    <a:pt x="0" y="0"/>
                  </a:moveTo>
                  <a:cubicBezTo>
                    <a:pt x="0" y="936"/>
                    <a:pt x="366" y="1872"/>
                    <a:pt x="1096" y="2602"/>
                  </a:cubicBezTo>
                  <a:lnTo>
                    <a:pt x="43711" y="45217"/>
                  </a:lnTo>
                  <a:cubicBezTo>
                    <a:pt x="44430" y="45947"/>
                    <a:pt x="45377" y="46312"/>
                    <a:pt x="46324" y="46312"/>
                  </a:cubicBezTo>
                  <a:cubicBezTo>
                    <a:pt x="47272" y="46312"/>
                    <a:pt x="48219" y="45947"/>
                    <a:pt x="48938" y="45217"/>
                  </a:cubicBezTo>
                  <a:lnTo>
                    <a:pt x="91553" y="2602"/>
                  </a:lnTo>
                  <a:cubicBezTo>
                    <a:pt x="92283" y="1872"/>
                    <a:pt x="92648" y="936"/>
                    <a:pt x="92648" y="0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p10"/>
          <p:cNvSpPr/>
          <p:nvPr/>
        </p:nvSpPr>
        <p:spPr>
          <a:xfrm rot="10800000" flipH="1">
            <a:off x="810734" y="5584533"/>
            <a:ext cx="5169815" cy="258426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1695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>
            <a:spLocks noGrp="1"/>
          </p:cNvSpPr>
          <p:nvPr>
            <p:ph type="title" hasCustomPrompt="1"/>
          </p:nvPr>
        </p:nvSpPr>
        <p:spPr>
          <a:xfrm>
            <a:off x="2055000" y="1849733"/>
            <a:ext cx="8082000" cy="249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4666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69" name="Google Shape;69;p11"/>
          <p:cNvSpPr txBox="1">
            <a:spLocks noGrp="1"/>
          </p:cNvSpPr>
          <p:nvPr>
            <p:ph type="subTitle" idx="1"/>
          </p:nvPr>
        </p:nvSpPr>
        <p:spPr>
          <a:xfrm>
            <a:off x="2055000" y="4345433"/>
            <a:ext cx="8082000" cy="6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70" name="Google Shape;70;p11"/>
          <p:cNvSpPr/>
          <p:nvPr/>
        </p:nvSpPr>
        <p:spPr>
          <a:xfrm rot="-5400000">
            <a:off x="-1003539" y="2578621"/>
            <a:ext cx="3402380" cy="1700768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11"/>
          <p:cNvSpPr/>
          <p:nvPr/>
        </p:nvSpPr>
        <p:spPr>
          <a:xfrm rot="-5400000">
            <a:off x="-760515" y="2746275"/>
            <a:ext cx="2731601" cy="1365461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1"/>
          <p:cNvSpPr/>
          <p:nvPr/>
        </p:nvSpPr>
        <p:spPr>
          <a:xfrm rot="5400000" flipH="1">
            <a:off x="9793161" y="2578621"/>
            <a:ext cx="3402380" cy="1700768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11"/>
          <p:cNvSpPr/>
          <p:nvPr/>
        </p:nvSpPr>
        <p:spPr>
          <a:xfrm rot="5400000" flipH="1">
            <a:off x="10220916" y="2746275"/>
            <a:ext cx="2731601" cy="1365461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4644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0332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3"/>
          <p:cNvSpPr/>
          <p:nvPr/>
        </p:nvSpPr>
        <p:spPr>
          <a:xfrm rot="5400000">
            <a:off x="10213502" y="292442"/>
            <a:ext cx="2731601" cy="1365461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3"/>
          <p:cNvSpPr/>
          <p:nvPr/>
        </p:nvSpPr>
        <p:spPr>
          <a:xfrm>
            <a:off x="-881851" y="-277543"/>
            <a:ext cx="3074093" cy="153666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title" idx="2"/>
          </p:nvPr>
        </p:nvSpPr>
        <p:spPr>
          <a:xfrm>
            <a:off x="960000" y="2583533"/>
            <a:ext cx="3074000" cy="5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subTitle" idx="1"/>
          </p:nvPr>
        </p:nvSpPr>
        <p:spPr>
          <a:xfrm>
            <a:off x="960000" y="31443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title" idx="3"/>
          </p:nvPr>
        </p:nvSpPr>
        <p:spPr>
          <a:xfrm>
            <a:off x="4559028" y="2583533"/>
            <a:ext cx="3074000" cy="5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subTitle" idx="4"/>
          </p:nvPr>
        </p:nvSpPr>
        <p:spPr>
          <a:xfrm>
            <a:off x="4559028" y="31443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title" idx="5"/>
          </p:nvPr>
        </p:nvSpPr>
        <p:spPr>
          <a:xfrm>
            <a:off x="960000" y="4852400"/>
            <a:ext cx="3074000" cy="5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subTitle" idx="6"/>
          </p:nvPr>
        </p:nvSpPr>
        <p:spPr>
          <a:xfrm>
            <a:off x="960000" y="5413200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title" idx="7"/>
          </p:nvPr>
        </p:nvSpPr>
        <p:spPr>
          <a:xfrm>
            <a:off x="4559028" y="4852400"/>
            <a:ext cx="3074000" cy="5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subTitle" idx="8"/>
          </p:nvPr>
        </p:nvSpPr>
        <p:spPr>
          <a:xfrm>
            <a:off x="4559028" y="5413200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title" idx="9"/>
          </p:nvPr>
        </p:nvSpPr>
        <p:spPr>
          <a:xfrm>
            <a:off x="8158065" y="2583533"/>
            <a:ext cx="3074000" cy="5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subTitle" idx="13"/>
          </p:nvPr>
        </p:nvSpPr>
        <p:spPr>
          <a:xfrm>
            <a:off x="8158065" y="31443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title" idx="14"/>
          </p:nvPr>
        </p:nvSpPr>
        <p:spPr>
          <a:xfrm>
            <a:off x="8158067" y="4852400"/>
            <a:ext cx="3074000" cy="5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subTitle" idx="15"/>
          </p:nvPr>
        </p:nvSpPr>
        <p:spPr>
          <a:xfrm>
            <a:off x="8158065" y="5413200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title" idx="16" hasCustomPrompt="1"/>
          </p:nvPr>
        </p:nvSpPr>
        <p:spPr>
          <a:xfrm>
            <a:off x="1917200" y="1819933"/>
            <a:ext cx="11596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9pPr>
          </a:lstStyle>
          <a:p>
            <a:r>
              <a:t>xx%</a:t>
            </a:r>
          </a:p>
        </p:txBody>
      </p:sp>
      <p:sp>
        <p:nvSpPr>
          <p:cNvPr id="92" name="Google Shape;92;p13"/>
          <p:cNvSpPr txBox="1">
            <a:spLocks noGrp="1"/>
          </p:cNvSpPr>
          <p:nvPr>
            <p:ph type="title" idx="17" hasCustomPrompt="1"/>
          </p:nvPr>
        </p:nvSpPr>
        <p:spPr>
          <a:xfrm>
            <a:off x="5516200" y="1819933"/>
            <a:ext cx="11596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9pPr>
          </a:lstStyle>
          <a:p>
            <a:r>
              <a:t>xx%</a:t>
            </a:r>
          </a:p>
        </p:txBody>
      </p:sp>
      <p:sp>
        <p:nvSpPr>
          <p:cNvPr id="93" name="Google Shape;93;p13"/>
          <p:cNvSpPr txBox="1">
            <a:spLocks noGrp="1"/>
          </p:cNvSpPr>
          <p:nvPr>
            <p:ph type="title" idx="18" hasCustomPrompt="1"/>
          </p:nvPr>
        </p:nvSpPr>
        <p:spPr>
          <a:xfrm>
            <a:off x="9115200" y="1819933"/>
            <a:ext cx="11596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9pPr>
          </a:lstStyle>
          <a:p>
            <a:r>
              <a:t>xx%</a:t>
            </a:r>
          </a:p>
        </p:txBody>
      </p:sp>
      <p:sp>
        <p:nvSpPr>
          <p:cNvPr id="94" name="Google Shape;94;p13"/>
          <p:cNvSpPr txBox="1">
            <a:spLocks noGrp="1"/>
          </p:cNvSpPr>
          <p:nvPr>
            <p:ph type="title" idx="19" hasCustomPrompt="1"/>
          </p:nvPr>
        </p:nvSpPr>
        <p:spPr>
          <a:xfrm>
            <a:off x="1917200" y="4088800"/>
            <a:ext cx="11596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9pPr>
          </a:lstStyle>
          <a:p>
            <a:r>
              <a:t>xx%</a:t>
            </a:r>
          </a:p>
        </p:txBody>
      </p:sp>
      <p:sp>
        <p:nvSpPr>
          <p:cNvPr id="95" name="Google Shape;95;p13"/>
          <p:cNvSpPr txBox="1">
            <a:spLocks noGrp="1"/>
          </p:cNvSpPr>
          <p:nvPr>
            <p:ph type="title" idx="20" hasCustomPrompt="1"/>
          </p:nvPr>
        </p:nvSpPr>
        <p:spPr>
          <a:xfrm>
            <a:off x="5516200" y="4088800"/>
            <a:ext cx="11596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9pPr>
          </a:lstStyle>
          <a:p>
            <a:r>
              <a:t>xx%</a:t>
            </a:r>
          </a:p>
        </p:txBody>
      </p:sp>
      <p:sp>
        <p:nvSpPr>
          <p:cNvPr id="96" name="Google Shape;96;p13"/>
          <p:cNvSpPr txBox="1">
            <a:spLocks noGrp="1"/>
          </p:cNvSpPr>
          <p:nvPr>
            <p:ph type="title" idx="21" hasCustomPrompt="1"/>
          </p:nvPr>
        </p:nvSpPr>
        <p:spPr>
          <a:xfrm>
            <a:off x="9115200" y="4088800"/>
            <a:ext cx="11596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9207789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 1">
  <p:cSld name="Section title and description 1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/>
          <p:nvPr/>
        </p:nvSpPr>
        <p:spPr>
          <a:xfrm>
            <a:off x="-1194866" y="-449686"/>
            <a:ext cx="5169815" cy="258426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4"/>
          <p:cNvSpPr/>
          <p:nvPr/>
        </p:nvSpPr>
        <p:spPr>
          <a:xfrm rot="10800000">
            <a:off x="2479209" y="5959417"/>
            <a:ext cx="4012011" cy="2005507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4"/>
          <p:cNvSpPr/>
          <p:nvPr/>
        </p:nvSpPr>
        <p:spPr>
          <a:xfrm rot="-5400000">
            <a:off x="-2445160" y="2266668"/>
            <a:ext cx="4294589" cy="2146761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4"/>
          <p:cNvSpPr/>
          <p:nvPr/>
        </p:nvSpPr>
        <p:spPr>
          <a:xfrm>
            <a:off x="-1194866" y="-811834"/>
            <a:ext cx="5169815" cy="258426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4"/>
          <p:cNvSpPr/>
          <p:nvPr/>
        </p:nvSpPr>
        <p:spPr>
          <a:xfrm rot="10800000">
            <a:off x="7453218" y="4656202"/>
            <a:ext cx="6455783" cy="3227089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4"/>
          <p:cNvSpPr/>
          <p:nvPr/>
        </p:nvSpPr>
        <p:spPr>
          <a:xfrm rot="10800000">
            <a:off x="7453218" y="5108429"/>
            <a:ext cx="6455783" cy="3227089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4"/>
          <p:cNvSpPr/>
          <p:nvPr/>
        </p:nvSpPr>
        <p:spPr>
          <a:xfrm>
            <a:off x="-407467" y="5487342"/>
            <a:ext cx="2886667" cy="1686833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4"/>
          <p:cNvSpPr/>
          <p:nvPr/>
        </p:nvSpPr>
        <p:spPr>
          <a:xfrm>
            <a:off x="8158365" y="-619300"/>
            <a:ext cx="4030232" cy="2014616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4"/>
          <p:cNvSpPr/>
          <p:nvPr/>
        </p:nvSpPr>
        <p:spPr>
          <a:xfrm rot="-5400000">
            <a:off x="9954389" y="1456733"/>
            <a:ext cx="3754111" cy="2193727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4"/>
          <p:cNvSpPr/>
          <p:nvPr/>
        </p:nvSpPr>
        <p:spPr>
          <a:xfrm>
            <a:off x="4090000" y="-1217156"/>
            <a:ext cx="4012011" cy="2005507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14"/>
          <p:cNvSpPr txBox="1">
            <a:spLocks noGrp="1"/>
          </p:cNvSpPr>
          <p:nvPr>
            <p:ph type="title"/>
          </p:nvPr>
        </p:nvSpPr>
        <p:spPr>
          <a:xfrm>
            <a:off x="2850400" y="1992400"/>
            <a:ext cx="64912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09" name="Google Shape;109;p14"/>
          <p:cNvSpPr txBox="1">
            <a:spLocks noGrp="1"/>
          </p:cNvSpPr>
          <p:nvPr>
            <p:ph type="subTitle" idx="1"/>
          </p:nvPr>
        </p:nvSpPr>
        <p:spPr>
          <a:xfrm>
            <a:off x="2850400" y="3114801"/>
            <a:ext cx="6491200" cy="18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06901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Title and Three Columns 2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5"/>
          <p:cNvSpPr txBox="1">
            <a:spLocks noGrp="1"/>
          </p:cNvSpPr>
          <p:nvPr>
            <p:ph type="title" idx="2"/>
          </p:nvPr>
        </p:nvSpPr>
        <p:spPr>
          <a:xfrm>
            <a:off x="5430081" y="3097233"/>
            <a:ext cx="2886800" cy="52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13" name="Google Shape;113;p15"/>
          <p:cNvSpPr txBox="1">
            <a:spLocks noGrp="1"/>
          </p:cNvSpPr>
          <p:nvPr>
            <p:ph type="subTitle" idx="1"/>
          </p:nvPr>
        </p:nvSpPr>
        <p:spPr>
          <a:xfrm>
            <a:off x="5430081" y="3580867"/>
            <a:ext cx="2886800" cy="71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5"/>
          <p:cNvSpPr txBox="1">
            <a:spLocks noGrp="1"/>
          </p:cNvSpPr>
          <p:nvPr>
            <p:ph type="title" idx="3"/>
          </p:nvPr>
        </p:nvSpPr>
        <p:spPr>
          <a:xfrm>
            <a:off x="5430076" y="1687500"/>
            <a:ext cx="2886800" cy="52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15" name="Google Shape;115;p15"/>
          <p:cNvSpPr txBox="1">
            <a:spLocks noGrp="1"/>
          </p:cNvSpPr>
          <p:nvPr>
            <p:ph type="subTitle" idx="4"/>
          </p:nvPr>
        </p:nvSpPr>
        <p:spPr>
          <a:xfrm>
            <a:off x="5430081" y="2171067"/>
            <a:ext cx="2886800" cy="71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5"/>
          <p:cNvSpPr txBox="1">
            <a:spLocks noGrp="1"/>
          </p:cNvSpPr>
          <p:nvPr>
            <p:ph type="title" idx="5"/>
          </p:nvPr>
        </p:nvSpPr>
        <p:spPr>
          <a:xfrm>
            <a:off x="5430079" y="4506967"/>
            <a:ext cx="2886800" cy="52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17" name="Google Shape;117;p15"/>
          <p:cNvSpPr txBox="1">
            <a:spLocks noGrp="1"/>
          </p:cNvSpPr>
          <p:nvPr>
            <p:ph type="subTitle" idx="6"/>
          </p:nvPr>
        </p:nvSpPr>
        <p:spPr>
          <a:xfrm>
            <a:off x="5430081" y="4990600"/>
            <a:ext cx="2886800" cy="71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"/>
          <p:cNvSpPr/>
          <p:nvPr/>
        </p:nvSpPr>
        <p:spPr>
          <a:xfrm rot="-5400000">
            <a:off x="-1756105" y="168086"/>
            <a:ext cx="4606817" cy="2302837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5"/>
          <p:cNvSpPr/>
          <p:nvPr/>
        </p:nvSpPr>
        <p:spPr>
          <a:xfrm>
            <a:off x="-1242093" y="4585473"/>
            <a:ext cx="4404188" cy="2573601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5"/>
          <p:cNvSpPr/>
          <p:nvPr/>
        </p:nvSpPr>
        <p:spPr>
          <a:xfrm flipH="1">
            <a:off x="8316867" y="-795519"/>
            <a:ext cx="5169815" cy="258426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5"/>
          <p:cNvSpPr/>
          <p:nvPr/>
        </p:nvSpPr>
        <p:spPr>
          <a:xfrm flipH="1">
            <a:off x="8316867" y="-1157667"/>
            <a:ext cx="5169815" cy="258426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15"/>
          <p:cNvSpPr/>
          <p:nvPr/>
        </p:nvSpPr>
        <p:spPr>
          <a:xfrm rot="-5400000" flipH="1">
            <a:off x="9598202" y="3092863"/>
            <a:ext cx="4752897" cy="2777371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6130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6"/>
          <p:cNvSpPr txBox="1">
            <a:spLocks noGrp="1"/>
          </p:cNvSpPr>
          <p:nvPr>
            <p:ph type="title"/>
          </p:nvPr>
        </p:nvSpPr>
        <p:spPr>
          <a:xfrm>
            <a:off x="1255767" y="3615051"/>
            <a:ext cx="6135600" cy="13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25" name="Google Shape;125;p16"/>
          <p:cNvSpPr txBox="1">
            <a:spLocks noGrp="1"/>
          </p:cNvSpPr>
          <p:nvPr>
            <p:ph type="title" idx="2" hasCustomPrompt="1"/>
          </p:nvPr>
        </p:nvSpPr>
        <p:spPr>
          <a:xfrm>
            <a:off x="1255767" y="2492647"/>
            <a:ext cx="20984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6"/>
          <p:cNvSpPr txBox="1">
            <a:spLocks noGrp="1"/>
          </p:cNvSpPr>
          <p:nvPr>
            <p:ph type="subTitle" idx="1"/>
          </p:nvPr>
        </p:nvSpPr>
        <p:spPr>
          <a:xfrm>
            <a:off x="1255767" y="4896084"/>
            <a:ext cx="6897600" cy="48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6"/>
          <p:cNvSpPr/>
          <p:nvPr/>
        </p:nvSpPr>
        <p:spPr>
          <a:xfrm>
            <a:off x="7098389" y="-218653"/>
            <a:ext cx="5169815" cy="258426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6"/>
          <p:cNvSpPr/>
          <p:nvPr/>
        </p:nvSpPr>
        <p:spPr>
          <a:xfrm>
            <a:off x="7098389" y="-580801"/>
            <a:ext cx="5169815" cy="258426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6"/>
          <p:cNvSpPr/>
          <p:nvPr/>
        </p:nvSpPr>
        <p:spPr>
          <a:xfrm rot="10800000">
            <a:off x="1814488" y="-677354"/>
            <a:ext cx="4752897" cy="2777371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16"/>
          <p:cNvSpPr/>
          <p:nvPr/>
        </p:nvSpPr>
        <p:spPr>
          <a:xfrm rot="5400000">
            <a:off x="8876937" y="3095716"/>
            <a:ext cx="4728187" cy="2363507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16"/>
          <p:cNvSpPr/>
          <p:nvPr/>
        </p:nvSpPr>
        <p:spPr>
          <a:xfrm>
            <a:off x="6642256" y="5385706"/>
            <a:ext cx="4404187" cy="2573601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15040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7"/>
          <p:cNvSpPr txBox="1">
            <a:spLocks noGrp="1"/>
          </p:cNvSpPr>
          <p:nvPr>
            <p:ph type="title"/>
          </p:nvPr>
        </p:nvSpPr>
        <p:spPr>
          <a:xfrm>
            <a:off x="5478900" y="2599767"/>
            <a:ext cx="3999600" cy="21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34" name="Google Shape;134;p17"/>
          <p:cNvSpPr txBox="1">
            <a:spLocks noGrp="1"/>
          </p:cNvSpPr>
          <p:nvPr>
            <p:ph type="title" idx="2" hasCustomPrompt="1"/>
          </p:nvPr>
        </p:nvSpPr>
        <p:spPr>
          <a:xfrm>
            <a:off x="5478900" y="1418613"/>
            <a:ext cx="20984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35" name="Google Shape;135;p17"/>
          <p:cNvSpPr txBox="1">
            <a:spLocks noGrp="1"/>
          </p:cNvSpPr>
          <p:nvPr>
            <p:ph type="subTitle" idx="1"/>
          </p:nvPr>
        </p:nvSpPr>
        <p:spPr>
          <a:xfrm>
            <a:off x="5478900" y="4804600"/>
            <a:ext cx="3999600" cy="63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17"/>
          <p:cNvSpPr/>
          <p:nvPr/>
        </p:nvSpPr>
        <p:spPr>
          <a:xfrm rot="10800000">
            <a:off x="8099222" y="5015633"/>
            <a:ext cx="5169815" cy="258426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7"/>
          <p:cNvSpPr/>
          <p:nvPr/>
        </p:nvSpPr>
        <p:spPr>
          <a:xfrm rot="10800000">
            <a:off x="8099222" y="5377781"/>
            <a:ext cx="5169815" cy="258426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17"/>
          <p:cNvSpPr/>
          <p:nvPr/>
        </p:nvSpPr>
        <p:spPr>
          <a:xfrm rot="-5400000">
            <a:off x="9300688" y="1707080"/>
            <a:ext cx="4752897" cy="2777371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7"/>
          <p:cNvSpPr/>
          <p:nvPr/>
        </p:nvSpPr>
        <p:spPr>
          <a:xfrm>
            <a:off x="7450289" y="-1029567"/>
            <a:ext cx="5169815" cy="258426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23492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1">
  <p:cSld name="Quote 1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8"/>
          <p:cNvSpPr txBox="1">
            <a:spLocks noGrp="1"/>
          </p:cNvSpPr>
          <p:nvPr>
            <p:ph type="title"/>
          </p:nvPr>
        </p:nvSpPr>
        <p:spPr>
          <a:xfrm>
            <a:off x="5617000" y="4060000"/>
            <a:ext cx="5624000" cy="7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142" name="Google Shape;142;p18"/>
          <p:cNvSpPr txBox="1">
            <a:spLocks noGrp="1"/>
          </p:cNvSpPr>
          <p:nvPr>
            <p:ph type="subTitle" idx="1"/>
          </p:nvPr>
        </p:nvSpPr>
        <p:spPr>
          <a:xfrm>
            <a:off x="5617000" y="2088800"/>
            <a:ext cx="5624000" cy="197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6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143" name="Google Shape;143;p18"/>
          <p:cNvSpPr/>
          <p:nvPr/>
        </p:nvSpPr>
        <p:spPr>
          <a:xfrm flipH="1">
            <a:off x="8316867" y="-795519"/>
            <a:ext cx="5169815" cy="258426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8"/>
          <p:cNvSpPr/>
          <p:nvPr/>
        </p:nvSpPr>
        <p:spPr>
          <a:xfrm flipH="1">
            <a:off x="8316867" y="-1157667"/>
            <a:ext cx="5169815" cy="258426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8"/>
          <p:cNvSpPr/>
          <p:nvPr/>
        </p:nvSpPr>
        <p:spPr>
          <a:xfrm rot="-5400000" flipH="1">
            <a:off x="9721536" y="3665913"/>
            <a:ext cx="4752897" cy="2777371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8"/>
          <p:cNvSpPr/>
          <p:nvPr/>
        </p:nvSpPr>
        <p:spPr>
          <a:xfrm rot="10800000">
            <a:off x="8316883" y="5582024"/>
            <a:ext cx="3074093" cy="153666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05477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9"/>
          <p:cNvSpPr txBox="1">
            <a:spLocks noGrp="1"/>
          </p:cNvSpPr>
          <p:nvPr>
            <p:ph type="title"/>
          </p:nvPr>
        </p:nvSpPr>
        <p:spPr>
          <a:xfrm>
            <a:off x="2213400" y="4060001"/>
            <a:ext cx="7765200" cy="7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149" name="Google Shape;149;p19"/>
          <p:cNvSpPr txBox="1">
            <a:spLocks noGrp="1"/>
          </p:cNvSpPr>
          <p:nvPr>
            <p:ph type="subTitle" idx="1"/>
          </p:nvPr>
        </p:nvSpPr>
        <p:spPr>
          <a:xfrm>
            <a:off x="2213400" y="2088800"/>
            <a:ext cx="7765200" cy="197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3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150" name="Google Shape;150;p19"/>
          <p:cNvSpPr/>
          <p:nvPr/>
        </p:nvSpPr>
        <p:spPr>
          <a:xfrm>
            <a:off x="4394813" y="-130379"/>
            <a:ext cx="3402380" cy="1700768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9"/>
          <p:cNvSpPr/>
          <p:nvPr/>
        </p:nvSpPr>
        <p:spPr>
          <a:xfrm>
            <a:off x="4730202" y="-55092"/>
            <a:ext cx="2731601" cy="1365461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998114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"/>
          <p:cNvSpPr txBox="1">
            <a:spLocks noGrp="1"/>
          </p:cNvSpPr>
          <p:nvPr>
            <p:ph type="title"/>
          </p:nvPr>
        </p:nvSpPr>
        <p:spPr>
          <a:xfrm>
            <a:off x="2172180" y="3366533"/>
            <a:ext cx="3262800" cy="5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667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0"/>
          <p:cNvSpPr txBox="1">
            <a:spLocks noGrp="1"/>
          </p:cNvSpPr>
          <p:nvPr>
            <p:ph type="title" idx="2"/>
          </p:nvPr>
        </p:nvSpPr>
        <p:spPr>
          <a:xfrm>
            <a:off x="6757044" y="3366533"/>
            <a:ext cx="3262800" cy="5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667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0"/>
          <p:cNvSpPr txBox="1">
            <a:spLocks noGrp="1"/>
          </p:cNvSpPr>
          <p:nvPr>
            <p:ph type="subTitle" idx="1"/>
          </p:nvPr>
        </p:nvSpPr>
        <p:spPr>
          <a:xfrm>
            <a:off x="6757051" y="3936867"/>
            <a:ext cx="3262800" cy="13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67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56" name="Google Shape;156;p20"/>
          <p:cNvSpPr txBox="1">
            <a:spLocks noGrp="1"/>
          </p:cNvSpPr>
          <p:nvPr>
            <p:ph type="subTitle" idx="3"/>
          </p:nvPr>
        </p:nvSpPr>
        <p:spPr>
          <a:xfrm>
            <a:off x="2172149" y="3936867"/>
            <a:ext cx="3262800" cy="13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67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57" name="Google Shape;157;p20"/>
          <p:cNvSpPr/>
          <p:nvPr/>
        </p:nvSpPr>
        <p:spPr>
          <a:xfrm rot="-5400000">
            <a:off x="9535807" y="4445040"/>
            <a:ext cx="4404188" cy="2573601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20"/>
          <p:cNvSpPr/>
          <p:nvPr/>
        </p:nvSpPr>
        <p:spPr>
          <a:xfrm rot="10800000">
            <a:off x="3792596" y="5631086"/>
            <a:ext cx="4606817" cy="2302837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20"/>
          <p:cNvSpPr txBox="1">
            <a:spLocks noGrp="1"/>
          </p:cNvSpPr>
          <p:nvPr>
            <p:ph type="title" idx="4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0"/>
          <p:cNvSpPr/>
          <p:nvPr/>
        </p:nvSpPr>
        <p:spPr>
          <a:xfrm rot="-5400000" flipH="1">
            <a:off x="-2220860" y="126308"/>
            <a:ext cx="5169815" cy="258426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20"/>
          <p:cNvSpPr/>
          <p:nvPr/>
        </p:nvSpPr>
        <p:spPr>
          <a:xfrm rot="-5400000" flipH="1">
            <a:off x="-2583008" y="126308"/>
            <a:ext cx="5169815" cy="258426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0"/>
          <p:cNvSpPr/>
          <p:nvPr/>
        </p:nvSpPr>
        <p:spPr>
          <a:xfrm rot="5400000" flipH="1">
            <a:off x="-879969" y="4453942"/>
            <a:ext cx="2488017" cy="1453881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20"/>
          <p:cNvSpPr/>
          <p:nvPr/>
        </p:nvSpPr>
        <p:spPr>
          <a:xfrm>
            <a:off x="9627772" y="-548038"/>
            <a:ext cx="3208435" cy="1603819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06645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Title and Four Columns 1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1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21"/>
          <p:cNvSpPr txBox="1">
            <a:spLocks noGrp="1"/>
          </p:cNvSpPr>
          <p:nvPr>
            <p:ph type="title" idx="2"/>
          </p:nvPr>
        </p:nvSpPr>
        <p:spPr>
          <a:xfrm>
            <a:off x="7723860" y="2293844"/>
            <a:ext cx="2101200" cy="56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67" name="Google Shape;167;p21"/>
          <p:cNvSpPr txBox="1">
            <a:spLocks noGrp="1"/>
          </p:cNvSpPr>
          <p:nvPr>
            <p:ph type="subTitle" idx="1"/>
          </p:nvPr>
        </p:nvSpPr>
        <p:spPr>
          <a:xfrm>
            <a:off x="7723863" y="2981677"/>
            <a:ext cx="2794400" cy="70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1"/>
          <p:cNvSpPr txBox="1">
            <a:spLocks noGrp="1"/>
          </p:cNvSpPr>
          <p:nvPr>
            <p:ph type="title" idx="3"/>
          </p:nvPr>
        </p:nvSpPr>
        <p:spPr>
          <a:xfrm>
            <a:off x="7723860" y="4088244"/>
            <a:ext cx="2101200" cy="56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69" name="Google Shape;169;p21"/>
          <p:cNvSpPr txBox="1">
            <a:spLocks noGrp="1"/>
          </p:cNvSpPr>
          <p:nvPr>
            <p:ph type="subTitle" idx="4"/>
          </p:nvPr>
        </p:nvSpPr>
        <p:spPr>
          <a:xfrm>
            <a:off x="7723863" y="4775977"/>
            <a:ext cx="2794400" cy="70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21"/>
          <p:cNvSpPr txBox="1">
            <a:spLocks noGrp="1"/>
          </p:cNvSpPr>
          <p:nvPr>
            <p:ph type="title" idx="5"/>
          </p:nvPr>
        </p:nvSpPr>
        <p:spPr>
          <a:xfrm>
            <a:off x="3338363" y="2293844"/>
            <a:ext cx="2101200" cy="56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71" name="Google Shape;171;p21"/>
          <p:cNvSpPr txBox="1">
            <a:spLocks noGrp="1"/>
          </p:cNvSpPr>
          <p:nvPr>
            <p:ph type="subTitle" idx="6"/>
          </p:nvPr>
        </p:nvSpPr>
        <p:spPr>
          <a:xfrm>
            <a:off x="3338363" y="2981577"/>
            <a:ext cx="2794400" cy="70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1"/>
          <p:cNvSpPr txBox="1">
            <a:spLocks noGrp="1"/>
          </p:cNvSpPr>
          <p:nvPr>
            <p:ph type="title" idx="7"/>
          </p:nvPr>
        </p:nvSpPr>
        <p:spPr>
          <a:xfrm>
            <a:off x="3338363" y="4088244"/>
            <a:ext cx="2101200" cy="56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73" name="Google Shape;173;p21"/>
          <p:cNvSpPr txBox="1">
            <a:spLocks noGrp="1"/>
          </p:cNvSpPr>
          <p:nvPr>
            <p:ph type="subTitle" idx="8"/>
          </p:nvPr>
        </p:nvSpPr>
        <p:spPr>
          <a:xfrm>
            <a:off x="3338363" y="4775877"/>
            <a:ext cx="2794400" cy="70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21"/>
          <p:cNvSpPr/>
          <p:nvPr/>
        </p:nvSpPr>
        <p:spPr>
          <a:xfrm rot="10800000">
            <a:off x="-1196327" y="5272534"/>
            <a:ext cx="4294589" cy="2146761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21"/>
          <p:cNvSpPr/>
          <p:nvPr/>
        </p:nvSpPr>
        <p:spPr>
          <a:xfrm rot="-5400000">
            <a:off x="10185400" y="438593"/>
            <a:ext cx="2886667" cy="1686833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1"/>
          <p:cNvSpPr/>
          <p:nvPr/>
        </p:nvSpPr>
        <p:spPr>
          <a:xfrm rot="-5400000">
            <a:off x="-1842450" y="150211"/>
            <a:ext cx="4012011" cy="2005507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1"/>
          <p:cNvSpPr/>
          <p:nvPr/>
        </p:nvSpPr>
        <p:spPr>
          <a:xfrm rot="10800000">
            <a:off x="9703983" y="5882640"/>
            <a:ext cx="3074093" cy="153666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9137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2"/>
          <p:cNvSpPr/>
          <p:nvPr/>
        </p:nvSpPr>
        <p:spPr>
          <a:xfrm rot="-5400000">
            <a:off x="-2327538" y="4790886"/>
            <a:ext cx="4606817" cy="2302837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22"/>
          <p:cNvSpPr/>
          <p:nvPr/>
        </p:nvSpPr>
        <p:spPr>
          <a:xfrm>
            <a:off x="1127307" y="5401806"/>
            <a:ext cx="4404188" cy="2573601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22"/>
          <p:cNvSpPr/>
          <p:nvPr/>
        </p:nvSpPr>
        <p:spPr>
          <a:xfrm flipH="1">
            <a:off x="-648700" y="-946986"/>
            <a:ext cx="5169815" cy="258426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22"/>
          <p:cNvSpPr/>
          <p:nvPr/>
        </p:nvSpPr>
        <p:spPr>
          <a:xfrm flipH="1">
            <a:off x="-648700" y="-1309134"/>
            <a:ext cx="5169815" cy="258426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22"/>
          <p:cNvSpPr/>
          <p:nvPr/>
        </p:nvSpPr>
        <p:spPr>
          <a:xfrm rot="-5400000" flipH="1">
            <a:off x="9602136" y="-502438"/>
            <a:ext cx="4752897" cy="2777371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22"/>
          <p:cNvSpPr txBox="1">
            <a:spLocks noGrp="1"/>
          </p:cNvSpPr>
          <p:nvPr>
            <p:ph type="title" hasCustomPrompt="1"/>
          </p:nvPr>
        </p:nvSpPr>
        <p:spPr>
          <a:xfrm>
            <a:off x="1400000" y="2186141"/>
            <a:ext cx="2604400" cy="10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85" name="Google Shape;185;p22"/>
          <p:cNvSpPr txBox="1">
            <a:spLocks noGrp="1"/>
          </p:cNvSpPr>
          <p:nvPr>
            <p:ph type="subTitle" idx="1"/>
          </p:nvPr>
        </p:nvSpPr>
        <p:spPr>
          <a:xfrm>
            <a:off x="1127300" y="3887000"/>
            <a:ext cx="3149600" cy="81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86" name="Google Shape;186;p22"/>
          <p:cNvSpPr txBox="1">
            <a:spLocks noGrp="1"/>
          </p:cNvSpPr>
          <p:nvPr>
            <p:ph type="title" idx="2" hasCustomPrompt="1"/>
          </p:nvPr>
        </p:nvSpPr>
        <p:spPr>
          <a:xfrm>
            <a:off x="4793800" y="2186141"/>
            <a:ext cx="2604400" cy="10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87" name="Google Shape;187;p22"/>
          <p:cNvSpPr txBox="1">
            <a:spLocks noGrp="1"/>
          </p:cNvSpPr>
          <p:nvPr>
            <p:ph type="subTitle" idx="3"/>
          </p:nvPr>
        </p:nvSpPr>
        <p:spPr>
          <a:xfrm>
            <a:off x="4521100" y="3887000"/>
            <a:ext cx="3149600" cy="81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88" name="Google Shape;188;p22"/>
          <p:cNvSpPr txBox="1">
            <a:spLocks noGrp="1"/>
          </p:cNvSpPr>
          <p:nvPr>
            <p:ph type="title" idx="4" hasCustomPrompt="1"/>
          </p:nvPr>
        </p:nvSpPr>
        <p:spPr>
          <a:xfrm>
            <a:off x="8187600" y="2186141"/>
            <a:ext cx="2604400" cy="10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89" name="Google Shape;189;p22"/>
          <p:cNvSpPr txBox="1">
            <a:spLocks noGrp="1"/>
          </p:cNvSpPr>
          <p:nvPr>
            <p:ph type="subTitle" idx="5"/>
          </p:nvPr>
        </p:nvSpPr>
        <p:spPr>
          <a:xfrm>
            <a:off x="7914900" y="3887000"/>
            <a:ext cx="3149600" cy="81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90" name="Google Shape;190;p22"/>
          <p:cNvSpPr txBox="1">
            <a:spLocks noGrp="1"/>
          </p:cNvSpPr>
          <p:nvPr>
            <p:ph type="subTitle" idx="6"/>
          </p:nvPr>
        </p:nvSpPr>
        <p:spPr>
          <a:xfrm>
            <a:off x="4996000" y="3315559"/>
            <a:ext cx="2200000" cy="4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latin typeface="Fjalla One"/>
                <a:ea typeface="Fjalla One"/>
                <a:cs typeface="Fjalla One"/>
                <a:sym typeface="Fjalla One"/>
              </a:defRPr>
            </a:lvl1pPr>
            <a:lvl2pPr lvl="1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22"/>
          <p:cNvSpPr txBox="1">
            <a:spLocks noGrp="1"/>
          </p:cNvSpPr>
          <p:nvPr>
            <p:ph type="subTitle" idx="7"/>
          </p:nvPr>
        </p:nvSpPr>
        <p:spPr>
          <a:xfrm>
            <a:off x="1602100" y="3315559"/>
            <a:ext cx="2200000" cy="4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latin typeface="Fjalla One"/>
                <a:ea typeface="Fjalla One"/>
                <a:cs typeface="Fjalla One"/>
                <a:sym typeface="Fjalla One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2"/>
          <p:cNvSpPr txBox="1">
            <a:spLocks noGrp="1"/>
          </p:cNvSpPr>
          <p:nvPr>
            <p:ph type="subTitle" idx="8"/>
          </p:nvPr>
        </p:nvSpPr>
        <p:spPr>
          <a:xfrm>
            <a:off x="8389900" y="3315559"/>
            <a:ext cx="2200000" cy="4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latin typeface="Fjalla One"/>
                <a:ea typeface="Fjalla One"/>
                <a:cs typeface="Fjalla One"/>
                <a:sym typeface="Fjalla One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22"/>
          <p:cNvSpPr/>
          <p:nvPr/>
        </p:nvSpPr>
        <p:spPr>
          <a:xfrm rot="10800000" flipH="1">
            <a:off x="7914901" y="5215400"/>
            <a:ext cx="5169815" cy="258426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22"/>
          <p:cNvSpPr/>
          <p:nvPr/>
        </p:nvSpPr>
        <p:spPr>
          <a:xfrm rot="10800000" flipH="1">
            <a:off x="7914901" y="5577548"/>
            <a:ext cx="5169815" cy="258426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22"/>
          <p:cNvSpPr/>
          <p:nvPr/>
        </p:nvSpPr>
        <p:spPr>
          <a:xfrm rot="10800000" flipH="1">
            <a:off x="7922057" y="-615417"/>
            <a:ext cx="2667857" cy="1558972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80467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 1">
  <p:cSld name="Big number 1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3"/>
          <p:cNvSpPr txBox="1">
            <a:spLocks noGrp="1"/>
          </p:cNvSpPr>
          <p:nvPr>
            <p:ph type="title" hasCustomPrompt="1"/>
          </p:nvPr>
        </p:nvSpPr>
        <p:spPr>
          <a:xfrm>
            <a:off x="5425333" y="2029117"/>
            <a:ext cx="4824800" cy="21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600"/>
              <a:buNone/>
              <a:defRPr sz="14666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198" name="Google Shape;198;p23"/>
          <p:cNvSpPr txBox="1">
            <a:spLocks noGrp="1"/>
          </p:cNvSpPr>
          <p:nvPr>
            <p:ph type="subTitle" idx="1"/>
          </p:nvPr>
        </p:nvSpPr>
        <p:spPr>
          <a:xfrm>
            <a:off x="5425333" y="4038884"/>
            <a:ext cx="4824800" cy="7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199" name="Google Shape;199;p23"/>
          <p:cNvSpPr/>
          <p:nvPr/>
        </p:nvSpPr>
        <p:spPr>
          <a:xfrm rot="5400000" flipH="1">
            <a:off x="9793161" y="2578621"/>
            <a:ext cx="3402380" cy="1700768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23"/>
          <p:cNvSpPr/>
          <p:nvPr/>
        </p:nvSpPr>
        <p:spPr>
          <a:xfrm rot="5400000" flipH="1">
            <a:off x="10220916" y="2746275"/>
            <a:ext cx="2731601" cy="1365461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23"/>
          <p:cNvSpPr/>
          <p:nvPr/>
        </p:nvSpPr>
        <p:spPr>
          <a:xfrm rot="10800000">
            <a:off x="8196396" y="4944570"/>
            <a:ext cx="4606817" cy="2302837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23"/>
          <p:cNvSpPr/>
          <p:nvPr/>
        </p:nvSpPr>
        <p:spPr>
          <a:xfrm rot="10800000">
            <a:off x="8297707" y="-567461"/>
            <a:ext cx="4404188" cy="2573601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09645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1">
  <p:cSld name="Caption 1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4"/>
          <p:cNvSpPr txBox="1">
            <a:spLocks noGrp="1"/>
          </p:cNvSpPr>
          <p:nvPr>
            <p:ph type="title"/>
          </p:nvPr>
        </p:nvSpPr>
        <p:spPr>
          <a:xfrm>
            <a:off x="4251033" y="5087200"/>
            <a:ext cx="6990000" cy="10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05" name="Google Shape;205;p24"/>
          <p:cNvGrpSpPr/>
          <p:nvPr/>
        </p:nvGrpSpPr>
        <p:grpSpPr>
          <a:xfrm rot="10800000">
            <a:off x="10768500" y="-507467"/>
            <a:ext cx="2221467" cy="3496908"/>
            <a:chOff x="-371550" y="1260424"/>
            <a:chExt cx="1666100" cy="2622681"/>
          </a:xfrm>
        </p:grpSpPr>
        <p:sp>
          <p:nvSpPr>
            <p:cNvPr id="206" name="Google Shape;206;p24"/>
            <p:cNvSpPr/>
            <p:nvPr/>
          </p:nvSpPr>
          <p:spPr>
            <a:xfrm rot="5400000">
              <a:off x="-783077" y="1805478"/>
              <a:ext cx="2622681" cy="1532572"/>
            </a:xfrm>
            <a:custGeom>
              <a:avLst/>
              <a:gdLst/>
              <a:ahLst/>
              <a:cxnLst/>
              <a:rect l="l" t="t" r="r" b="b"/>
              <a:pathLst>
                <a:path w="86600" h="50605" extrusionOk="0">
                  <a:moveTo>
                    <a:pt x="43297" y="1"/>
                  </a:moveTo>
                  <a:cubicBezTo>
                    <a:pt x="42353" y="1"/>
                    <a:pt x="41405" y="366"/>
                    <a:pt x="40675" y="1096"/>
                  </a:cubicBezTo>
                  <a:lnTo>
                    <a:pt x="1438" y="40333"/>
                  </a:lnTo>
                  <a:cubicBezTo>
                    <a:pt x="0" y="41771"/>
                    <a:pt x="0" y="44122"/>
                    <a:pt x="1438" y="45560"/>
                  </a:cubicBezTo>
                  <a:lnTo>
                    <a:pt x="6483" y="50604"/>
                  </a:lnTo>
                  <a:lnTo>
                    <a:pt x="40675" y="16412"/>
                  </a:lnTo>
                  <a:cubicBezTo>
                    <a:pt x="41405" y="15693"/>
                    <a:pt x="42353" y="15333"/>
                    <a:pt x="43297" y="15333"/>
                  </a:cubicBezTo>
                  <a:cubicBezTo>
                    <a:pt x="44241" y="15333"/>
                    <a:pt x="45183" y="15693"/>
                    <a:pt x="45902" y="16412"/>
                  </a:cubicBezTo>
                  <a:lnTo>
                    <a:pt x="80117" y="50604"/>
                  </a:lnTo>
                  <a:lnTo>
                    <a:pt x="85162" y="45560"/>
                  </a:lnTo>
                  <a:cubicBezTo>
                    <a:pt x="86600" y="44122"/>
                    <a:pt x="86600" y="41771"/>
                    <a:pt x="85162" y="40333"/>
                  </a:cubicBezTo>
                  <a:lnTo>
                    <a:pt x="45902" y="1096"/>
                  </a:lnTo>
                  <a:cubicBezTo>
                    <a:pt x="45183" y="366"/>
                    <a:pt x="44241" y="1"/>
                    <a:pt x="4329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24"/>
            <p:cNvSpPr/>
            <p:nvPr/>
          </p:nvSpPr>
          <p:spPr>
            <a:xfrm rot="-5400000">
              <a:off x="-849506" y="2094083"/>
              <a:ext cx="1911349" cy="955437"/>
            </a:xfrm>
            <a:custGeom>
              <a:avLst/>
              <a:gdLst/>
              <a:ahLst/>
              <a:cxnLst/>
              <a:rect l="l" t="t" r="r" b="b"/>
              <a:pathLst>
                <a:path w="92649" h="46313" extrusionOk="0">
                  <a:moveTo>
                    <a:pt x="0" y="0"/>
                  </a:moveTo>
                  <a:cubicBezTo>
                    <a:pt x="0" y="936"/>
                    <a:pt x="366" y="1872"/>
                    <a:pt x="1096" y="2602"/>
                  </a:cubicBezTo>
                  <a:lnTo>
                    <a:pt x="43711" y="45217"/>
                  </a:lnTo>
                  <a:cubicBezTo>
                    <a:pt x="44430" y="45947"/>
                    <a:pt x="45377" y="46312"/>
                    <a:pt x="46324" y="46312"/>
                  </a:cubicBezTo>
                  <a:cubicBezTo>
                    <a:pt x="47272" y="46312"/>
                    <a:pt x="48219" y="45947"/>
                    <a:pt x="48938" y="45217"/>
                  </a:cubicBezTo>
                  <a:lnTo>
                    <a:pt x="91553" y="2602"/>
                  </a:lnTo>
                  <a:cubicBezTo>
                    <a:pt x="92283" y="1872"/>
                    <a:pt x="92648" y="936"/>
                    <a:pt x="92648" y="0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8" name="Google Shape;208;p24"/>
          <p:cNvSpPr/>
          <p:nvPr/>
        </p:nvSpPr>
        <p:spPr>
          <a:xfrm rot="-5400000" flipH="1">
            <a:off x="-1867726" y="4299474"/>
            <a:ext cx="5169815" cy="258426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24"/>
          <p:cNvSpPr/>
          <p:nvPr/>
        </p:nvSpPr>
        <p:spPr>
          <a:xfrm rot="-5400000" flipH="1">
            <a:off x="-2229874" y="4299474"/>
            <a:ext cx="5169815" cy="258426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57696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5"/>
          <p:cNvSpPr/>
          <p:nvPr/>
        </p:nvSpPr>
        <p:spPr>
          <a:xfrm flipH="1">
            <a:off x="-473541" y="-548034"/>
            <a:ext cx="2681263" cy="1340299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5"/>
          <p:cNvSpPr/>
          <p:nvPr/>
        </p:nvSpPr>
        <p:spPr>
          <a:xfrm rot="5400000" flipH="1">
            <a:off x="-1043950" y="813997"/>
            <a:ext cx="2412387" cy="1409687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25"/>
          <p:cNvSpPr/>
          <p:nvPr/>
        </p:nvSpPr>
        <p:spPr>
          <a:xfrm rot="5400000">
            <a:off x="10463283" y="-48343"/>
            <a:ext cx="3074093" cy="153666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2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191085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6"/>
          <p:cNvSpPr txBox="1">
            <a:spLocks noGrp="1"/>
          </p:cNvSpPr>
          <p:nvPr>
            <p:ph type="title"/>
          </p:nvPr>
        </p:nvSpPr>
        <p:spPr>
          <a:xfrm>
            <a:off x="960000" y="1755071"/>
            <a:ext cx="5295600" cy="200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26"/>
          <p:cNvSpPr txBox="1">
            <a:spLocks noGrp="1"/>
          </p:cNvSpPr>
          <p:nvPr>
            <p:ph type="subTitle" idx="1"/>
          </p:nvPr>
        </p:nvSpPr>
        <p:spPr>
          <a:xfrm>
            <a:off x="960000" y="3763317"/>
            <a:ext cx="5295600" cy="13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26"/>
          <p:cNvSpPr/>
          <p:nvPr/>
        </p:nvSpPr>
        <p:spPr>
          <a:xfrm>
            <a:off x="-741190" y="-363812"/>
            <a:ext cx="3402380" cy="1700768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6"/>
          <p:cNvSpPr/>
          <p:nvPr/>
        </p:nvSpPr>
        <p:spPr>
          <a:xfrm>
            <a:off x="-405801" y="-288525"/>
            <a:ext cx="2731601" cy="1365461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98741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7"/>
          <p:cNvSpPr txBox="1">
            <a:spLocks noGrp="1"/>
          </p:cNvSpPr>
          <p:nvPr>
            <p:ph type="title"/>
          </p:nvPr>
        </p:nvSpPr>
        <p:spPr>
          <a:xfrm>
            <a:off x="6448000" y="2216800"/>
            <a:ext cx="4457200" cy="9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27"/>
          <p:cNvSpPr txBox="1">
            <a:spLocks noGrp="1"/>
          </p:cNvSpPr>
          <p:nvPr>
            <p:ph type="subTitle" idx="1"/>
          </p:nvPr>
        </p:nvSpPr>
        <p:spPr>
          <a:xfrm>
            <a:off x="6448000" y="3200833"/>
            <a:ext cx="4457200" cy="144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27"/>
          <p:cNvSpPr/>
          <p:nvPr/>
        </p:nvSpPr>
        <p:spPr>
          <a:xfrm>
            <a:off x="8158365" y="-619300"/>
            <a:ext cx="4030232" cy="2014616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27"/>
          <p:cNvSpPr/>
          <p:nvPr/>
        </p:nvSpPr>
        <p:spPr>
          <a:xfrm rot="-5400000">
            <a:off x="9954389" y="637182"/>
            <a:ext cx="3754111" cy="2193727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069841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8"/>
          <p:cNvSpPr txBox="1">
            <a:spLocks noGrp="1"/>
          </p:cNvSpPr>
          <p:nvPr>
            <p:ph type="title"/>
          </p:nvPr>
        </p:nvSpPr>
        <p:spPr>
          <a:xfrm>
            <a:off x="1279847" y="2216800"/>
            <a:ext cx="4920400" cy="9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28"/>
          <p:cNvSpPr txBox="1">
            <a:spLocks noGrp="1"/>
          </p:cNvSpPr>
          <p:nvPr>
            <p:ph type="subTitle" idx="1"/>
          </p:nvPr>
        </p:nvSpPr>
        <p:spPr>
          <a:xfrm>
            <a:off x="1279847" y="3200817"/>
            <a:ext cx="4457200" cy="144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28"/>
          <p:cNvSpPr/>
          <p:nvPr/>
        </p:nvSpPr>
        <p:spPr>
          <a:xfrm rot="10800000">
            <a:off x="16" y="5520500"/>
            <a:ext cx="4030232" cy="2014616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28"/>
          <p:cNvSpPr/>
          <p:nvPr/>
        </p:nvSpPr>
        <p:spPr>
          <a:xfrm rot="10800000">
            <a:off x="-373278" y="-731701"/>
            <a:ext cx="3754111" cy="2193727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8"/>
          <p:cNvSpPr/>
          <p:nvPr/>
        </p:nvSpPr>
        <p:spPr>
          <a:xfrm rot="5400000" flipH="1">
            <a:off x="9516459" y="4493608"/>
            <a:ext cx="5169815" cy="258426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28"/>
          <p:cNvSpPr/>
          <p:nvPr/>
        </p:nvSpPr>
        <p:spPr>
          <a:xfrm rot="5400000" flipH="1">
            <a:off x="9878607" y="4493608"/>
            <a:ext cx="5169815" cy="258426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28"/>
          <p:cNvSpPr/>
          <p:nvPr/>
        </p:nvSpPr>
        <p:spPr>
          <a:xfrm rot="5400000">
            <a:off x="-973200" y="4388968"/>
            <a:ext cx="2886667" cy="1686833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29559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9"/>
          <p:cNvSpPr txBox="1">
            <a:spLocks noGrp="1"/>
          </p:cNvSpPr>
          <p:nvPr>
            <p:ph type="title"/>
          </p:nvPr>
        </p:nvSpPr>
        <p:spPr>
          <a:xfrm>
            <a:off x="5774313" y="1666217"/>
            <a:ext cx="4920400" cy="9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29"/>
          <p:cNvSpPr txBox="1">
            <a:spLocks noGrp="1"/>
          </p:cNvSpPr>
          <p:nvPr>
            <p:ph type="subTitle" idx="1"/>
          </p:nvPr>
        </p:nvSpPr>
        <p:spPr>
          <a:xfrm>
            <a:off x="5774300" y="2707800"/>
            <a:ext cx="5619200" cy="24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6" name="Google Shape;236;p29"/>
          <p:cNvSpPr/>
          <p:nvPr/>
        </p:nvSpPr>
        <p:spPr>
          <a:xfrm>
            <a:off x="-1194866" y="-449686"/>
            <a:ext cx="5169815" cy="258426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29"/>
          <p:cNvSpPr/>
          <p:nvPr/>
        </p:nvSpPr>
        <p:spPr>
          <a:xfrm rot="10800000">
            <a:off x="-757260" y="5574717"/>
            <a:ext cx="4294589" cy="2146761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29"/>
          <p:cNvSpPr/>
          <p:nvPr/>
        </p:nvSpPr>
        <p:spPr>
          <a:xfrm>
            <a:off x="-1194866" y="-811834"/>
            <a:ext cx="5169815" cy="258426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29"/>
          <p:cNvSpPr/>
          <p:nvPr/>
        </p:nvSpPr>
        <p:spPr>
          <a:xfrm>
            <a:off x="3740367" y="5875293"/>
            <a:ext cx="2886667" cy="1686833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29"/>
          <p:cNvSpPr/>
          <p:nvPr/>
        </p:nvSpPr>
        <p:spPr>
          <a:xfrm rot="5400000">
            <a:off x="9783965" y="-164884"/>
            <a:ext cx="4030232" cy="2014616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9"/>
          <p:cNvSpPr/>
          <p:nvPr/>
        </p:nvSpPr>
        <p:spPr>
          <a:xfrm>
            <a:off x="4426800" y="-1172690"/>
            <a:ext cx="4012011" cy="2005507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9"/>
          <p:cNvSpPr/>
          <p:nvPr/>
        </p:nvSpPr>
        <p:spPr>
          <a:xfrm rot="10800000">
            <a:off x="8438784" y="5715961"/>
            <a:ext cx="4012011" cy="2005507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48317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0"/>
          <p:cNvSpPr/>
          <p:nvPr/>
        </p:nvSpPr>
        <p:spPr>
          <a:xfrm>
            <a:off x="9627772" y="-548038"/>
            <a:ext cx="3208435" cy="1603819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30"/>
          <p:cNvSpPr/>
          <p:nvPr/>
        </p:nvSpPr>
        <p:spPr>
          <a:xfrm rot="-5400000">
            <a:off x="10632067" y="1081801"/>
            <a:ext cx="2886667" cy="1686833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30"/>
          <p:cNvSpPr/>
          <p:nvPr/>
        </p:nvSpPr>
        <p:spPr>
          <a:xfrm>
            <a:off x="-741190" y="-363812"/>
            <a:ext cx="3402380" cy="1700768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30"/>
          <p:cNvSpPr txBox="1">
            <a:spLocks noGrp="1"/>
          </p:cNvSpPr>
          <p:nvPr>
            <p:ph type="body" idx="1"/>
          </p:nvPr>
        </p:nvSpPr>
        <p:spPr>
          <a:xfrm>
            <a:off x="960000" y="1987951"/>
            <a:ext cx="5136000" cy="40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67"/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Char char="○"/>
              <a:defRPr/>
            </a:lvl2pPr>
            <a:lvl3pPr marL="1828754" lvl="2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Font typeface="Roboto Condensed Light"/>
              <a:buChar char="■"/>
              <a:defRPr/>
            </a:lvl3pPr>
            <a:lvl4pPr marL="2438339" lvl="3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Font typeface="Roboto Condensed Light"/>
              <a:buChar char="●"/>
              <a:defRPr/>
            </a:lvl4pPr>
            <a:lvl5pPr marL="3047924" lvl="4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Font typeface="Roboto Condensed Light"/>
              <a:buChar char="○"/>
              <a:defRPr/>
            </a:lvl5pPr>
            <a:lvl6pPr marL="3657509" lvl="5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Font typeface="Roboto Condensed Light"/>
              <a:buChar char="■"/>
              <a:defRPr/>
            </a:lvl6pPr>
            <a:lvl7pPr marL="4267093" lvl="6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Font typeface="Roboto Condensed Light"/>
              <a:buChar char="●"/>
              <a:defRPr/>
            </a:lvl7pPr>
            <a:lvl8pPr marL="4876678" lvl="7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Font typeface="Roboto Condensed Light"/>
              <a:buChar char="○"/>
              <a:defRPr/>
            </a:lvl8pPr>
            <a:lvl9pPr marL="5486263" lvl="8" indent="-406390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200"/>
              <a:buFont typeface="Roboto Condensed Light"/>
              <a:buChar char="■"/>
              <a:defRPr/>
            </a:lvl9pPr>
          </a:lstStyle>
          <a:p>
            <a:endParaRPr/>
          </a:p>
        </p:txBody>
      </p:sp>
      <p:sp>
        <p:nvSpPr>
          <p:cNvPr id="248" name="Google Shape;248;p30"/>
          <p:cNvSpPr txBox="1">
            <a:spLocks noGrp="1"/>
          </p:cNvSpPr>
          <p:nvPr>
            <p:ph type="body" idx="2"/>
          </p:nvPr>
        </p:nvSpPr>
        <p:spPr>
          <a:xfrm>
            <a:off x="6273515" y="1987951"/>
            <a:ext cx="4958400" cy="40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333" b="1">
                <a:latin typeface="Fjalla One"/>
                <a:ea typeface="Fjalla One"/>
                <a:cs typeface="Fjalla One"/>
                <a:sym typeface="Fjalla One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Char char="○"/>
              <a:defRPr/>
            </a:lvl2pPr>
            <a:lvl3pPr marL="1828754" lvl="2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Font typeface="Roboto Condensed Light"/>
              <a:buChar char="■"/>
              <a:defRPr/>
            </a:lvl3pPr>
            <a:lvl4pPr marL="2438339" lvl="3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Font typeface="Roboto Condensed Light"/>
              <a:buChar char="●"/>
              <a:defRPr/>
            </a:lvl4pPr>
            <a:lvl5pPr marL="3047924" lvl="4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Font typeface="Roboto Condensed Light"/>
              <a:buChar char="○"/>
              <a:defRPr/>
            </a:lvl5pPr>
            <a:lvl6pPr marL="3657509" lvl="5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Font typeface="Roboto Condensed Light"/>
              <a:buChar char="■"/>
              <a:defRPr/>
            </a:lvl6pPr>
            <a:lvl7pPr marL="4267093" lvl="6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Font typeface="Roboto Condensed Light"/>
              <a:buChar char="●"/>
              <a:defRPr/>
            </a:lvl7pPr>
            <a:lvl8pPr marL="4876678" lvl="7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Font typeface="Roboto Condensed Light"/>
              <a:buChar char="○"/>
              <a:defRPr/>
            </a:lvl8pPr>
            <a:lvl9pPr marL="5486263" lvl="8" indent="-406390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200"/>
              <a:buFont typeface="Roboto Condensed Light"/>
              <a:buChar char="■"/>
              <a:defRPr/>
            </a:lvl9pPr>
          </a:lstStyle>
          <a:p>
            <a:endParaRPr/>
          </a:p>
        </p:txBody>
      </p:sp>
      <p:sp>
        <p:nvSpPr>
          <p:cNvPr id="249" name="Google Shape;249;p30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43527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1"/>
          <p:cNvSpPr/>
          <p:nvPr/>
        </p:nvSpPr>
        <p:spPr>
          <a:xfrm>
            <a:off x="10019767" y="-118413"/>
            <a:ext cx="3118875" cy="1559049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31"/>
          <p:cNvSpPr/>
          <p:nvPr/>
        </p:nvSpPr>
        <p:spPr>
          <a:xfrm>
            <a:off x="10019767" y="-336899"/>
            <a:ext cx="3118875" cy="1559049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31"/>
          <p:cNvSpPr/>
          <p:nvPr/>
        </p:nvSpPr>
        <p:spPr>
          <a:xfrm rot="-5400000">
            <a:off x="-1345384" y="1179724"/>
            <a:ext cx="3074093" cy="153666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31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55" name="Google Shape;255;p31"/>
          <p:cNvSpPr txBox="1">
            <a:spLocks noGrp="1"/>
          </p:cNvSpPr>
          <p:nvPr>
            <p:ph type="title" idx="2"/>
          </p:nvPr>
        </p:nvSpPr>
        <p:spPr>
          <a:xfrm>
            <a:off x="1105133" y="3889767"/>
            <a:ext cx="2987200" cy="52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256" name="Google Shape;256;p31"/>
          <p:cNvSpPr txBox="1">
            <a:spLocks noGrp="1"/>
          </p:cNvSpPr>
          <p:nvPr>
            <p:ph type="subTitle" idx="1"/>
          </p:nvPr>
        </p:nvSpPr>
        <p:spPr>
          <a:xfrm>
            <a:off x="1105133" y="4415333"/>
            <a:ext cx="2987200" cy="103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7" name="Google Shape;257;p31"/>
          <p:cNvSpPr txBox="1">
            <a:spLocks noGrp="1"/>
          </p:cNvSpPr>
          <p:nvPr>
            <p:ph type="title" idx="3"/>
          </p:nvPr>
        </p:nvSpPr>
        <p:spPr>
          <a:xfrm>
            <a:off x="4602393" y="3889767"/>
            <a:ext cx="2987200" cy="52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258" name="Google Shape;258;p31"/>
          <p:cNvSpPr txBox="1">
            <a:spLocks noGrp="1"/>
          </p:cNvSpPr>
          <p:nvPr>
            <p:ph type="subTitle" idx="4"/>
          </p:nvPr>
        </p:nvSpPr>
        <p:spPr>
          <a:xfrm>
            <a:off x="4602395" y="4415333"/>
            <a:ext cx="2987200" cy="103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9" name="Google Shape;259;p31"/>
          <p:cNvSpPr txBox="1">
            <a:spLocks noGrp="1"/>
          </p:cNvSpPr>
          <p:nvPr>
            <p:ph type="title" idx="5"/>
          </p:nvPr>
        </p:nvSpPr>
        <p:spPr>
          <a:xfrm>
            <a:off x="8099663" y="3889767"/>
            <a:ext cx="2987200" cy="52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260" name="Google Shape;260;p31"/>
          <p:cNvSpPr txBox="1">
            <a:spLocks noGrp="1"/>
          </p:cNvSpPr>
          <p:nvPr>
            <p:ph type="subTitle" idx="6"/>
          </p:nvPr>
        </p:nvSpPr>
        <p:spPr>
          <a:xfrm>
            <a:off x="8099664" y="4415333"/>
            <a:ext cx="2987200" cy="103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64546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2"/>
          <p:cNvSpPr/>
          <p:nvPr/>
        </p:nvSpPr>
        <p:spPr>
          <a:xfrm>
            <a:off x="-741190" y="-363812"/>
            <a:ext cx="3402380" cy="1700768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32"/>
          <p:cNvSpPr/>
          <p:nvPr/>
        </p:nvSpPr>
        <p:spPr>
          <a:xfrm>
            <a:off x="-405801" y="-288525"/>
            <a:ext cx="2731601" cy="1365461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32"/>
          <p:cNvSpPr/>
          <p:nvPr/>
        </p:nvSpPr>
        <p:spPr>
          <a:xfrm rot="-5400000">
            <a:off x="10364887" y="783823"/>
            <a:ext cx="3029557" cy="1770332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32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66" name="Google Shape;266;p32"/>
          <p:cNvSpPr txBox="1">
            <a:spLocks noGrp="1"/>
          </p:cNvSpPr>
          <p:nvPr>
            <p:ph type="title" idx="2"/>
          </p:nvPr>
        </p:nvSpPr>
        <p:spPr>
          <a:xfrm>
            <a:off x="1105133" y="4848833"/>
            <a:ext cx="2987200" cy="52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267" name="Google Shape;267;p32"/>
          <p:cNvSpPr txBox="1">
            <a:spLocks noGrp="1"/>
          </p:cNvSpPr>
          <p:nvPr>
            <p:ph type="subTitle" idx="1"/>
          </p:nvPr>
        </p:nvSpPr>
        <p:spPr>
          <a:xfrm>
            <a:off x="1105133" y="5374400"/>
            <a:ext cx="29872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32"/>
          <p:cNvSpPr txBox="1">
            <a:spLocks noGrp="1"/>
          </p:cNvSpPr>
          <p:nvPr>
            <p:ph type="title" idx="3"/>
          </p:nvPr>
        </p:nvSpPr>
        <p:spPr>
          <a:xfrm>
            <a:off x="4602393" y="4005633"/>
            <a:ext cx="2987200" cy="52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269" name="Google Shape;269;p32"/>
          <p:cNvSpPr txBox="1">
            <a:spLocks noGrp="1"/>
          </p:cNvSpPr>
          <p:nvPr>
            <p:ph type="subTitle" idx="4"/>
          </p:nvPr>
        </p:nvSpPr>
        <p:spPr>
          <a:xfrm>
            <a:off x="4602395" y="4531200"/>
            <a:ext cx="29872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32"/>
          <p:cNvSpPr txBox="1">
            <a:spLocks noGrp="1"/>
          </p:cNvSpPr>
          <p:nvPr>
            <p:ph type="title" idx="5"/>
          </p:nvPr>
        </p:nvSpPr>
        <p:spPr>
          <a:xfrm>
            <a:off x="8099663" y="4848833"/>
            <a:ext cx="2987200" cy="52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271" name="Google Shape;271;p32"/>
          <p:cNvSpPr txBox="1">
            <a:spLocks noGrp="1"/>
          </p:cNvSpPr>
          <p:nvPr>
            <p:ph type="subTitle" idx="6"/>
          </p:nvPr>
        </p:nvSpPr>
        <p:spPr>
          <a:xfrm>
            <a:off x="8099665" y="5374400"/>
            <a:ext cx="29872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827689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3">
  <p:cSld name="Title and Three Columns 3"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3"/>
          <p:cNvSpPr/>
          <p:nvPr/>
        </p:nvSpPr>
        <p:spPr>
          <a:xfrm rot="5400000">
            <a:off x="9895443" y="463021"/>
            <a:ext cx="3402380" cy="1700768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33"/>
          <p:cNvSpPr/>
          <p:nvPr/>
        </p:nvSpPr>
        <p:spPr>
          <a:xfrm rot="5400000">
            <a:off x="10323200" y="630675"/>
            <a:ext cx="2731601" cy="1365461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33"/>
          <p:cNvSpPr/>
          <p:nvPr/>
        </p:nvSpPr>
        <p:spPr>
          <a:xfrm rot="5400000">
            <a:off x="-1117007" y="428230"/>
            <a:ext cx="3029557" cy="1770332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3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33"/>
          <p:cNvSpPr txBox="1">
            <a:spLocks noGrp="1"/>
          </p:cNvSpPr>
          <p:nvPr>
            <p:ph type="title" idx="2"/>
          </p:nvPr>
        </p:nvSpPr>
        <p:spPr>
          <a:xfrm>
            <a:off x="1105133" y="4475333"/>
            <a:ext cx="2987200" cy="52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278" name="Google Shape;278;p33"/>
          <p:cNvSpPr txBox="1">
            <a:spLocks noGrp="1"/>
          </p:cNvSpPr>
          <p:nvPr>
            <p:ph type="subTitle" idx="1"/>
          </p:nvPr>
        </p:nvSpPr>
        <p:spPr>
          <a:xfrm>
            <a:off x="1105133" y="5000900"/>
            <a:ext cx="29872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33"/>
          <p:cNvSpPr txBox="1">
            <a:spLocks noGrp="1"/>
          </p:cNvSpPr>
          <p:nvPr>
            <p:ph type="title" idx="3"/>
          </p:nvPr>
        </p:nvSpPr>
        <p:spPr>
          <a:xfrm>
            <a:off x="4602393" y="4475333"/>
            <a:ext cx="2987200" cy="52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280" name="Google Shape;280;p33"/>
          <p:cNvSpPr txBox="1">
            <a:spLocks noGrp="1"/>
          </p:cNvSpPr>
          <p:nvPr>
            <p:ph type="subTitle" idx="4"/>
          </p:nvPr>
        </p:nvSpPr>
        <p:spPr>
          <a:xfrm>
            <a:off x="4602395" y="5000900"/>
            <a:ext cx="29872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33"/>
          <p:cNvSpPr txBox="1">
            <a:spLocks noGrp="1"/>
          </p:cNvSpPr>
          <p:nvPr>
            <p:ph type="title" idx="5"/>
          </p:nvPr>
        </p:nvSpPr>
        <p:spPr>
          <a:xfrm>
            <a:off x="8099663" y="4475333"/>
            <a:ext cx="2987200" cy="52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282" name="Google Shape;282;p33"/>
          <p:cNvSpPr txBox="1">
            <a:spLocks noGrp="1"/>
          </p:cNvSpPr>
          <p:nvPr>
            <p:ph type="subTitle" idx="6"/>
          </p:nvPr>
        </p:nvSpPr>
        <p:spPr>
          <a:xfrm>
            <a:off x="8099665" y="5000900"/>
            <a:ext cx="29872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54427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4"/>
          <p:cNvSpPr/>
          <p:nvPr/>
        </p:nvSpPr>
        <p:spPr>
          <a:xfrm>
            <a:off x="-599434" y="-118413"/>
            <a:ext cx="3118875" cy="1559049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4"/>
          <p:cNvSpPr/>
          <p:nvPr/>
        </p:nvSpPr>
        <p:spPr>
          <a:xfrm>
            <a:off x="-599434" y="-336899"/>
            <a:ext cx="3118875" cy="1559049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34"/>
          <p:cNvSpPr/>
          <p:nvPr/>
        </p:nvSpPr>
        <p:spPr>
          <a:xfrm rot="5400000">
            <a:off x="10463283" y="5369673"/>
            <a:ext cx="3074093" cy="153666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3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34"/>
          <p:cNvSpPr txBox="1">
            <a:spLocks noGrp="1"/>
          </p:cNvSpPr>
          <p:nvPr>
            <p:ph type="title" idx="2"/>
          </p:nvPr>
        </p:nvSpPr>
        <p:spPr>
          <a:xfrm>
            <a:off x="9040412" y="3842267"/>
            <a:ext cx="2101200" cy="56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289" name="Google Shape;289;p34"/>
          <p:cNvSpPr txBox="1">
            <a:spLocks noGrp="1"/>
          </p:cNvSpPr>
          <p:nvPr>
            <p:ph type="subTitle" idx="1"/>
          </p:nvPr>
        </p:nvSpPr>
        <p:spPr>
          <a:xfrm>
            <a:off x="9040400" y="4407067"/>
            <a:ext cx="2101200" cy="95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0" name="Google Shape;290;p34"/>
          <p:cNvSpPr txBox="1">
            <a:spLocks noGrp="1"/>
          </p:cNvSpPr>
          <p:nvPr>
            <p:ph type="title" idx="3"/>
          </p:nvPr>
        </p:nvSpPr>
        <p:spPr>
          <a:xfrm>
            <a:off x="6377055" y="3842267"/>
            <a:ext cx="2101200" cy="56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291" name="Google Shape;291;p34"/>
          <p:cNvSpPr txBox="1">
            <a:spLocks noGrp="1"/>
          </p:cNvSpPr>
          <p:nvPr>
            <p:ph type="subTitle" idx="4"/>
          </p:nvPr>
        </p:nvSpPr>
        <p:spPr>
          <a:xfrm>
            <a:off x="6377061" y="4407067"/>
            <a:ext cx="2101200" cy="95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34"/>
          <p:cNvSpPr txBox="1">
            <a:spLocks noGrp="1"/>
          </p:cNvSpPr>
          <p:nvPr>
            <p:ph type="title" idx="5"/>
          </p:nvPr>
        </p:nvSpPr>
        <p:spPr>
          <a:xfrm>
            <a:off x="1050412" y="3842267"/>
            <a:ext cx="2101200" cy="56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293" name="Google Shape;293;p34"/>
          <p:cNvSpPr txBox="1">
            <a:spLocks noGrp="1"/>
          </p:cNvSpPr>
          <p:nvPr>
            <p:ph type="subTitle" idx="6"/>
          </p:nvPr>
        </p:nvSpPr>
        <p:spPr>
          <a:xfrm>
            <a:off x="1050400" y="4406933"/>
            <a:ext cx="2101200" cy="95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4" name="Google Shape;294;p34"/>
          <p:cNvSpPr txBox="1">
            <a:spLocks noGrp="1"/>
          </p:cNvSpPr>
          <p:nvPr>
            <p:ph type="title" idx="7"/>
          </p:nvPr>
        </p:nvSpPr>
        <p:spPr>
          <a:xfrm>
            <a:off x="3713721" y="3842267"/>
            <a:ext cx="2101200" cy="56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295" name="Google Shape;295;p34"/>
          <p:cNvSpPr txBox="1">
            <a:spLocks noGrp="1"/>
          </p:cNvSpPr>
          <p:nvPr>
            <p:ph type="subTitle" idx="8"/>
          </p:nvPr>
        </p:nvSpPr>
        <p:spPr>
          <a:xfrm>
            <a:off x="3713723" y="4406933"/>
            <a:ext cx="2101200" cy="95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797431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5"/>
          <p:cNvSpPr/>
          <p:nvPr/>
        </p:nvSpPr>
        <p:spPr>
          <a:xfrm>
            <a:off x="9672567" y="-118413"/>
            <a:ext cx="3118875" cy="1559049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35"/>
          <p:cNvSpPr/>
          <p:nvPr/>
        </p:nvSpPr>
        <p:spPr>
          <a:xfrm>
            <a:off x="9672567" y="-336899"/>
            <a:ext cx="3118875" cy="1559049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35"/>
          <p:cNvSpPr/>
          <p:nvPr/>
        </p:nvSpPr>
        <p:spPr>
          <a:xfrm>
            <a:off x="-362134" y="6138002"/>
            <a:ext cx="2644187" cy="1545139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35"/>
          <p:cNvSpPr/>
          <p:nvPr/>
        </p:nvSpPr>
        <p:spPr>
          <a:xfrm rot="-5400000">
            <a:off x="10804223" y="1171743"/>
            <a:ext cx="2783036" cy="1626276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35"/>
          <p:cNvSpPr/>
          <p:nvPr/>
        </p:nvSpPr>
        <p:spPr>
          <a:xfrm rot="-5400000">
            <a:off x="-1057669" y="5137605"/>
            <a:ext cx="2476199" cy="1237792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3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03" name="Google Shape;303;p35"/>
          <p:cNvSpPr txBox="1">
            <a:spLocks noGrp="1"/>
          </p:cNvSpPr>
          <p:nvPr>
            <p:ph type="title" idx="2"/>
          </p:nvPr>
        </p:nvSpPr>
        <p:spPr>
          <a:xfrm>
            <a:off x="1304251" y="2386400"/>
            <a:ext cx="2742000" cy="5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304" name="Google Shape;304;p35"/>
          <p:cNvSpPr txBox="1">
            <a:spLocks noGrp="1"/>
          </p:cNvSpPr>
          <p:nvPr>
            <p:ph type="subTitle" idx="1"/>
          </p:nvPr>
        </p:nvSpPr>
        <p:spPr>
          <a:xfrm>
            <a:off x="1304251" y="2947200"/>
            <a:ext cx="2742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5" name="Google Shape;305;p35"/>
          <p:cNvSpPr txBox="1">
            <a:spLocks noGrp="1"/>
          </p:cNvSpPr>
          <p:nvPr>
            <p:ph type="title" idx="3"/>
          </p:nvPr>
        </p:nvSpPr>
        <p:spPr>
          <a:xfrm>
            <a:off x="4725000" y="2386400"/>
            <a:ext cx="2742000" cy="5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306" name="Google Shape;306;p35"/>
          <p:cNvSpPr txBox="1">
            <a:spLocks noGrp="1"/>
          </p:cNvSpPr>
          <p:nvPr>
            <p:ph type="subTitle" idx="4"/>
          </p:nvPr>
        </p:nvSpPr>
        <p:spPr>
          <a:xfrm>
            <a:off x="4725001" y="2947200"/>
            <a:ext cx="2742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35"/>
          <p:cNvSpPr txBox="1">
            <a:spLocks noGrp="1"/>
          </p:cNvSpPr>
          <p:nvPr>
            <p:ph type="title" idx="5"/>
          </p:nvPr>
        </p:nvSpPr>
        <p:spPr>
          <a:xfrm>
            <a:off x="1304251" y="4297800"/>
            <a:ext cx="2742000" cy="5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308" name="Google Shape;308;p35"/>
          <p:cNvSpPr txBox="1">
            <a:spLocks noGrp="1"/>
          </p:cNvSpPr>
          <p:nvPr>
            <p:ph type="subTitle" idx="6"/>
          </p:nvPr>
        </p:nvSpPr>
        <p:spPr>
          <a:xfrm>
            <a:off x="1304251" y="4858600"/>
            <a:ext cx="2742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9" name="Google Shape;309;p35"/>
          <p:cNvSpPr txBox="1">
            <a:spLocks noGrp="1"/>
          </p:cNvSpPr>
          <p:nvPr>
            <p:ph type="title" idx="7"/>
          </p:nvPr>
        </p:nvSpPr>
        <p:spPr>
          <a:xfrm>
            <a:off x="4725000" y="4297800"/>
            <a:ext cx="2742000" cy="5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310" name="Google Shape;310;p35"/>
          <p:cNvSpPr txBox="1">
            <a:spLocks noGrp="1"/>
          </p:cNvSpPr>
          <p:nvPr>
            <p:ph type="subTitle" idx="8"/>
          </p:nvPr>
        </p:nvSpPr>
        <p:spPr>
          <a:xfrm>
            <a:off x="4725001" y="4858600"/>
            <a:ext cx="2742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p35"/>
          <p:cNvSpPr txBox="1">
            <a:spLocks noGrp="1"/>
          </p:cNvSpPr>
          <p:nvPr>
            <p:ph type="title" idx="9"/>
          </p:nvPr>
        </p:nvSpPr>
        <p:spPr>
          <a:xfrm>
            <a:off x="8145760" y="2386400"/>
            <a:ext cx="2742000" cy="5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312" name="Google Shape;312;p35"/>
          <p:cNvSpPr txBox="1">
            <a:spLocks noGrp="1"/>
          </p:cNvSpPr>
          <p:nvPr>
            <p:ph type="subTitle" idx="13"/>
          </p:nvPr>
        </p:nvSpPr>
        <p:spPr>
          <a:xfrm>
            <a:off x="8145761" y="2947200"/>
            <a:ext cx="2742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3" name="Google Shape;313;p35"/>
          <p:cNvSpPr txBox="1">
            <a:spLocks noGrp="1"/>
          </p:cNvSpPr>
          <p:nvPr>
            <p:ph type="title" idx="14"/>
          </p:nvPr>
        </p:nvSpPr>
        <p:spPr>
          <a:xfrm>
            <a:off x="8145760" y="4297800"/>
            <a:ext cx="2742000" cy="5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314" name="Google Shape;314;p35"/>
          <p:cNvSpPr txBox="1">
            <a:spLocks noGrp="1"/>
          </p:cNvSpPr>
          <p:nvPr>
            <p:ph type="subTitle" idx="15"/>
          </p:nvPr>
        </p:nvSpPr>
        <p:spPr>
          <a:xfrm>
            <a:off x="8145761" y="4858600"/>
            <a:ext cx="2742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70174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2">
  <p:cSld name="Title and Six Columns 2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6"/>
          <p:cNvSpPr/>
          <p:nvPr/>
        </p:nvSpPr>
        <p:spPr>
          <a:xfrm>
            <a:off x="9672567" y="-118413"/>
            <a:ext cx="3118875" cy="1559049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36"/>
          <p:cNvSpPr/>
          <p:nvPr/>
        </p:nvSpPr>
        <p:spPr>
          <a:xfrm>
            <a:off x="9672567" y="-336899"/>
            <a:ext cx="3118875" cy="1559049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36"/>
          <p:cNvSpPr/>
          <p:nvPr/>
        </p:nvSpPr>
        <p:spPr>
          <a:xfrm>
            <a:off x="-362134" y="6138002"/>
            <a:ext cx="2644187" cy="1545139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36"/>
          <p:cNvSpPr/>
          <p:nvPr/>
        </p:nvSpPr>
        <p:spPr>
          <a:xfrm rot="-5400000">
            <a:off x="10804223" y="1171743"/>
            <a:ext cx="2783036" cy="1626276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36"/>
          <p:cNvSpPr/>
          <p:nvPr/>
        </p:nvSpPr>
        <p:spPr>
          <a:xfrm rot="-5400000">
            <a:off x="-1057669" y="5137605"/>
            <a:ext cx="2476199" cy="1237792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3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22" name="Google Shape;322;p36"/>
          <p:cNvSpPr txBox="1">
            <a:spLocks noGrp="1"/>
          </p:cNvSpPr>
          <p:nvPr>
            <p:ph type="title" idx="2"/>
          </p:nvPr>
        </p:nvSpPr>
        <p:spPr>
          <a:xfrm>
            <a:off x="1310768" y="1799681"/>
            <a:ext cx="2742000" cy="5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323" name="Google Shape;323;p36"/>
          <p:cNvSpPr txBox="1">
            <a:spLocks noGrp="1"/>
          </p:cNvSpPr>
          <p:nvPr>
            <p:ph type="subTitle" idx="1"/>
          </p:nvPr>
        </p:nvSpPr>
        <p:spPr>
          <a:xfrm>
            <a:off x="1543168" y="2592248"/>
            <a:ext cx="2277200" cy="10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4" name="Google Shape;324;p36"/>
          <p:cNvSpPr txBox="1">
            <a:spLocks noGrp="1"/>
          </p:cNvSpPr>
          <p:nvPr>
            <p:ph type="title" idx="3"/>
          </p:nvPr>
        </p:nvSpPr>
        <p:spPr>
          <a:xfrm>
            <a:off x="4718473" y="1799681"/>
            <a:ext cx="2742000" cy="5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325" name="Google Shape;325;p36"/>
          <p:cNvSpPr txBox="1">
            <a:spLocks noGrp="1"/>
          </p:cNvSpPr>
          <p:nvPr>
            <p:ph type="subTitle" idx="4"/>
          </p:nvPr>
        </p:nvSpPr>
        <p:spPr>
          <a:xfrm>
            <a:off x="4969273" y="2592248"/>
            <a:ext cx="2240400" cy="10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6" name="Google Shape;326;p36"/>
          <p:cNvSpPr txBox="1">
            <a:spLocks noGrp="1"/>
          </p:cNvSpPr>
          <p:nvPr>
            <p:ph type="title" idx="5"/>
          </p:nvPr>
        </p:nvSpPr>
        <p:spPr>
          <a:xfrm>
            <a:off x="1310768" y="4033048"/>
            <a:ext cx="2742000" cy="5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327" name="Google Shape;327;p36"/>
          <p:cNvSpPr txBox="1">
            <a:spLocks noGrp="1"/>
          </p:cNvSpPr>
          <p:nvPr>
            <p:ph type="subTitle" idx="6"/>
          </p:nvPr>
        </p:nvSpPr>
        <p:spPr>
          <a:xfrm>
            <a:off x="1310768" y="4823984"/>
            <a:ext cx="2742000" cy="10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8" name="Google Shape;328;p36"/>
          <p:cNvSpPr txBox="1">
            <a:spLocks noGrp="1"/>
          </p:cNvSpPr>
          <p:nvPr>
            <p:ph type="title" idx="7"/>
          </p:nvPr>
        </p:nvSpPr>
        <p:spPr>
          <a:xfrm>
            <a:off x="4718473" y="4006972"/>
            <a:ext cx="2742000" cy="5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329" name="Google Shape;329;p36"/>
          <p:cNvSpPr txBox="1">
            <a:spLocks noGrp="1"/>
          </p:cNvSpPr>
          <p:nvPr>
            <p:ph type="subTitle" idx="8"/>
          </p:nvPr>
        </p:nvSpPr>
        <p:spPr>
          <a:xfrm>
            <a:off x="4969273" y="4823984"/>
            <a:ext cx="2240400" cy="10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0" name="Google Shape;330;p36"/>
          <p:cNvSpPr txBox="1">
            <a:spLocks noGrp="1"/>
          </p:cNvSpPr>
          <p:nvPr>
            <p:ph type="title" idx="9"/>
          </p:nvPr>
        </p:nvSpPr>
        <p:spPr>
          <a:xfrm>
            <a:off x="8139232" y="1799681"/>
            <a:ext cx="2742000" cy="5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331" name="Google Shape;331;p36"/>
          <p:cNvSpPr txBox="1">
            <a:spLocks noGrp="1"/>
          </p:cNvSpPr>
          <p:nvPr>
            <p:ph type="subTitle" idx="13"/>
          </p:nvPr>
        </p:nvSpPr>
        <p:spPr>
          <a:xfrm>
            <a:off x="8390032" y="2592248"/>
            <a:ext cx="2240400" cy="10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2" name="Google Shape;332;p36"/>
          <p:cNvSpPr txBox="1">
            <a:spLocks noGrp="1"/>
          </p:cNvSpPr>
          <p:nvPr>
            <p:ph type="title" idx="14"/>
          </p:nvPr>
        </p:nvSpPr>
        <p:spPr>
          <a:xfrm>
            <a:off x="8139232" y="4006972"/>
            <a:ext cx="2742000" cy="5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333" name="Google Shape;333;p36"/>
          <p:cNvSpPr txBox="1">
            <a:spLocks noGrp="1"/>
          </p:cNvSpPr>
          <p:nvPr>
            <p:ph type="subTitle" idx="15"/>
          </p:nvPr>
        </p:nvSpPr>
        <p:spPr>
          <a:xfrm>
            <a:off x="8390032" y="4823984"/>
            <a:ext cx="2240400" cy="10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298389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1">
  <p:cSld name="Title and Six Columns 1"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7"/>
          <p:cNvSpPr/>
          <p:nvPr/>
        </p:nvSpPr>
        <p:spPr>
          <a:xfrm>
            <a:off x="-608467" y="-118413"/>
            <a:ext cx="3118875" cy="1559049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37"/>
          <p:cNvSpPr/>
          <p:nvPr/>
        </p:nvSpPr>
        <p:spPr>
          <a:xfrm>
            <a:off x="-608467" y="-336899"/>
            <a:ext cx="3118875" cy="1559049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37"/>
          <p:cNvSpPr/>
          <p:nvPr/>
        </p:nvSpPr>
        <p:spPr>
          <a:xfrm>
            <a:off x="-362134" y="6138002"/>
            <a:ext cx="2644187" cy="1545139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37"/>
          <p:cNvSpPr/>
          <p:nvPr/>
        </p:nvSpPr>
        <p:spPr>
          <a:xfrm rot="-5400000">
            <a:off x="10173590" y="440943"/>
            <a:ext cx="2783036" cy="1626276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37"/>
          <p:cNvSpPr/>
          <p:nvPr/>
        </p:nvSpPr>
        <p:spPr>
          <a:xfrm rot="-5400000">
            <a:off x="-1057669" y="5137605"/>
            <a:ext cx="2476199" cy="1237792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3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41" name="Google Shape;341;p37"/>
          <p:cNvSpPr txBox="1">
            <a:spLocks noGrp="1"/>
          </p:cNvSpPr>
          <p:nvPr>
            <p:ph type="title" idx="2"/>
          </p:nvPr>
        </p:nvSpPr>
        <p:spPr>
          <a:xfrm>
            <a:off x="2933816" y="3194933"/>
            <a:ext cx="2742000" cy="5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342" name="Google Shape;342;p37"/>
          <p:cNvSpPr txBox="1">
            <a:spLocks noGrp="1"/>
          </p:cNvSpPr>
          <p:nvPr>
            <p:ph type="subTitle" idx="1"/>
          </p:nvPr>
        </p:nvSpPr>
        <p:spPr>
          <a:xfrm>
            <a:off x="2933816" y="3755733"/>
            <a:ext cx="2742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3" name="Google Shape;343;p37"/>
          <p:cNvSpPr txBox="1">
            <a:spLocks noGrp="1"/>
          </p:cNvSpPr>
          <p:nvPr>
            <p:ph type="title" idx="3"/>
          </p:nvPr>
        </p:nvSpPr>
        <p:spPr>
          <a:xfrm>
            <a:off x="2933833" y="1815433"/>
            <a:ext cx="2742000" cy="5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344" name="Google Shape;344;p37"/>
          <p:cNvSpPr txBox="1">
            <a:spLocks noGrp="1"/>
          </p:cNvSpPr>
          <p:nvPr>
            <p:ph type="subTitle" idx="4"/>
          </p:nvPr>
        </p:nvSpPr>
        <p:spPr>
          <a:xfrm>
            <a:off x="2933835" y="2376233"/>
            <a:ext cx="2742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5" name="Google Shape;345;p37"/>
          <p:cNvSpPr txBox="1">
            <a:spLocks noGrp="1"/>
          </p:cNvSpPr>
          <p:nvPr>
            <p:ph type="title" idx="5"/>
          </p:nvPr>
        </p:nvSpPr>
        <p:spPr>
          <a:xfrm>
            <a:off x="2933816" y="4574433"/>
            <a:ext cx="2742000" cy="5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346" name="Google Shape;346;p37"/>
          <p:cNvSpPr txBox="1">
            <a:spLocks noGrp="1"/>
          </p:cNvSpPr>
          <p:nvPr>
            <p:ph type="subTitle" idx="6"/>
          </p:nvPr>
        </p:nvSpPr>
        <p:spPr>
          <a:xfrm>
            <a:off x="2933816" y="5135233"/>
            <a:ext cx="2742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7" name="Google Shape;347;p37"/>
          <p:cNvSpPr txBox="1">
            <a:spLocks noGrp="1"/>
          </p:cNvSpPr>
          <p:nvPr>
            <p:ph type="title" idx="7"/>
          </p:nvPr>
        </p:nvSpPr>
        <p:spPr>
          <a:xfrm>
            <a:off x="7842167" y="4574433"/>
            <a:ext cx="2742000" cy="5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348" name="Google Shape;348;p37"/>
          <p:cNvSpPr txBox="1">
            <a:spLocks noGrp="1"/>
          </p:cNvSpPr>
          <p:nvPr>
            <p:ph type="subTitle" idx="8"/>
          </p:nvPr>
        </p:nvSpPr>
        <p:spPr>
          <a:xfrm>
            <a:off x="7842168" y="5135233"/>
            <a:ext cx="2742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9" name="Google Shape;349;p37"/>
          <p:cNvSpPr txBox="1">
            <a:spLocks noGrp="1"/>
          </p:cNvSpPr>
          <p:nvPr>
            <p:ph type="title" idx="9"/>
          </p:nvPr>
        </p:nvSpPr>
        <p:spPr>
          <a:xfrm>
            <a:off x="7842159" y="1815433"/>
            <a:ext cx="2742000" cy="5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350" name="Google Shape;350;p37"/>
          <p:cNvSpPr txBox="1">
            <a:spLocks noGrp="1"/>
          </p:cNvSpPr>
          <p:nvPr>
            <p:ph type="subTitle" idx="13"/>
          </p:nvPr>
        </p:nvSpPr>
        <p:spPr>
          <a:xfrm>
            <a:off x="7842161" y="2376233"/>
            <a:ext cx="2742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1" name="Google Shape;351;p37"/>
          <p:cNvSpPr txBox="1">
            <a:spLocks noGrp="1"/>
          </p:cNvSpPr>
          <p:nvPr>
            <p:ph type="title" idx="14"/>
          </p:nvPr>
        </p:nvSpPr>
        <p:spPr>
          <a:xfrm>
            <a:off x="7842159" y="3194933"/>
            <a:ext cx="2742000" cy="5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352" name="Google Shape;352;p37"/>
          <p:cNvSpPr txBox="1">
            <a:spLocks noGrp="1"/>
          </p:cNvSpPr>
          <p:nvPr>
            <p:ph type="subTitle" idx="15"/>
          </p:nvPr>
        </p:nvSpPr>
        <p:spPr>
          <a:xfrm>
            <a:off x="7842161" y="3755733"/>
            <a:ext cx="2742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3" name="Google Shape;353;p37"/>
          <p:cNvSpPr/>
          <p:nvPr/>
        </p:nvSpPr>
        <p:spPr>
          <a:xfrm rot="10800000">
            <a:off x="9875233" y="5953942"/>
            <a:ext cx="2731601" cy="1365461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457740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38"/>
          <p:cNvSpPr/>
          <p:nvPr/>
        </p:nvSpPr>
        <p:spPr>
          <a:xfrm rot="-5400000">
            <a:off x="-1756105" y="168086"/>
            <a:ext cx="4606817" cy="2302837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38"/>
          <p:cNvSpPr/>
          <p:nvPr/>
        </p:nvSpPr>
        <p:spPr>
          <a:xfrm>
            <a:off x="-1242093" y="4585473"/>
            <a:ext cx="4404188" cy="2573601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38"/>
          <p:cNvSpPr/>
          <p:nvPr/>
        </p:nvSpPr>
        <p:spPr>
          <a:xfrm flipH="1">
            <a:off x="8193534" y="-795519"/>
            <a:ext cx="5169815" cy="258426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38"/>
          <p:cNvSpPr/>
          <p:nvPr/>
        </p:nvSpPr>
        <p:spPr>
          <a:xfrm flipH="1">
            <a:off x="8193534" y="-1157667"/>
            <a:ext cx="5169815" cy="258426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38"/>
          <p:cNvSpPr/>
          <p:nvPr/>
        </p:nvSpPr>
        <p:spPr>
          <a:xfrm rot="-5400000" flipH="1">
            <a:off x="9598202" y="3092863"/>
            <a:ext cx="4752897" cy="2777371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38"/>
          <p:cNvSpPr txBox="1">
            <a:spLocks noGrp="1"/>
          </p:cNvSpPr>
          <p:nvPr>
            <p:ph type="title" hasCustomPrompt="1"/>
          </p:nvPr>
        </p:nvSpPr>
        <p:spPr>
          <a:xfrm>
            <a:off x="2964800" y="1018765"/>
            <a:ext cx="6262400" cy="10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361" name="Google Shape;361;p38"/>
          <p:cNvSpPr txBox="1">
            <a:spLocks noGrp="1"/>
          </p:cNvSpPr>
          <p:nvPr>
            <p:ph type="subTitle" idx="1"/>
          </p:nvPr>
        </p:nvSpPr>
        <p:spPr>
          <a:xfrm>
            <a:off x="2964800" y="1859451"/>
            <a:ext cx="6262400" cy="5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62" name="Google Shape;362;p38"/>
          <p:cNvSpPr txBox="1">
            <a:spLocks noGrp="1"/>
          </p:cNvSpPr>
          <p:nvPr>
            <p:ph type="title" idx="2" hasCustomPrompt="1"/>
          </p:nvPr>
        </p:nvSpPr>
        <p:spPr>
          <a:xfrm>
            <a:off x="2964800" y="2726933"/>
            <a:ext cx="6262400" cy="10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363" name="Google Shape;363;p38"/>
          <p:cNvSpPr txBox="1">
            <a:spLocks noGrp="1"/>
          </p:cNvSpPr>
          <p:nvPr>
            <p:ph type="subTitle" idx="3"/>
          </p:nvPr>
        </p:nvSpPr>
        <p:spPr>
          <a:xfrm>
            <a:off x="2964800" y="3574116"/>
            <a:ext cx="6262400" cy="5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64" name="Google Shape;364;p38"/>
          <p:cNvSpPr txBox="1">
            <a:spLocks noGrp="1"/>
          </p:cNvSpPr>
          <p:nvPr>
            <p:ph type="title" idx="4" hasCustomPrompt="1"/>
          </p:nvPr>
        </p:nvSpPr>
        <p:spPr>
          <a:xfrm>
            <a:off x="2964800" y="4438867"/>
            <a:ext cx="6262400" cy="10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365" name="Google Shape;365;p38"/>
          <p:cNvSpPr txBox="1">
            <a:spLocks noGrp="1"/>
          </p:cNvSpPr>
          <p:nvPr>
            <p:ph type="subTitle" idx="5"/>
          </p:nvPr>
        </p:nvSpPr>
        <p:spPr>
          <a:xfrm>
            <a:off x="2964800" y="5288045"/>
            <a:ext cx="6262400" cy="5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465666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2">
  <p:cSld name="Numbers and Text 2"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9"/>
          <p:cNvSpPr/>
          <p:nvPr/>
        </p:nvSpPr>
        <p:spPr>
          <a:xfrm rot="-5400000">
            <a:off x="-2068838" y="-131848"/>
            <a:ext cx="4606817" cy="2302837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39"/>
          <p:cNvSpPr/>
          <p:nvPr/>
        </p:nvSpPr>
        <p:spPr>
          <a:xfrm rot="10800000" flipH="1">
            <a:off x="-1633933" y="5359400"/>
            <a:ext cx="5169815" cy="258426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39"/>
          <p:cNvSpPr/>
          <p:nvPr/>
        </p:nvSpPr>
        <p:spPr>
          <a:xfrm rot="10800000" flipH="1">
            <a:off x="-1633933" y="5721548"/>
            <a:ext cx="5169815" cy="258426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39"/>
          <p:cNvSpPr/>
          <p:nvPr/>
        </p:nvSpPr>
        <p:spPr>
          <a:xfrm rot="10800000" flipH="1">
            <a:off x="8300720" y="-1283820"/>
            <a:ext cx="4752897" cy="2777371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39"/>
          <p:cNvSpPr txBox="1">
            <a:spLocks noGrp="1"/>
          </p:cNvSpPr>
          <p:nvPr>
            <p:ph type="title" hasCustomPrompt="1"/>
          </p:nvPr>
        </p:nvSpPr>
        <p:spPr>
          <a:xfrm>
            <a:off x="1716200" y="1435435"/>
            <a:ext cx="2774000" cy="7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372" name="Google Shape;372;p39"/>
          <p:cNvSpPr txBox="1">
            <a:spLocks noGrp="1"/>
          </p:cNvSpPr>
          <p:nvPr>
            <p:ph type="subTitle" idx="1"/>
          </p:nvPr>
        </p:nvSpPr>
        <p:spPr>
          <a:xfrm>
            <a:off x="1716200" y="4076259"/>
            <a:ext cx="2774000" cy="5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2667" b="1">
                <a:solidFill>
                  <a:schemeClr val="accent1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73" name="Google Shape;373;p39"/>
          <p:cNvSpPr txBox="1">
            <a:spLocks noGrp="1"/>
          </p:cNvSpPr>
          <p:nvPr>
            <p:ph type="title" idx="2" hasCustomPrompt="1"/>
          </p:nvPr>
        </p:nvSpPr>
        <p:spPr>
          <a:xfrm>
            <a:off x="4709001" y="1430700"/>
            <a:ext cx="2774000" cy="7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374" name="Google Shape;374;p39"/>
          <p:cNvSpPr txBox="1">
            <a:spLocks noGrp="1"/>
          </p:cNvSpPr>
          <p:nvPr>
            <p:ph type="subTitle" idx="3"/>
          </p:nvPr>
        </p:nvSpPr>
        <p:spPr>
          <a:xfrm>
            <a:off x="4709001" y="4076621"/>
            <a:ext cx="2774000" cy="5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2667" b="1">
                <a:solidFill>
                  <a:schemeClr val="accent1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75" name="Google Shape;375;p39"/>
          <p:cNvSpPr txBox="1">
            <a:spLocks noGrp="1"/>
          </p:cNvSpPr>
          <p:nvPr>
            <p:ph type="title" idx="4" hasCustomPrompt="1"/>
          </p:nvPr>
        </p:nvSpPr>
        <p:spPr>
          <a:xfrm>
            <a:off x="7701801" y="1432149"/>
            <a:ext cx="2774000" cy="7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376" name="Google Shape;376;p39"/>
          <p:cNvSpPr txBox="1">
            <a:spLocks noGrp="1"/>
          </p:cNvSpPr>
          <p:nvPr>
            <p:ph type="subTitle" idx="5"/>
          </p:nvPr>
        </p:nvSpPr>
        <p:spPr>
          <a:xfrm>
            <a:off x="7701801" y="4080495"/>
            <a:ext cx="2774000" cy="5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2667" b="1">
                <a:solidFill>
                  <a:schemeClr val="accent1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77" name="Google Shape;377;p39"/>
          <p:cNvSpPr txBox="1">
            <a:spLocks noGrp="1"/>
          </p:cNvSpPr>
          <p:nvPr>
            <p:ph type="subTitle" idx="6"/>
          </p:nvPr>
        </p:nvSpPr>
        <p:spPr>
          <a:xfrm>
            <a:off x="1716200" y="4631700"/>
            <a:ext cx="2774000" cy="7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8" name="Google Shape;378;p39"/>
          <p:cNvSpPr txBox="1">
            <a:spLocks noGrp="1"/>
          </p:cNvSpPr>
          <p:nvPr>
            <p:ph type="subTitle" idx="7"/>
          </p:nvPr>
        </p:nvSpPr>
        <p:spPr>
          <a:xfrm>
            <a:off x="4709001" y="4631700"/>
            <a:ext cx="2774000" cy="7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9" name="Google Shape;379;p39"/>
          <p:cNvSpPr txBox="1">
            <a:spLocks noGrp="1"/>
          </p:cNvSpPr>
          <p:nvPr>
            <p:ph type="subTitle" idx="8"/>
          </p:nvPr>
        </p:nvSpPr>
        <p:spPr>
          <a:xfrm>
            <a:off x="7701801" y="4631700"/>
            <a:ext cx="2774000" cy="7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0" name="Google Shape;380;p39"/>
          <p:cNvSpPr/>
          <p:nvPr/>
        </p:nvSpPr>
        <p:spPr>
          <a:xfrm rot="5400000">
            <a:off x="10313572" y="4085796"/>
            <a:ext cx="3208435" cy="1603819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39"/>
          <p:cNvSpPr/>
          <p:nvPr/>
        </p:nvSpPr>
        <p:spPr>
          <a:xfrm>
            <a:off x="9797700" y="5808118"/>
            <a:ext cx="2886667" cy="1686833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534660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3" name="Google Shape;383;p40"/>
          <p:cNvGrpSpPr/>
          <p:nvPr/>
        </p:nvGrpSpPr>
        <p:grpSpPr>
          <a:xfrm flipH="1">
            <a:off x="9704001" y="752897"/>
            <a:ext cx="3400177" cy="5352368"/>
            <a:chOff x="-371550" y="1260424"/>
            <a:chExt cx="1666100" cy="2622681"/>
          </a:xfrm>
        </p:grpSpPr>
        <p:sp>
          <p:nvSpPr>
            <p:cNvPr id="384" name="Google Shape;384;p40"/>
            <p:cNvSpPr/>
            <p:nvPr/>
          </p:nvSpPr>
          <p:spPr>
            <a:xfrm rot="5400000">
              <a:off x="-783077" y="1805478"/>
              <a:ext cx="2622681" cy="1532572"/>
            </a:xfrm>
            <a:custGeom>
              <a:avLst/>
              <a:gdLst/>
              <a:ahLst/>
              <a:cxnLst/>
              <a:rect l="l" t="t" r="r" b="b"/>
              <a:pathLst>
                <a:path w="86600" h="50605" extrusionOk="0">
                  <a:moveTo>
                    <a:pt x="43297" y="1"/>
                  </a:moveTo>
                  <a:cubicBezTo>
                    <a:pt x="42353" y="1"/>
                    <a:pt x="41405" y="366"/>
                    <a:pt x="40675" y="1096"/>
                  </a:cubicBezTo>
                  <a:lnTo>
                    <a:pt x="1438" y="40333"/>
                  </a:lnTo>
                  <a:cubicBezTo>
                    <a:pt x="0" y="41771"/>
                    <a:pt x="0" y="44122"/>
                    <a:pt x="1438" y="45560"/>
                  </a:cubicBezTo>
                  <a:lnTo>
                    <a:pt x="6483" y="50604"/>
                  </a:lnTo>
                  <a:lnTo>
                    <a:pt x="40675" y="16412"/>
                  </a:lnTo>
                  <a:cubicBezTo>
                    <a:pt x="41405" y="15693"/>
                    <a:pt x="42353" y="15333"/>
                    <a:pt x="43297" y="15333"/>
                  </a:cubicBezTo>
                  <a:cubicBezTo>
                    <a:pt x="44241" y="15333"/>
                    <a:pt x="45183" y="15693"/>
                    <a:pt x="45902" y="16412"/>
                  </a:cubicBezTo>
                  <a:lnTo>
                    <a:pt x="80117" y="50604"/>
                  </a:lnTo>
                  <a:lnTo>
                    <a:pt x="85162" y="45560"/>
                  </a:lnTo>
                  <a:cubicBezTo>
                    <a:pt x="86600" y="44122"/>
                    <a:pt x="86600" y="41771"/>
                    <a:pt x="85162" y="40333"/>
                  </a:cubicBezTo>
                  <a:lnTo>
                    <a:pt x="45902" y="1096"/>
                  </a:lnTo>
                  <a:cubicBezTo>
                    <a:pt x="45183" y="366"/>
                    <a:pt x="44241" y="1"/>
                    <a:pt x="432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40"/>
            <p:cNvSpPr/>
            <p:nvPr/>
          </p:nvSpPr>
          <p:spPr>
            <a:xfrm rot="-5400000">
              <a:off x="-849506" y="2094083"/>
              <a:ext cx="1911349" cy="955437"/>
            </a:xfrm>
            <a:custGeom>
              <a:avLst/>
              <a:gdLst/>
              <a:ahLst/>
              <a:cxnLst/>
              <a:rect l="l" t="t" r="r" b="b"/>
              <a:pathLst>
                <a:path w="92649" h="46313" extrusionOk="0">
                  <a:moveTo>
                    <a:pt x="0" y="0"/>
                  </a:moveTo>
                  <a:cubicBezTo>
                    <a:pt x="0" y="936"/>
                    <a:pt x="366" y="1872"/>
                    <a:pt x="1096" y="2602"/>
                  </a:cubicBezTo>
                  <a:lnTo>
                    <a:pt x="43711" y="45217"/>
                  </a:lnTo>
                  <a:cubicBezTo>
                    <a:pt x="44430" y="45947"/>
                    <a:pt x="45377" y="46312"/>
                    <a:pt x="46324" y="46312"/>
                  </a:cubicBezTo>
                  <a:cubicBezTo>
                    <a:pt x="47272" y="46312"/>
                    <a:pt x="48219" y="45947"/>
                    <a:pt x="48938" y="45217"/>
                  </a:cubicBezTo>
                  <a:lnTo>
                    <a:pt x="91553" y="2602"/>
                  </a:lnTo>
                  <a:cubicBezTo>
                    <a:pt x="92283" y="1872"/>
                    <a:pt x="92648" y="936"/>
                    <a:pt x="92648" y="0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6" name="Google Shape;386;p40"/>
          <p:cNvSpPr/>
          <p:nvPr/>
        </p:nvSpPr>
        <p:spPr>
          <a:xfrm>
            <a:off x="6163835" y="-392033"/>
            <a:ext cx="5999332" cy="2998921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40"/>
          <p:cNvSpPr/>
          <p:nvPr/>
        </p:nvSpPr>
        <p:spPr>
          <a:xfrm rot="10800000" flipH="1">
            <a:off x="7447233" y="4941043"/>
            <a:ext cx="4344929" cy="217192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40"/>
          <p:cNvSpPr txBox="1">
            <a:spLocks noGrp="1"/>
          </p:cNvSpPr>
          <p:nvPr>
            <p:ph type="title"/>
          </p:nvPr>
        </p:nvSpPr>
        <p:spPr>
          <a:xfrm>
            <a:off x="960000" y="500367"/>
            <a:ext cx="5136000" cy="14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6667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89" name="Google Shape;389;p40"/>
          <p:cNvSpPr txBox="1">
            <a:spLocks noGrp="1"/>
          </p:cNvSpPr>
          <p:nvPr>
            <p:ph type="subTitle" idx="1"/>
          </p:nvPr>
        </p:nvSpPr>
        <p:spPr>
          <a:xfrm>
            <a:off x="960000" y="3247688"/>
            <a:ext cx="4021200" cy="12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0" name="Google Shape;390;p40"/>
          <p:cNvSpPr txBox="1"/>
          <p:nvPr/>
        </p:nvSpPr>
        <p:spPr>
          <a:xfrm>
            <a:off x="960000" y="4722067"/>
            <a:ext cx="52040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fr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CRÉDITS: Ce modèle de présentation a été créé par </a:t>
            </a:r>
            <a:r>
              <a:rPr lang="fr" sz="1600" b="1">
                <a:solidFill>
                  <a:schemeClr val="dk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fr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, comprenant des icônes de </a:t>
            </a:r>
            <a:r>
              <a:rPr lang="fr" sz="1600" b="1">
                <a:solidFill>
                  <a:schemeClr val="dk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fr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, des infographies et des images de </a:t>
            </a:r>
            <a:r>
              <a:rPr lang="fr" sz="1600" b="1">
                <a:solidFill>
                  <a:schemeClr val="dk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6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91" name="Google Shape;391;p40"/>
          <p:cNvSpPr txBox="1">
            <a:spLocks noGrp="1"/>
          </p:cNvSpPr>
          <p:nvPr>
            <p:ph type="subTitle" idx="2"/>
          </p:nvPr>
        </p:nvSpPr>
        <p:spPr>
          <a:xfrm>
            <a:off x="960000" y="2832500"/>
            <a:ext cx="4021200" cy="41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784232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41"/>
          <p:cNvSpPr/>
          <p:nvPr/>
        </p:nvSpPr>
        <p:spPr>
          <a:xfrm flipH="1">
            <a:off x="-473541" y="-548034"/>
            <a:ext cx="2681263" cy="1340299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41"/>
          <p:cNvSpPr/>
          <p:nvPr/>
        </p:nvSpPr>
        <p:spPr>
          <a:xfrm rot="5400000" flipH="1">
            <a:off x="-1043950" y="813997"/>
            <a:ext cx="2412387" cy="1409687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41"/>
          <p:cNvSpPr/>
          <p:nvPr/>
        </p:nvSpPr>
        <p:spPr>
          <a:xfrm rot="5400000">
            <a:off x="10463283" y="-48343"/>
            <a:ext cx="3074093" cy="1536665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94235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42"/>
          <p:cNvSpPr/>
          <p:nvPr/>
        </p:nvSpPr>
        <p:spPr>
          <a:xfrm>
            <a:off x="9672567" y="-118413"/>
            <a:ext cx="3118875" cy="1559049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42"/>
          <p:cNvSpPr/>
          <p:nvPr/>
        </p:nvSpPr>
        <p:spPr>
          <a:xfrm>
            <a:off x="9672567" y="-336899"/>
            <a:ext cx="3118875" cy="1559049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42"/>
          <p:cNvSpPr/>
          <p:nvPr/>
        </p:nvSpPr>
        <p:spPr>
          <a:xfrm>
            <a:off x="-362134" y="6138002"/>
            <a:ext cx="2644187" cy="1545139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42"/>
          <p:cNvSpPr/>
          <p:nvPr/>
        </p:nvSpPr>
        <p:spPr>
          <a:xfrm rot="-5400000">
            <a:off x="10804223" y="1171743"/>
            <a:ext cx="2783036" cy="1626276"/>
          </a:xfrm>
          <a:custGeom>
            <a:avLst/>
            <a:gdLst/>
            <a:ahLst/>
            <a:cxnLst/>
            <a:rect l="l" t="t" r="r" b="b"/>
            <a:pathLst>
              <a:path w="86600" h="50605" extrusionOk="0">
                <a:moveTo>
                  <a:pt x="43297" y="1"/>
                </a:moveTo>
                <a:cubicBezTo>
                  <a:pt x="42353" y="1"/>
                  <a:pt x="41405" y="366"/>
                  <a:pt x="40675" y="1096"/>
                </a:cubicBezTo>
                <a:lnTo>
                  <a:pt x="1438" y="40333"/>
                </a:lnTo>
                <a:cubicBezTo>
                  <a:pt x="0" y="41771"/>
                  <a:pt x="0" y="44122"/>
                  <a:pt x="1438" y="45560"/>
                </a:cubicBezTo>
                <a:lnTo>
                  <a:pt x="6483" y="50604"/>
                </a:lnTo>
                <a:lnTo>
                  <a:pt x="40675" y="16412"/>
                </a:lnTo>
                <a:cubicBezTo>
                  <a:pt x="41405" y="15693"/>
                  <a:pt x="42353" y="15333"/>
                  <a:pt x="43297" y="15333"/>
                </a:cubicBezTo>
                <a:cubicBezTo>
                  <a:pt x="44241" y="15333"/>
                  <a:pt x="45183" y="15693"/>
                  <a:pt x="45902" y="16412"/>
                </a:cubicBezTo>
                <a:lnTo>
                  <a:pt x="80117" y="50604"/>
                </a:lnTo>
                <a:lnTo>
                  <a:pt x="85162" y="45560"/>
                </a:lnTo>
                <a:cubicBezTo>
                  <a:pt x="86600" y="44122"/>
                  <a:pt x="86600" y="41771"/>
                  <a:pt x="85162" y="40333"/>
                </a:cubicBezTo>
                <a:lnTo>
                  <a:pt x="45902" y="1096"/>
                </a:lnTo>
                <a:cubicBezTo>
                  <a:pt x="45183" y="366"/>
                  <a:pt x="44241" y="1"/>
                  <a:pt x="4329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42"/>
          <p:cNvSpPr/>
          <p:nvPr/>
        </p:nvSpPr>
        <p:spPr>
          <a:xfrm rot="-5400000">
            <a:off x="-1057669" y="5137605"/>
            <a:ext cx="2476199" cy="1237792"/>
          </a:xfrm>
          <a:custGeom>
            <a:avLst/>
            <a:gdLst/>
            <a:ahLst/>
            <a:cxnLst/>
            <a:rect l="l" t="t" r="r" b="b"/>
            <a:pathLst>
              <a:path w="92649" h="46313" extrusionOk="0">
                <a:moveTo>
                  <a:pt x="0" y="0"/>
                </a:moveTo>
                <a:cubicBezTo>
                  <a:pt x="0" y="936"/>
                  <a:pt x="366" y="1872"/>
                  <a:pt x="1096" y="2602"/>
                </a:cubicBezTo>
                <a:lnTo>
                  <a:pt x="43711" y="45217"/>
                </a:lnTo>
                <a:cubicBezTo>
                  <a:pt x="44430" y="45947"/>
                  <a:pt x="45377" y="46312"/>
                  <a:pt x="46324" y="46312"/>
                </a:cubicBezTo>
                <a:cubicBezTo>
                  <a:pt x="47272" y="46312"/>
                  <a:pt x="48219" y="45947"/>
                  <a:pt x="48938" y="45217"/>
                </a:cubicBezTo>
                <a:lnTo>
                  <a:pt x="91553" y="2602"/>
                </a:lnTo>
                <a:cubicBezTo>
                  <a:pt x="92283" y="1872"/>
                  <a:pt x="92648" y="936"/>
                  <a:pt x="92648" y="0"/>
                </a:cubicBezTo>
                <a:close/>
              </a:path>
            </a:pathLst>
          </a:cu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150915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97ECF8-8F38-4307-2B48-B0008A1729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B220C4D-ACC0-C7D5-2196-A6D38B5404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6" indent="0" algn="ctr">
              <a:buNone/>
              <a:defRPr sz="2000"/>
            </a:lvl2pPr>
            <a:lvl3pPr marL="914391" indent="0" algn="ctr">
              <a:buNone/>
              <a:defRPr sz="1800"/>
            </a:lvl3pPr>
            <a:lvl4pPr marL="1371587" indent="0" algn="ctr">
              <a:buNone/>
              <a:defRPr sz="1600"/>
            </a:lvl4pPr>
            <a:lvl5pPr marL="1828782" indent="0" algn="ctr">
              <a:buNone/>
              <a:defRPr sz="1600"/>
            </a:lvl5pPr>
            <a:lvl6pPr marL="2285978" indent="0" algn="ctr">
              <a:buNone/>
              <a:defRPr sz="1600"/>
            </a:lvl6pPr>
            <a:lvl7pPr marL="2743173" indent="0" algn="ctr">
              <a:buNone/>
              <a:defRPr sz="1600"/>
            </a:lvl7pPr>
            <a:lvl8pPr marL="3200368" indent="0" algn="ctr">
              <a:buNone/>
              <a:defRPr sz="1600"/>
            </a:lvl8pPr>
            <a:lvl9pPr marL="3657563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02D5E8-C6C3-50E3-64E6-A3849C7B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00100-47E7-4A79-9DE3-D5126CA159BC}" type="datetimeFigureOut">
              <a:rPr lang="pt-BR" smtClean="0"/>
              <a:t>11/04/2024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2951BA5-D9FA-E6C6-97CF-987CE7822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52566EC-3471-CF38-0100-7E27095A4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F9E4-8094-4B74-A04A-E284B4ECED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2740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957F3E-D67A-E539-9EE2-39BE395FE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76C89B7-26B7-90DB-A8EC-2CBFBADC03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E061C14-B24F-5520-82EB-2DF8394D7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00100-47E7-4A79-9DE3-D5126CA159BC}" type="datetimeFigureOut">
              <a:rPr lang="pt-BR" smtClean="0"/>
              <a:t>11/04/2024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A98A0A-1BF1-9CEC-15C3-5B960EECB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F00BE6-129F-26E7-85EB-7D0800E93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F9E4-8094-4B74-A04A-E284B4ECED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327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B85059-134D-FC34-62ED-D1A73F2A6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8949689-DD40-9A0F-C135-A1903F6D5F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9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8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8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48805A3-6A69-8471-A34A-E67D631DB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00100-47E7-4A79-9DE3-D5126CA159BC}" type="datetimeFigureOut">
              <a:rPr lang="pt-BR" smtClean="0"/>
              <a:t>11/04/2024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AE1738C-D325-C568-D27B-18F59B4B1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79E7B4C-6D45-A592-632D-BCC3DBA4C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F9E4-8094-4B74-A04A-E284B4ECED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402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4AB5A5-5A38-AD20-3601-16BCD55B7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901AA28-6B56-1E4D-B978-6E7D496374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4C62B01-95B8-E5FD-94EC-8811F6AF04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D61E0EC-EF14-C138-0432-79FB80CDC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00100-47E7-4A79-9DE3-D5126CA159BC}" type="datetimeFigureOut">
              <a:rPr lang="pt-BR" smtClean="0"/>
              <a:t>11/04/2024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893E546-2F44-C912-FDB4-5BFBEE0E7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DB9678D-5051-3035-9C95-994CA6A24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F9E4-8094-4B74-A04A-E284B4ECED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1436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C7D31B-2A1C-5099-15CB-402ADA96D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9EB436E-2857-D6CA-0662-8252B9135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CCBA02B-A8DB-D7D1-B02E-373DB6B7F7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4AD4E68-AC6B-6F35-6D2F-5527F6C4E2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9857181-27FA-8A6A-9799-3CDBB6166E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6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F5A4539-DC5B-AB99-E000-C931BEB0E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00100-47E7-4A79-9DE3-D5126CA159BC}" type="datetimeFigureOut">
              <a:rPr lang="pt-BR" smtClean="0"/>
              <a:t>11/04/2024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A5DC067-3231-C445-580C-BED2F36D1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0B5DE93-A441-3AC6-96B1-6C361B258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F9E4-8094-4B74-A04A-E284B4ECED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5322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52A23A-82A0-A05F-3DE2-C7BC49BB6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F36D427-2A7A-C484-9EC1-170B6530A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00100-47E7-4A79-9DE3-D5126CA159BC}" type="datetimeFigureOut">
              <a:rPr lang="pt-BR" smtClean="0"/>
              <a:t>11/04/2024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9EA9947-FA63-3407-67C2-6108E2E88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D0A4D0F-C750-ED91-462A-7FF8853B0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F9E4-8094-4B74-A04A-E284B4ECED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8150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A42CD2C-ECED-E018-98A2-CB6C46E0E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00100-47E7-4A79-9DE3-D5126CA159BC}" type="datetimeFigureOut">
              <a:rPr lang="pt-BR" smtClean="0"/>
              <a:t>11/04/2024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BFAA003-0927-F538-70C0-F20F1809D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E78440F-F6C4-01A0-9598-66C4BDCF8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F9E4-8094-4B74-A04A-E284B4ECED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5220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E1FE3D-6EF5-7585-DD85-3BDA2F517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B507CB5-F2BF-BB63-B722-3E9210BE8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E9944C8-A537-C535-B339-E5F99204B3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6" indent="0">
              <a:buNone/>
              <a:defRPr sz="1400"/>
            </a:lvl2pPr>
            <a:lvl3pPr marL="914391" indent="0">
              <a:buNone/>
              <a:defRPr sz="1200"/>
            </a:lvl3pPr>
            <a:lvl4pPr marL="1371587" indent="0">
              <a:buNone/>
              <a:defRPr sz="1000"/>
            </a:lvl4pPr>
            <a:lvl5pPr marL="1828782" indent="0">
              <a:buNone/>
              <a:defRPr sz="1000"/>
            </a:lvl5pPr>
            <a:lvl6pPr marL="2285978" indent="0">
              <a:buNone/>
              <a:defRPr sz="1000"/>
            </a:lvl6pPr>
            <a:lvl7pPr marL="2743173" indent="0">
              <a:buNone/>
              <a:defRPr sz="1000"/>
            </a:lvl7pPr>
            <a:lvl8pPr marL="3200368" indent="0">
              <a:buNone/>
              <a:defRPr sz="1000"/>
            </a:lvl8pPr>
            <a:lvl9pPr marL="3657563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11AA03F-38C4-C04C-9AC8-40C85D73A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00100-47E7-4A79-9DE3-D5126CA159BC}" type="datetimeFigureOut">
              <a:rPr lang="pt-BR" smtClean="0"/>
              <a:t>11/04/2024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002ECEC-0BD2-6026-0025-C1F913892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1FFDA87-3FE0-FA03-A6EC-CFD154823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F9E4-8094-4B74-A04A-E284B4ECED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4749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26F1FB-7C0E-6361-5C19-80B211440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E405D19-D0A7-5EDF-05A1-9BC4F02C3A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96" indent="0">
              <a:buNone/>
              <a:defRPr sz="2800"/>
            </a:lvl2pPr>
            <a:lvl3pPr marL="914391" indent="0">
              <a:buNone/>
              <a:defRPr sz="2400"/>
            </a:lvl3pPr>
            <a:lvl4pPr marL="1371587" indent="0">
              <a:buNone/>
              <a:defRPr sz="2000"/>
            </a:lvl4pPr>
            <a:lvl5pPr marL="1828782" indent="0">
              <a:buNone/>
              <a:defRPr sz="2000"/>
            </a:lvl5pPr>
            <a:lvl6pPr marL="2285978" indent="0">
              <a:buNone/>
              <a:defRPr sz="2000"/>
            </a:lvl6pPr>
            <a:lvl7pPr marL="2743173" indent="0">
              <a:buNone/>
              <a:defRPr sz="2000"/>
            </a:lvl7pPr>
            <a:lvl8pPr marL="3200368" indent="0">
              <a:buNone/>
              <a:defRPr sz="2000"/>
            </a:lvl8pPr>
            <a:lvl9pPr marL="3657563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2047054-0A0D-1FF4-BA80-996ACB2F8F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6" indent="0">
              <a:buNone/>
              <a:defRPr sz="1400"/>
            </a:lvl2pPr>
            <a:lvl3pPr marL="914391" indent="0">
              <a:buNone/>
              <a:defRPr sz="1200"/>
            </a:lvl3pPr>
            <a:lvl4pPr marL="1371587" indent="0">
              <a:buNone/>
              <a:defRPr sz="1000"/>
            </a:lvl4pPr>
            <a:lvl5pPr marL="1828782" indent="0">
              <a:buNone/>
              <a:defRPr sz="1000"/>
            </a:lvl5pPr>
            <a:lvl6pPr marL="2285978" indent="0">
              <a:buNone/>
              <a:defRPr sz="1000"/>
            </a:lvl6pPr>
            <a:lvl7pPr marL="2743173" indent="0">
              <a:buNone/>
              <a:defRPr sz="1000"/>
            </a:lvl7pPr>
            <a:lvl8pPr marL="3200368" indent="0">
              <a:buNone/>
              <a:defRPr sz="1000"/>
            </a:lvl8pPr>
            <a:lvl9pPr marL="3657563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79143E8-BC70-CA8B-3440-FD4FFDAB8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00100-47E7-4A79-9DE3-D5126CA159BC}" type="datetimeFigureOut">
              <a:rPr lang="pt-BR" smtClean="0"/>
              <a:t>11/04/2024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37777F8-DBED-4447-4D14-C4333400D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731B490-5B55-145C-958B-A6A913941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F9E4-8094-4B74-A04A-E284B4ECED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48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6CD8E1-F019-FFEA-F8AA-B58A1C860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D54F19D-7E35-62C0-3246-68A0A37118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23AE9A5-3A62-1D1C-AAF7-2FE27BF41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00100-47E7-4A79-9DE3-D5126CA159BC}" type="datetimeFigureOut">
              <a:rPr lang="pt-BR" smtClean="0"/>
              <a:t>11/04/2024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8CAF99-8A6E-DE2C-78E3-ED32DD0C9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B73512-7D4E-284C-F3A3-1734D68D3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F9E4-8094-4B74-A04A-E284B4ECED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743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ED8D3C5-5A8A-21EA-AB82-DE41155E73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CC9ECA3-645E-F5B0-6CF8-762BDFE35C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E2ED082-5EE0-F1D2-9BAB-2D76473E3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00100-47E7-4A79-9DE3-D5126CA159BC}" type="datetimeFigureOut">
              <a:rPr lang="pt-BR" smtClean="0"/>
              <a:t>11/04/2024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8B6CF19-727E-58AA-BEDE-9E39239FC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D1BFB82-4706-EAD8-16F8-BF6E7A472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F9E4-8094-4B74-A04A-E284B4ECED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854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5400000">
            <a:off x="48207" y="-404177"/>
            <a:ext cx="8232015" cy="8328436"/>
          </a:xfrm>
          <a:custGeom>
            <a:avLst/>
            <a:gdLst/>
            <a:ahLst/>
            <a:cxnLst/>
            <a:rect l="l" t="t" r="r" b="b"/>
            <a:pathLst>
              <a:path w="33082" h="32744" extrusionOk="0">
                <a:moveTo>
                  <a:pt x="1372" y="0"/>
                </a:moveTo>
                <a:lnTo>
                  <a:pt x="1372" y="32743"/>
                </a:lnTo>
                <a:lnTo>
                  <a:pt x="29964" y="32743"/>
                </a:lnTo>
                <a:cubicBezTo>
                  <a:pt x="29964" y="32743"/>
                  <a:pt x="33081" y="20861"/>
                  <a:pt x="18830" y="19739"/>
                </a:cubicBezTo>
                <a:cubicBezTo>
                  <a:pt x="0" y="18260"/>
                  <a:pt x="9264" y="570"/>
                  <a:pt x="137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 rot="1025860">
            <a:off x="135551" y="-398891"/>
            <a:ext cx="1890891" cy="2869252"/>
          </a:xfrm>
          <a:custGeom>
            <a:avLst/>
            <a:gdLst/>
            <a:ahLst/>
            <a:cxnLst/>
            <a:rect l="l" t="t" r="r" b="b"/>
            <a:pathLst>
              <a:path w="56727" h="86078" extrusionOk="0">
                <a:moveTo>
                  <a:pt x="0" y="86078"/>
                </a:moveTo>
                <a:cubicBezTo>
                  <a:pt x="10663" y="84894"/>
                  <a:pt x="18627" y="70559"/>
                  <a:pt x="18627" y="59831"/>
                </a:cubicBezTo>
                <a:cubicBezTo>
                  <a:pt x="18627" y="48998"/>
                  <a:pt x="13130" y="37520"/>
                  <a:pt x="16933" y="27376"/>
                </a:cubicBezTo>
                <a:cubicBezTo>
                  <a:pt x="19208" y="21308"/>
                  <a:pt x="23555" y="15316"/>
                  <a:pt x="29351" y="12418"/>
                </a:cubicBezTo>
                <a:cubicBezTo>
                  <a:pt x="34484" y="9852"/>
                  <a:pt x="40911" y="11329"/>
                  <a:pt x="46284" y="9313"/>
                </a:cubicBezTo>
                <a:cubicBezTo>
                  <a:pt x="50651" y="7674"/>
                  <a:pt x="53426" y="3295"/>
                  <a:pt x="56727" y="0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" name="Google Shape;11;p2"/>
          <p:cNvSpPr/>
          <p:nvPr/>
        </p:nvSpPr>
        <p:spPr>
          <a:xfrm rot="8100000">
            <a:off x="5782362" y="2699964"/>
            <a:ext cx="8778167" cy="5130833"/>
          </a:xfrm>
          <a:custGeom>
            <a:avLst/>
            <a:gdLst/>
            <a:ahLst/>
            <a:cxnLst/>
            <a:rect l="l" t="t" r="r" b="b"/>
            <a:pathLst>
              <a:path w="43379" h="25355" extrusionOk="0">
                <a:moveTo>
                  <a:pt x="20220" y="0"/>
                </a:moveTo>
                <a:lnTo>
                  <a:pt x="1" y="20220"/>
                </a:lnTo>
                <a:cubicBezTo>
                  <a:pt x="1" y="20220"/>
                  <a:pt x="2999" y="25355"/>
                  <a:pt x="8487" y="25355"/>
                </a:cubicBezTo>
                <a:cubicBezTo>
                  <a:pt x="10890" y="25355"/>
                  <a:pt x="13770" y="24370"/>
                  <a:pt x="17085" y="21538"/>
                </a:cubicBezTo>
                <a:cubicBezTo>
                  <a:pt x="20712" y="18442"/>
                  <a:pt x="23802" y="17339"/>
                  <a:pt x="26492" y="17339"/>
                </a:cubicBezTo>
                <a:cubicBezTo>
                  <a:pt x="33138" y="17339"/>
                  <a:pt x="37338" y="24069"/>
                  <a:pt x="41137" y="24069"/>
                </a:cubicBezTo>
                <a:cubicBezTo>
                  <a:pt x="41895" y="24069"/>
                  <a:pt x="42637" y="23801"/>
                  <a:pt x="43379" y="23159"/>
                </a:cubicBezTo>
                <a:lnTo>
                  <a:pt x="2022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1932598">
            <a:off x="10769265" y="4058253"/>
            <a:ext cx="1529673" cy="4160811"/>
          </a:xfrm>
          <a:custGeom>
            <a:avLst/>
            <a:gdLst/>
            <a:ahLst/>
            <a:cxnLst/>
            <a:rect l="l" t="t" r="r" b="b"/>
            <a:pathLst>
              <a:path w="64951" h="176671" extrusionOk="0">
                <a:moveTo>
                  <a:pt x="63683" y="0"/>
                </a:moveTo>
                <a:cubicBezTo>
                  <a:pt x="68738" y="20210"/>
                  <a:pt x="56965" y="43971"/>
                  <a:pt x="42234" y="58702"/>
                </a:cubicBezTo>
                <a:cubicBezTo>
                  <a:pt x="32484" y="68452"/>
                  <a:pt x="6251" y="67795"/>
                  <a:pt x="1030" y="55033"/>
                </a:cubicBezTo>
                <a:cubicBezTo>
                  <a:pt x="-1689" y="48388"/>
                  <a:pt x="2629" y="38433"/>
                  <a:pt x="8932" y="34995"/>
                </a:cubicBezTo>
                <a:cubicBezTo>
                  <a:pt x="18375" y="29844"/>
                  <a:pt x="31134" y="36271"/>
                  <a:pt x="40541" y="41486"/>
                </a:cubicBezTo>
                <a:cubicBezTo>
                  <a:pt x="57117" y="50675"/>
                  <a:pt x="64111" y="77818"/>
                  <a:pt x="57757" y="95673"/>
                </a:cubicBezTo>
                <a:cubicBezTo>
                  <a:pt x="52041" y="111733"/>
                  <a:pt x="34164" y="126718"/>
                  <a:pt x="17117" y="126718"/>
                </a:cubicBezTo>
                <a:cubicBezTo>
                  <a:pt x="13064" y="126718"/>
                  <a:pt x="8635" y="125126"/>
                  <a:pt x="5828" y="122202"/>
                </a:cubicBezTo>
                <a:cubicBezTo>
                  <a:pt x="-110" y="116017"/>
                  <a:pt x="-2885" y="101014"/>
                  <a:pt x="4417" y="96520"/>
                </a:cubicBezTo>
                <a:cubicBezTo>
                  <a:pt x="9407" y="93449"/>
                  <a:pt x="16520" y="95925"/>
                  <a:pt x="21914" y="98213"/>
                </a:cubicBezTo>
                <a:cubicBezTo>
                  <a:pt x="30782" y="101975"/>
                  <a:pt x="40709" y="105731"/>
                  <a:pt x="46468" y="113453"/>
                </a:cubicBezTo>
                <a:cubicBezTo>
                  <a:pt x="59084" y="130369"/>
                  <a:pt x="58425" y="157387"/>
                  <a:pt x="49854" y="176671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" name="Google Shape;13;p2"/>
          <p:cNvSpPr/>
          <p:nvPr/>
        </p:nvSpPr>
        <p:spPr>
          <a:xfrm>
            <a:off x="278352" y="871001"/>
            <a:ext cx="335033" cy="329433"/>
          </a:xfrm>
          <a:custGeom>
            <a:avLst/>
            <a:gdLst/>
            <a:ahLst/>
            <a:cxnLst/>
            <a:rect l="l" t="t" r="r" b="b"/>
            <a:pathLst>
              <a:path w="10051" h="9883" extrusionOk="0">
                <a:moveTo>
                  <a:pt x="3129" y="0"/>
                </a:moveTo>
                <a:cubicBezTo>
                  <a:pt x="3113" y="0"/>
                  <a:pt x="3099" y="4"/>
                  <a:pt x="3086" y="10"/>
                </a:cubicBezTo>
                <a:cubicBezTo>
                  <a:pt x="2842" y="102"/>
                  <a:pt x="3055" y="1293"/>
                  <a:pt x="3605" y="2637"/>
                </a:cubicBezTo>
                <a:cubicBezTo>
                  <a:pt x="3850" y="3279"/>
                  <a:pt x="4125" y="3859"/>
                  <a:pt x="4369" y="4256"/>
                </a:cubicBezTo>
                <a:cubicBezTo>
                  <a:pt x="3972" y="4012"/>
                  <a:pt x="3422" y="3707"/>
                  <a:pt x="2780" y="3432"/>
                </a:cubicBezTo>
                <a:cubicBezTo>
                  <a:pt x="1770" y="2995"/>
                  <a:pt x="862" y="2731"/>
                  <a:pt x="423" y="2731"/>
                </a:cubicBezTo>
                <a:cubicBezTo>
                  <a:pt x="278" y="2731"/>
                  <a:pt x="184" y="2760"/>
                  <a:pt x="153" y="2821"/>
                </a:cubicBezTo>
                <a:cubicBezTo>
                  <a:pt x="62" y="3065"/>
                  <a:pt x="1039" y="3737"/>
                  <a:pt x="2383" y="4317"/>
                </a:cubicBezTo>
                <a:cubicBezTo>
                  <a:pt x="3025" y="4592"/>
                  <a:pt x="3636" y="4806"/>
                  <a:pt x="4094" y="4928"/>
                </a:cubicBezTo>
                <a:cubicBezTo>
                  <a:pt x="3605" y="5020"/>
                  <a:pt x="3025" y="5203"/>
                  <a:pt x="2383" y="5448"/>
                </a:cubicBezTo>
                <a:cubicBezTo>
                  <a:pt x="1009" y="5998"/>
                  <a:pt x="1" y="6639"/>
                  <a:pt x="92" y="6884"/>
                </a:cubicBezTo>
                <a:cubicBezTo>
                  <a:pt x="117" y="6948"/>
                  <a:pt x="218" y="6979"/>
                  <a:pt x="380" y="6979"/>
                </a:cubicBezTo>
                <a:cubicBezTo>
                  <a:pt x="827" y="6979"/>
                  <a:pt x="1732" y="6746"/>
                  <a:pt x="2719" y="6364"/>
                </a:cubicBezTo>
                <a:cubicBezTo>
                  <a:pt x="3361" y="6120"/>
                  <a:pt x="3941" y="5845"/>
                  <a:pt x="4338" y="5570"/>
                </a:cubicBezTo>
                <a:lnTo>
                  <a:pt x="4338" y="5570"/>
                </a:lnTo>
                <a:cubicBezTo>
                  <a:pt x="4094" y="5998"/>
                  <a:pt x="3789" y="6548"/>
                  <a:pt x="3514" y="7189"/>
                </a:cubicBezTo>
                <a:cubicBezTo>
                  <a:pt x="2933" y="8533"/>
                  <a:pt x="2658" y="9694"/>
                  <a:pt x="2903" y="9786"/>
                </a:cubicBezTo>
                <a:cubicBezTo>
                  <a:pt x="2916" y="9792"/>
                  <a:pt x="2931" y="9796"/>
                  <a:pt x="2947" y="9796"/>
                </a:cubicBezTo>
                <a:cubicBezTo>
                  <a:pt x="3221" y="9796"/>
                  <a:pt x="3851" y="8826"/>
                  <a:pt x="4400" y="7556"/>
                </a:cubicBezTo>
                <a:cubicBezTo>
                  <a:pt x="4674" y="6914"/>
                  <a:pt x="4888" y="6334"/>
                  <a:pt x="5010" y="5875"/>
                </a:cubicBezTo>
                <a:cubicBezTo>
                  <a:pt x="5102" y="6334"/>
                  <a:pt x="5285" y="6945"/>
                  <a:pt x="5530" y="7586"/>
                </a:cubicBezTo>
                <a:cubicBezTo>
                  <a:pt x="6057" y="8875"/>
                  <a:pt x="6669" y="9883"/>
                  <a:pt x="6933" y="9883"/>
                </a:cubicBezTo>
                <a:cubicBezTo>
                  <a:pt x="6945" y="9883"/>
                  <a:pt x="6956" y="9881"/>
                  <a:pt x="6966" y="9877"/>
                </a:cubicBezTo>
                <a:cubicBezTo>
                  <a:pt x="7210" y="9755"/>
                  <a:pt x="6996" y="8594"/>
                  <a:pt x="6446" y="7220"/>
                </a:cubicBezTo>
                <a:cubicBezTo>
                  <a:pt x="6202" y="6578"/>
                  <a:pt x="5927" y="6028"/>
                  <a:pt x="5683" y="5601"/>
                </a:cubicBezTo>
                <a:lnTo>
                  <a:pt x="5683" y="5601"/>
                </a:lnTo>
                <a:cubicBezTo>
                  <a:pt x="6080" y="5875"/>
                  <a:pt x="6630" y="6150"/>
                  <a:pt x="7271" y="6425"/>
                </a:cubicBezTo>
                <a:cubicBezTo>
                  <a:pt x="8282" y="6862"/>
                  <a:pt x="9189" y="7126"/>
                  <a:pt x="9629" y="7126"/>
                </a:cubicBezTo>
                <a:cubicBezTo>
                  <a:pt x="9774" y="7126"/>
                  <a:pt x="9868" y="7097"/>
                  <a:pt x="9898" y="7036"/>
                </a:cubicBezTo>
                <a:cubicBezTo>
                  <a:pt x="9990" y="6792"/>
                  <a:pt x="8982" y="6120"/>
                  <a:pt x="7638" y="5539"/>
                </a:cubicBezTo>
                <a:cubicBezTo>
                  <a:pt x="7027" y="5264"/>
                  <a:pt x="6416" y="5051"/>
                  <a:pt x="5957" y="4959"/>
                </a:cubicBezTo>
                <a:cubicBezTo>
                  <a:pt x="6416" y="4837"/>
                  <a:pt x="7027" y="4654"/>
                  <a:pt x="7668" y="4409"/>
                </a:cubicBezTo>
                <a:cubicBezTo>
                  <a:pt x="9043" y="3859"/>
                  <a:pt x="10051" y="3248"/>
                  <a:pt x="9959" y="2973"/>
                </a:cubicBezTo>
                <a:cubicBezTo>
                  <a:pt x="9935" y="2909"/>
                  <a:pt x="9835" y="2879"/>
                  <a:pt x="9676" y="2879"/>
                </a:cubicBezTo>
                <a:cubicBezTo>
                  <a:pt x="9228" y="2879"/>
                  <a:pt x="8315" y="3118"/>
                  <a:pt x="7302" y="3523"/>
                </a:cubicBezTo>
                <a:cubicBezTo>
                  <a:pt x="6660" y="3768"/>
                  <a:pt x="6110" y="4043"/>
                  <a:pt x="5683" y="4287"/>
                </a:cubicBezTo>
                <a:cubicBezTo>
                  <a:pt x="5957" y="3890"/>
                  <a:pt x="6263" y="3340"/>
                  <a:pt x="6538" y="2698"/>
                </a:cubicBezTo>
                <a:cubicBezTo>
                  <a:pt x="7118" y="1354"/>
                  <a:pt x="7393" y="163"/>
                  <a:pt x="7149" y="71"/>
                </a:cubicBezTo>
                <a:cubicBezTo>
                  <a:pt x="7135" y="65"/>
                  <a:pt x="7121" y="61"/>
                  <a:pt x="7105" y="61"/>
                </a:cubicBezTo>
                <a:cubicBezTo>
                  <a:pt x="6831" y="61"/>
                  <a:pt x="6199" y="1031"/>
                  <a:pt x="5621" y="2301"/>
                </a:cubicBezTo>
                <a:cubicBezTo>
                  <a:pt x="5347" y="2943"/>
                  <a:pt x="5163" y="3523"/>
                  <a:pt x="5041" y="4012"/>
                </a:cubicBezTo>
                <a:cubicBezTo>
                  <a:pt x="4949" y="3523"/>
                  <a:pt x="4766" y="2943"/>
                  <a:pt x="4491" y="2301"/>
                </a:cubicBezTo>
                <a:cubicBezTo>
                  <a:pt x="4000" y="1000"/>
                  <a:pt x="3399" y="0"/>
                  <a:pt x="31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11095284" y="5850967"/>
            <a:ext cx="522400" cy="575367"/>
          </a:xfrm>
          <a:custGeom>
            <a:avLst/>
            <a:gdLst/>
            <a:ahLst/>
            <a:cxnLst/>
            <a:rect l="l" t="t" r="r" b="b"/>
            <a:pathLst>
              <a:path w="15672" h="17261" extrusionOk="0">
                <a:moveTo>
                  <a:pt x="6080" y="0"/>
                </a:moveTo>
                <a:cubicBezTo>
                  <a:pt x="5927" y="2322"/>
                  <a:pt x="5774" y="4644"/>
                  <a:pt x="5621" y="7057"/>
                </a:cubicBezTo>
                <a:cubicBezTo>
                  <a:pt x="3880" y="6079"/>
                  <a:pt x="2230" y="5163"/>
                  <a:pt x="550" y="4216"/>
                </a:cubicBezTo>
                <a:cubicBezTo>
                  <a:pt x="550" y="4246"/>
                  <a:pt x="520" y="4277"/>
                  <a:pt x="489" y="4308"/>
                </a:cubicBezTo>
                <a:cubicBezTo>
                  <a:pt x="2017" y="5591"/>
                  <a:pt x="3513" y="6904"/>
                  <a:pt x="5102" y="8248"/>
                </a:cubicBezTo>
                <a:cubicBezTo>
                  <a:pt x="3330" y="8768"/>
                  <a:pt x="1650" y="9287"/>
                  <a:pt x="0" y="9776"/>
                </a:cubicBezTo>
                <a:cubicBezTo>
                  <a:pt x="0" y="9806"/>
                  <a:pt x="0" y="9837"/>
                  <a:pt x="31" y="9898"/>
                </a:cubicBezTo>
                <a:cubicBezTo>
                  <a:pt x="1711" y="9745"/>
                  <a:pt x="3422" y="9623"/>
                  <a:pt x="5255" y="9470"/>
                </a:cubicBezTo>
                <a:lnTo>
                  <a:pt x="5255" y="9470"/>
                </a:lnTo>
                <a:cubicBezTo>
                  <a:pt x="4186" y="11181"/>
                  <a:pt x="3116" y="12739"/>
                  <a:pt x="2108" y="14358"/>
                </a:cubicBezTo>
                <a:lnTo>
                  <a:pt x="2200" y="14419"/>
                </a:lnTo>
                <a:cubicBezTo>
                  <a:pt x="3727" y="13136"/>
                  <a:pt x="5224" y="11822"/>
                  <a:pt x="6813" y="10478"/>
                </a:cubicBezTo>
                <a:cubicBezTo>
                  <a:pt x="7301" y="12800"/>
                  <a:pt x="7760" y="15030"/>
                  <a:pt x="8218" y="17260"/>
                </a:cubicBezTo>
                <a:cubicBezTo>
                  <a:pt x="8493" y="14663"/>
                  <a:pt x="8523" y="12067"/>
                  <a:pt x="8707" y="9440"/>
                </a:cubicBezTo>
                <a:cubicBezTo>
                  <a:pt x="11059" y="9715"/>
                  <a:pt x="13350" y="9959"/>
                  <a:pt x="15641" y="10203"/>
                </a:cubicBezTo>
                <a:cubicBezTo>
                  <a:pt x="15641" y="10173"/>
                  <a:pt x="15672" y="10142"/>
                  <a:pt x="15672" y="10081"/>
                </a:cubicBezTo>
                <a:cubicBezTo>
                  <a:pt x="13442" y="9379"/>
                  <a:pt x="11181" y="8676"/>
                  <a:pt x="8859" y="7912"/>
                </a:cubicBezTo>
                <a:cubicBezTo>
                  <a:pt x="10417" y="6721"/>
                  <a:pt x="11884" y="5591"/>
                  <a:pt x="13381" y="4491"/>
                </a:cubicBezTo>
                <a:cubicBezTo>
                  <a:pt x="13350" y="4460"/>
                  <a:pt x="13320" y="4430"/>
                  <a:pt x="13320" y="4399"/>
                </a:cubicBezTo>
                <a:cubicBezTo>
                  <a:pt x="11334" y="5285"/>
                  <a:pt x="9348" y="6140"/>
                  <a:pt x="7332" y="7057"/>
                </a:cubicBezTo>
                <a:cubicBezTo>
                  <a:pt x="7179" y="6232"/>
                  <a:pt x="7057" y="5438"/>
                  <a:pt x="6935" y="4644"/>
                </a:cubicBezTo>
                <a:cubicBezTo>
                  <a:pt x="6813" y="3849"/>
                  <a:pt x="6691" y="3055"/>
                  <a:pt x="6568" y="2291"/>
                </a:cubicBezTo>
                <a:cubicBezTo>
                  <a:pt x="6446" y="1528"/>
                  <a:pt x="6385" y="733"/>
                  <a:pt x="60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455000" y="326600"/>
            <a:ext cx="11282000" cy="6204800"/>
          </a:xfrm>
          <a:prstGeom prst="roundRect">
            <a:avLst>
              <a:gd name="adj" fmla="val 3923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950967" y="1181633"/>
            <a:ext cx="5940000" cy="386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267">
                <a:latin typeface="Wix Madefor Display"/>
                <a:ea typeface="Wix Madefor Display"/>
                <a:cs typeface="Wix Madefor Display"/>
                <a:sym typeface="Wix Madefo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951100" y="5041967"/>
            <a:ext cx="5940000" cy="6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Wix Madefor Display Medium"/>
                <a:ea typeface="Wix Madefor Display Medium"/>
                <a:cs typeface="Wix Madefor Display Medium"/>
                <a:sym typeface="Wix Madefor Display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18" name="Google Shape;18;p2"/>
          <p:cNvSpPr>
            <a:spLocks noGrp="1"/>
          </p:cNvSpPr>
          <p:nvPr>
            <p:ph type="pic" idx="2"/>
          </p:nvPr>
        </p:nvSpPr>
        <p:spPr>
          <a:xfrm>
            <a:off x="6973833" y="320033"/>
            <a:ext cx="4267200" cy="62232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7977607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/>
        </p:nvSpPr>
        <p:spPr>
          <a:xfrm rot="10800000">
            <a:off x="5474960" y="14"/>
            <a:ext cx="7019339" cy="7101519"/>
          </a:xfrm>
          <a:custGeom>
            <a:avLst/>
            <a:gdLst/>
            <a:ahLst/>
            <a:cxnLst/>
            <a:rect l="l" t="t" r="r" b="b"/>
            <a:pathLst>
              <a:path w="33082" h="32744" extrusionOk="0">
                <a:moveTo>
                  <a:pt x="1372" y="0"/>
                </a:moveTo>
                <a:lnTo>
                  <a:pt x="1372" y="32743"/>
                </a:lnTo>
                <a:lnTo>
                  <a:pt x="29964" y="32743"/>
                </a:lnTo>
                <a:cubicBezTo>
                  <a:pt x="29964" y="32743"/>
                  <a:pt x="33081" y="20861"/>
                  <a:pt x="18830" y="19739"/>
                </a:cubicBezTo>
                <a:cubicBezTo>
                  <a:pt x="0" y="18260"/>
                  <a:pt x="9264" y="570"/>
                  <a:pt x="137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3"/>
          <p:cNvSpPr/>
          <p:nvPr/>
        </p:nvSpPr>
        <p:spPr>
          <a:xfrm rot="-8100000">
            <a:off x="-3014105" y="2000498"/>
            <a:ext cx="9374871" cy="5479607"/>
          </a:xfrm>
          <a:custGeom>
            <a:avLst/>
            <a:gdLst/>
            <a:ahLst/>
            <a:cxnLst/>
            <a:rect l="l" t="t" r="r" b="b"/>
            <a:pathLst>
              <a:path w="43379" h="25355" extrusionOk="0">
                <a:moveTo>
                  <a:pt x="20220" y="0"/>
                </a:moveTo>
                <a:lnTo>
                  <a:pt x="1" y="20220"/>
                </a:lnTo>
                <a:cubicBezTo>
                  <a:pt x="1" y="20220"/>
                  <a:pt x="2999" y="25355"/>
                  <a:pt x="8487" y="25355"/>
                </a:cubicBezTo>
                <a:cubicBezTo>
                  <a:pt x="10890" y="25355"/>
                  <a:pt x="13770" y="24370"/>
                  <a:pt x="17085" y="21538"/>
                </a:cubicBezTo>
                <a:cubicBezTo>
                  <a:pt x="20712" y="18442"/>
                  <a:pt x="23802" y="17339"/>
                  <a:pt x="26492" y="17339"/>
                </a:cubicBezTo>
                <a:cubicBezTo>
                  <a:pt x="33138" y="17339"/>
                  <a:pt x="37338" y="24069"/>
                  <a:pt x="41137" y="24069"/>
                </a:cubicBezTo>
                <a:cubicBezTo>
                  <a:pt x="41895" y="24069"/>
                  <a:pt x="42637" y="23801"/>
                  <a:pt x="43379" y="23159"/>
                </a:cubicBezTo>
                <a:lnTo>
                  <a:pt x="2022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235405" y="5662368"/>
            <a:ext cx="335033" cy="329433"/>
          </a:xfrm>
          <a:custGeom>
            <a:avLst/>
            <a:gdLst/>
            <a:ahLst/>
            <a:cxnLst/>
            <a:rect l="l" t="t" r="r" b="b"/>
            <a:pathLst>
              <a:path w="10051" h="9883" extrusionOk="0">
                <a:moveTo>
                  <a:pt x="3129" y="0"/>
                </a:moveTo>
                <a:cubicBezTo>
                  <a:pt x="3113" y="0"/>
                  <a:pt x="3099" y="4"/>
                  <a:pt x="3086" y="10"/>
                </a:cubicBezTo>
                <a:cubicBezTo>
                  <a:pt x="2842" y="102"/>
                  <a:pt x="3055" y="1293"/>
                  <a:pt x="3605" y="2637"/>
                </a:cubicBezTo>
                <a:cubicBezTo>
                  <a:pt x="3850" y="3279"/>
                  <a:pt x="4125" y="3859"/>
                  <a:pt x="4369" y="4256"/>
                </a:cubicBezTo>
                <a:cubicBezTo>
                  <a:pt x="3972" y="4012"/>
                  <a:pt x="3422" y="3707"/>
                  <a:pt x="2780" y="3432"/>
                </a:cubicBezTo>
                <a:cubicBezTo>
                  <a:pt x="1770" y="2995"/>
                  <a:pt x="862" y="2731"/>
                  <a:pt x="423" y="2731"/>
                </a:cubicBezTo>
                <a:cubicBezTo>
                  <a:pt x="278" y="2731"/>
                  <a:pt x="184" y="2760"/>
                  <a:pt x="153" y="2821"/>
                </a:cubicBezTo>
                <a:cubicBezTo>
                  <a:pt x="62" y="3065"/>
                  <a:pt x="1039" y="3737"/>
                  <a:pt x="2383" y="4317"/>
                </a:cubicBezTo>
                <a:cubicBezTo>
                  <a:pt x="3025" y="4592"/>
                  <a:pt x="3636" y="4806"/>
                  <a:pt x="4094" y="4928"/>
                </a:cubicBezTo>
                <a:cubicBezTo>
                  <a:pt x="3605" y="5020"/>
                  <a:pt x="3025" y="5203"/>
                  <a:pt x="2383" y="5448"/>
                </a:cubicBezTo>
                <a:cubicBezTo>
                  <a:pt x="1009" y="5998"/>
                  <a:pt x="1" y="6639"/>
                  <a:pt x="92" y="6884"/>
                </a:cubicBezTo>
                <a:cubicBezTo>
                  <a:pt x="117" y="6948"/>
                  <a:pt x="218" y="6979"/>
                  <a:pt x="380" y="6979"/>
                </a:cubicBezTo>
                <a:cubicBezTo>
                  <a:pt x="827" y="6979"/>
                  <a:pt x="1732" y="6746"/>
                  <a:pt x="2719" y="6364"/>
                </a:cubicBezTo>
                <a:cubicBezTo>
                  <a:pt x="3361" y="6120"/>
                  <a:pt x="3941" y="5845"/>
                  <a:pt x="4338" y="5570"/>
                </a:cubicBezTo>
                <a:lnTo>
                  <a:pt x="4338" y="5570"/>
                </a:lnTo>
                <a:cubicBezTo>
                  <a:pt x="4094" y="5998"/>
                  <a:pt x="3789" y="6548"/>
                  <a:pt x="3514" y="7189"/>
                </a:cubicBezTo>
                <a:cubicBezTo>
                  <a:pt x="2933" y="8533"/>
                  <a:pt x="2658" y="9694"/>
                  <a:pt x="2903" y="9786"/>
                </a:cubicBezTo>
                <a:cubicBezTo>
                  <a:pt x="2916" y="9792"/>
                  <a:pt x="2931" y="9796"/>
                  <a:pt x="2947" y="9796"/>
                </a:cubicBezTo>
                <a:cubicBezTo>
                  <a:pt x="3221" y="9796"/>
                  <a:pt x="3851" y="8826"/>
                  <a:pt x="4400" y="7556"/>
                </a:cubicBezTo>
                <a:cubicBezTo>
                  <a:pt x="4674" y="6914"/>
                  <a:pt x="4888" y="6334"/>
                  <a:pt x="5010" y="5875"/>
                </a:cubicBezTo>
                <a:cubicBezTo>
                  <a:pt x="5102" y="6334"/>
                  <a:pt x="5285" y="6945"/>
                  <a:pt x="5530" y="7586"/>
                </a:cubicBezTo>
                <a:cubicBezTo>
                  <a:pt x="6057" y="8875"/>
                  <a:pt x="6669" y="9883"/>
                  <a:pt x="6933" y="9883"/>
                </a:cubicBezTo>
                <a:cubicBezTo>
                  <a:pt x="6945" y="9883"/>
                  <a:pt x="6956" y="9881"/>
                  <a:pt x="6966" y="9877"/>
                </a:cubicBezTo>
                <a:cubicBezTo>
                  <a:pt x="7210" y="9755"/>
                  <a:pt x="6996" y="8594"/>
                  <a:pt x="6446" y="7220"/>
                </a:cubicBezTo>
                <a:cubicBezTo>
                  <a:pt x="6202" y="6578"/>
                  <a:pt x="5927" y="6028"/>
                  <a:pt x="5683" y="5601"/>
                </a:cubicBezTo>
                <a:lnTo>
                  <a:pt x="5683" y="5601"/>
                </a:lnTo>
                <a:cubicBezTo>
                  <a:pt x="6080" y="5875"/>
                  <a:pt x="6630" y="6150"/>
                  <a:pt x="7271" y="6425"/>
                </a:cubicBezTo>
                <a:cubicBezTo>
                  <a:pt x="8282" y="6862"/>
                  <a:pt x="9189" y="7126"/>
                  <a:pt x="9629" y="7126"/>
                </a:cubicBezTo>
                <a:cubicBezTo>
                  <a:pt x="9774" y="7126"/>
                  <a:pt x="9868" y="7097"/>
                  <a:pt x="9898" y="7036"/>
                </a:cubicBezTo>
                <a:cubicBezTo>
                  <a:pt x="9990" y="6792"/>
                  <a:pt x="8982" y="6120"/>
                  <a:pt x="7638" y="5539"/>
                </a:cubicBezTo>
                <a:cubicBezTo>
                  <a:pt x="7027" y="5264"/>
                  <a:pt x="6416" y="5051"/>
                  <a:pt x="5957" y="4959"/>
                </a:cubicBezTo>
                <a:cubicBezTo>
                  <a:pt x="6416" y="4837"/>
                  <a:pt x="7027" y="4654"/>
                  <a:pt x="7668" y="4409"/>
                </a:cubicBezTo>
                <a:cubicBezTo>
                  <a:pt x="9043" y="3859"/>
                  <a:pt x="10051" y="3248"/>
                  <a:pt x="9959" y="2973"/>
                </a:cubicBezTo>
                <a:cubicBezTo>
                  <a:pt x="9935" y="2909"/>
                  <a:pt x="9835" y="2879"/>
                  <a:pt x="9676" y="2879"/>
                </a:cubicBezTo>
                <a:cubicBezTo>
                  <a:pt x="9228" y="2879"/>
                  <a:pt x="8315" y="3118"/>
                  <a:pt x="7302" y="3523"/>
                </a:cubicBezTo>
                <a:cubicBezTo>
                  <a:pt x="6660" y="3768"/>
                  <a:pt x="6110" y="4043"/>
                  <a:pt x="5683" y="4287"/>
                </a:cubicBezTo>
                <a:cubicBezTo>
                  <a:pt x="5957" y="3890"/>
                  <a:pt x="6263" y="3340"/>
                  <a:pt x="6538" y="2698"/>
                </a:cubicBezTo>
                <a:cubicBezTo>
                  <a:pt x="7118" y="1354"/>
                  <a:pt x="7393" y="163"/>
                  <a:pt x="7149" y="71"/>
                </a:cubicBezTo>
                <a:cubicBezTo>
                  <a:pt x="7135" y="65"/>
                  <a:pt x="7121" y="61"/>
                  <a:pt x="7105" y="61"/>
                </a:cubicBezTo>
                <a:cubicBezTo>
                  <a:pt x="6831" y="61"/>
                  <a:pt x="6199" y="1031"/>
                  <a:pt x="5621" y="2301"/>
                </a:cubicBezTo>
                <a:cubicBezTo>
                  <a:pt x="5347" y="2943"/>
                  <a:pt x="5163" y="3523"/>
                  <a:pt x="5041" y="4012"/>
                </a:cubicBezTo>
                <a:cubicBezTo>
                  <a:pt x="4949" y="3523"/>
                  <a:pt x="4766" y="2943"/>
                  <a:pt x="4491" y="2301"/>
                </a:cubicBezTo>
                <a:cubicBezTo>
                  <a:pt x="4000" y="1000"/>
                  <a:pt x="3399" y="0"/>
                  <a:pt x="31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/>
          <p:nvPr/>
        </p:nvSpPr>
        <p:spPr>
          <a:xfrm rot="-10233360">
            <a:off x="-476183" y="5705311"/>
            <a:ext cx="2713372" cy="2194141"/>
          </a:xfrm>
          <a:custGeom>
            <a:avLst/>
            <a:gdLst/>
            <a:ahLst/>
            <a:cxnLst/>
            <a:rect l="l" t="t" r="r" b="b"/>
            <a:pathLst>
              <a:path w="58633" h="47413" extrusionOk="0">
                <a:moveTo>
                  <a:pt x="30525" y="0"/>
                </a:moveTo>
                <a:cubicBezTo>
                  <a:pt x="29703" y="9833"/>
                  <a:pt x="18097" y="19473"/>
                  <a:pt x="8229" y="19473"/>
                </a:cubicBezTo>
                <a:cubicBezTo>
                  <a:pt x="2886" y="19473"/>
                  <a:pt x="-2345" y="9102"/>
                  <a:pt x="1173" y="5080"/>
                </a:cubicBezTo>
                <a:cubicBezTo>
                  <a:pt x="8683" y="-3506"/>
                  <a:pt x="26722" y="13683"/>
                  <a:pt x="29113" y="24836"/>
                </a:cubicBezTo>
                <a:cubicBezTo>
                  <a:pt x="30082" y="29358"/>
                  <a:pt x="31256" y="35395"/>
                  <a:pt x="27985" y="38665"/>
                </a:cubicBezTo>
                <a:cubicBezTo>
                  <a:pt x="24408" y="42240"/>
                  <a:pt x="16867" y="44496"/>
                  <a:pt x="13027" y="41205"/>
                </a:cubicBezTo>
                <a:cubicBezTo>
                  <a:pt x="9345" y="38050"/>
                  <a:pt x="12879" y="28708"/>
                  <a:pt x="17542" y="27376"/>
                </a:cubicBezTo>
                <a:cubicBezTo>
                  <a:pt x="31249" y="23459"/>
                  <a:pt x="60809" y="29019"/>
                  <a:pt x="58465" y="14958"/>
                </a:cubicBezTo>
                <a:cubicBezTo>
                  <a:pt x="57537" y="9389"/>
                  <a:pt x="45039" y="2943"/>
                  <a:pt x="42942" y="8185"/>
                </a:cubicBezTo>
                <a:cubicBezTo>
                  <a:pt x="41104" y="12780"/>
                  <a:pt x="44088" y="18037"/>
                  <a:pt x="45200" y="22860"/>
                </a:cubicBezTo>
                <a:cubicBezTo>
                  <a:pt x="46437" y="28225"/>
                  <a:pt x="47719" y="33653"/>
                  <a:pt x="49998" y="38665"/>
                </a:cubicBezTo>
                <a:cubicBezTo>
                  <a:pt x="51375" y="41692"/>
                  <a:pt x="54796" y="44087"/>
                  <a:pt x="54796" y="47413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" name="Google Shape;24;p3"/>
          <p:cNvSpPr/>
          <p:nvPr/>
        </p:nvSpPr>
        <p:spPr>
          <a:xfrm>
            <a:off x="455000" y="326600"/>
            <a:ext cx="11282000" cy="6204800"/>
          </a:xfrm>
          <a:prstGeom prst="roundRect">
            <a:avLst>
              <a:gd name="adj" fmla="val 3923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960000" y="2871900"/>
            <a:ext cx="7882800" cy="200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title" idx="2" hasCustomPrompt="1"/>
          </p:nvPr>
        </p:nvSpPr>
        <p:spPr>
          <a:xfrm>
            <a:off x="960001" y="1337500"/>
            <a:ext cx="1642000" cy="1534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7" name="Google Shape;27;p3"/>
          <p:cNvSpPr txBox="1">
            <a:spLocks noGrp="1"/>
          </p:cNvSpPr>
          <p:nvPr>
            <p:ph type="subTitle" idx="1"/>
          </p:nvPr>
        </p:nvSpPr>
        <p:spPr>
          <a:xfrm>
            <a:off x="960000" y="5020500"/>
            <a:ext cx="7882800" cy="50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/>
          <p:nvPr/>
        </p:nvSpPr>
        <p:spPr>
          <a:xfrm rot="1800111">
            <a:off x="11040360" y="-125134"/>
            <a:ext cx="2713384" cy="2194151"/>
          </a:xfrm>
          <a:custGeom>
            <a:avLst/>
            <a:gdLst/>
            <a:ahLst/>
            <a:cxnLst/>
            <a:rect l="l" t="t" r="r" b="b"/>
            <a:pathLst>
              <a:path w="58633" h="47413" extrusionOk="0">
                <a:moveTo>
                  <a:pt x="30525" y="0"/>
                </a:moveTo>
                <a:cubicBezTo>
                  <a:pt x="29703" y="9833"/>
                  <a:pt x="18097" y="19473"/>
                  <a:pt x="8229" y="19473"/>
                </a:cubicBezTo>
                <a:cubicBezTo>
                  <a:pt x="2886" y="19473"/>
                  <a:pt x="-2345" y="9102"/>
                  <a:pt x="1173" y="5080"/>
                </a:cubicBezTo>
                <a:cubicBezTo>
                  <a:pt x="8683" y="-3506"/>
                  <a:pt x="26722" y="13683"/>
                  <a:pt x="29113" y="24836"/>
                </a:cubicBezTo>
                <a:cubicBezTo>
                  <a:pt x="30082" y="29358"/>
                  <a:pt x="31256" y="35395"/>
                  <a:pt x="27985" y="38665"/>
                </a:cubicBezTo>
                <a:cubicBezTo>
                  <a:pt x="24408" y="42240"/>
                  <a:pt x="16867" y="44496"/>
                  <a:pt x="13027" y="41205"/>
                </a:cubicBezTo>
                <a:cubicBezTo>
                  <a:pt x="9345" y="38050"/>
                  <a:pt x="12879" y="28708"/>
                  <a:pt x="17542" y="27376"/>
                </a:cubicBezTo>
                <a:cubicBezTo>
                  <a:pt x="31249" y="23459"/>
                  <a:pt x="60809" y="29019"/>
                  <a:pt x="58465" y="14958"/>
                </a:cubicBezTo>
                <a:cubicBezTo>
                  <a:pt x="57537" y="9389"/>
                  <a:pt x="45039" y="2943"/>
                  <a:pt x="42942" y="8185"/>
                </a:cubicBezTo>
                <a:cubicBezTo>
                  <a:pt x="41104" y="12780"/>
                  <a:pt x="44088" y="18037"/>
                  <a:pt x="45200" y="22860"/>
                </a:cubicBezTo>
                <a:cubicBezTo>
                  <a:pt x="46437" y="28225"/>
                  <a:pt x="47719" y="33653"/>
                  <a:pt x="49998" y="38665"/>
                </a:cubicBezTo>
                <a:cubicBezTo>
                  <a:pt x="51375" y="41692"/>
                  <a:pt x="54796" y="44087"/>
                  <a:pt x="54796" y="47413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9" name="Google Shape;29;p3"/>
          <p:cNvSpPr/>
          <p:nvPr/>
        </p:nvSpPr>
        <p:spPr>
          <a:xfrm>
            <a:off x="10673551" y="431651"/>
            <a:ext cx="522400" cy="575367"/>
          </a:xfrm>
          <a:custGeom>
            <a:avLst/>
            <a:gdLst/>
            <a:ahLst/>
            <a:cxnLst/>
            <a:rect l="l" t="t" r="r" b="b"/>
            <a:pathLst>
              <a:path w="15672" h="17261" extrusionOk="0">
                <a:moveTo>
                  <a:pt x="6080" y="0"/>
                </a:moveTo>
                <a:cubicBezTo>
                  <a:pt x="5927" y="2322"/>
                  <a:pt x="5774" y="4644"/>
                  <a:pt x="5621" y="7057"/>
                </a:cubicBezTo>
                <a:cubicBezTo>
                  <a:pt x="3880" y="6079"/>
                  <a:pt x="2230" y="5163"/>
                  <a:pt x="550" y="4216"/>
                </a:cubicBezTo>
                <a:cubicBezTo>
                  <a:pt x="550" y="4246"/>
                  <a:pt x="520" y="4277"/>
                  <a:pt x="489" y="4308"/>
                </a:cubicBezTo>
                <a:cubicBezTo>
                  <a:pt x="2017" y="5591"/>
                  <a:pt x="3513" y="6904"/>
                  <a:pt x="5102" y="8248"/>
                </a:cubicBezTo>
                <a:cubicBezTo>
                  <a:pt x="3330" y="8768"/>
                  <a:pt x="1650" y="9287"/>
                  <a:pt x="0" y="9776"/>
                </a:cubicBezTo>
                <a:cubicBezTo>
                  <a:pt x="0" y="9806"/>
                  <a:pt x="0" y="9837"/>
                  <a:pt x="31" y="9898"/>
                </a:cubicBezTo>
                <a:cubicBezTo>
                  <a:pt x="1711" y="9745"/>
                  <a:pt x="3422" y="9623"/>
                  <a:pt x="5255" y="9470"/>
                </a:cubicBezTo>
                <a:lnTo>
                  <a:pt x="5255" y="9470"/>
                </a:lnTo>
                <a:cubicBezTo>
                  <a:pt x="4186" y="11181"/>
                  <a:pt x="3116" y="12739"/>
                  <a:pt x="2108" y="14358"/>
                </a:cubicBezTo>
                <a:lnTo>
                  <a:pt x="2200" y="14419"/>
                </a:lnTo>
                <a:cubicBezTo>
                  <a:pt x="3727" y="13136"/>
                  <a:pt x="5224" y="11822"/>
                  <a:pt x="6813" y="10478"/>
                </a:cubicBezTo>
                <a:cubicBezTo>
                  <a:pt x="7301" y="12800"/>
                  <a:pt x="7760" y="15030"/>
                  <a:pt x="8218" y="17260"/>
                </a:cubicBezTo>
                <a:cubicBezTo>
                  <a:pt x="8493" y="14663"/>
                  <a:pt x="8523" y="12067"/>
                  <a:pt x="8707" y="9440"/>
                </a:cubicBezTo>
                <a:cubicBezTo>
                  <a:pt x="11059" y="9715"/>
                  <a:pt x="13350" y="9959"/>
                  <a:pt x="15641" y="10203"/>
                </a:cubicBezTo>
                <a:cubicBezTo>
                  <a:pt x="15641" y="10173"/>
                  <a:pt x="15672" y="10142"/>
                  <a:pt x="15672" y="10081"/>
                </a:cubicBezTo>
                <a:cubicBezTo>
                  <a:pt x="13442" y="9379"/>
                  <a:pt x="11181" y="8676"/>
                  <a:pt x="8859" y="7912"/>
                </a:cubicBezTo>
                <a:cubicBezTo>
                  <a:pt x="10417" y="6721"/>
                  <a:pt x="11884" y="5591"/>
                  <a:pt x="13381" y="4491"/>
                </a:cubicBezTo>
                <a:cubicBezTo>
                  <a:pt x="13350" y="4460"/>
                  <a:pt x="13320" y="4430"/>
                  <a:pt x="13320" y="4399"/>
                </a:cubicBezTo>
                <a:cubicBezTo>
                  <a:pt x="11334" y="5285"/>
                  <a:pt x="9348" y="6140"/>
                  <a:pt x="7332" y="7057"/>
                </a:cubicBezTo>
                <a:cubicBezTo>
                  <a:pt x="7179" y="6232"/>
                  <a:pt x="7057" y="5438"/>
                  <a:pt x="6935" y="4644"/>
                </a:cubicBezTo>
                <a:cubicBezTo>
                  <a:pt x="6813" y="3849"/>
                  <a:pt x="6691" y="3055"/>
                  <a:pt x="6568" y="2291"/>
                </a:cubicBezTo>
                <a:cubicBezTo>
                  <a:pt x="6446" y="1528"/>
                  <a:pt x="6385" y="733"/>
                  <a:pt x="60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3"/>
          <p:cNvSpPr>
            <a:spLocks noGrp="1"/>
          </p:cNvSpPr>
          <p:nvPr>
            <p:ph type="pic" idx="3"/>
          </p:nvPr>
        </p:nvSpPr>
        <p:spPr>
          <a:xfrm>
            <a:off x="6973833" y="320000"/>
            <a:ext cx="4267200" cy="6218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34568677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dk2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/>
          <p:nvPr/>
        </p:nvSpPr>
        <p:spPr>
          <a:xfrm rot="10800000">
            <a:off x="5474960" y="14"/>
            <a:ext cx="7019339" cy="7101519"/>
          </a:xfrm>
          <a:custGeom>
            <a:avLst/>
            <a:gdLst/>
            <a:ahLst/>
            <a:cxnLst/>
            <a:rect l="l" t="t" r="r" b="b"/>
            <a:pathLst>
              <a:path w="33082" h="32744" extrusionOk="0">
                <a:moveTo>
                  <a:pt x="1372" y="0"/>
                </a:moveTo>
                <a:lnTo>
                  <a:pt x="1372" y="32743"/>
                </a:lnTo>
                <a:lnTo>
                  <a:pt x="29964" y="32743"/>
                </a:lnTo>
                <a:cubicBezTo>
                  <a:pt x="29964" y="32743"/>
                  <a:pt x="33081" y="20861"/>
                  <a:pt x="18830" y="19739"/>
                </a:cubicBezTo>
                <a:cubicBezTo>
                  <a:pt x="0" y="18260"/>
                  <a:pt x="9264" y="570"/>
                  <a:pt x="137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4"/>
          <p:cNvSpPr/>
          <p:nvPr/>
        </p:nvSpPr>
        <p:spPr>
          <a:xfrm rot="-8100000">
            <a:off x="-3014105" y="2000498"/>
            <a:ext cx="9374871" cy="5479607"/>
          </a:xfrm>
          <a:custGeom>
            <a:avLst/>
            <a:gdLst/>
            <a:ahLst/>
            <a:cxnLst/>
            <a:rect l="l" t="t" r="r" b="b"/>
            <a:pathLst>
              <a:path w="43379" h="25355" extrusionOk="0">
                <a:moveTo>
                  <a:pt x="20220" y="0"/>
                </a:moveTo>
                <a:lnTo>
                  <a:pt x="1" y="20220"/>
                </a:lnTo>
                <a:cubicBezTo>
                  <a:pt x="1" y="20220"/>
                  <a:pt x="2999" y="25355"/>
                  <a:pt x="8487" y="25355"/>
                </a:cubicBezTo>
                <a:cubicBezTo>
                  <a:pt x="10890" y="25355"/>
                  <a:pt x="13770" y="24370"/>
                  <a:pt x="17085" y="21538"/>
                </a:cubicBezTo>
                <a:cubicBezTo>
                  <a:pt x="20712" y="18442"/>
                  <a:pt x="23802" y="17339"/>
                  <a:pt x="26492" y="17339"/>
                </a:cubicBezTo>
                <a:cubicBezTo>
                  <a:pt x="33138" y="17339"/>
                  <a:pt x="37338" y="24069"/>
                  <a:pt x="41137" y="24069"/>
                </a:cubicBezTo>
                <a:cubicBezTo>
                  <a:pt x="41895" y="24069"/>
                  <a:pt x="42637" y="23801"/>
                  <a:pt x="43379" y="23159"/>
                </a:cubicBezTo>
                <a:lnTo>
                  <a:pt x="2022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4"/>
          <p:cNvSpPr/>
          <p:nvPr/>
        </p:nvSpPr>
        <p:spPr>
          <a:xfrm rot="-10233360">
            <a:off x="-793683" y="5647578"/>
            <a:ext cx="2713372" cy="2194141"/>
          </a:xfrm>
          <a:custGeom>
            <a:avLst/>
            <a:gdLst/>
            <a:ahLst/>
            <a:cxnLst/>
            <a:rect l="l" t="t" r="r" b="b"/>
            <a:pathLst>
              <a:path w="58633" h="47413" extrusionOk="0">
                <a:moveTo>
                  <a:pt x="30525" y="0"/>
                </a:moveTo>
                <a:cubicBezTo>
                  <a:pt x="29703" y="9833"/>
                  <a:pt x="18097" y="19473"/>
                  <a:pt x="8229" y="19473"/>
                </a:cubicBezTo>
                <a:cubicBezTo>
                  <a:pt x="2886" y="19473"/>
                  <a:pt x="-2345" y="9102"/>
                  <a:pt x="1173" y="5080"/>
                </a:cubicBezTo>
                <a:cubicBezTo>
                  <a:pt x="8683" y="-3506"/>
                  <a:pt x="26722" y="13683"/>
                  <a:pt x="29113" y="24836"/>
                </a:cubicBezTo>
                <a:cubicBezTo>
                  <a:pt x="30082" y="29358"/>
                  <a:pt x="31256" y="35395"/>
                  <a:pt x="27985" y="38665"/>
                </a:cubicBezTo>
                <a:cubicBezTo>
                  <a:pt x="24408" y="42240"/>
                  <a:pt x="16867" y="44496"/>
                  <a:pt x="13027" y="41205"/>
                </a:cubicBezTo>
                <a:cubicBezTo>
                  <a:pt x="9345" y="38050"/>
                  <a:pt x="12879" y="28708"/>
                  <a:pt x="17542" y="27376"/>
                </a:cubicBezTo>
                <a:cubicBezTo>
                  <a:pt x="31249" y="23459"/>
                  <a:pt x="60809" y="29019"/>
                  <a:pt x="58465" y="14958"/>
                </a:cubicBezTo>
                <a:cubicBezTo>
                  <a:pt x="57537" y="9389"/>
                  <a:pt x="45039" y="2943"/>
                  <a:pt x="42942" y="8185"/>
                </a:cubicBezTo>
                <a:cubicBezTo>
                  <a:pt x="41104" y="12780"/>
                  <a:pt x="44088" y="18037"/>
                  <a:pt x="45200" y="22860"/>
                </a:cubicBezTo>
                <a:cubicBezTo>
                  <a:pt x="46437" y="28225"/>
                  <a:pt x="47719" y="33653"/>
                  <a:pt x="49998" y="38665"/>
                </a:cubicBezTo>
                <a:cubicBezTo>
                  <a:pt x="51375" y="41692"/>
                  <a:pt x="54796" y="44087"/>
                  <a:pt x="54796" y="47413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Google Shape;35;p4"/>
          <p:cNvSpPr/>
          <p:nvPr/>
        </p:nvSpPr>
        <p:spPr>
          <a:xfrm>
            <a:off x="455000" y="326600"/>
            <a:ext cx="11282000" cy="6204800"/>
          </a:xfrm>
          <a:prstGeom prst="roundRect">
            <a:avLst>
              <a:gd name="adj" fmla="val 3923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body" idx="1"/>
          </p:nvPr>
        </p:nvSpPr>
        <p:spPr>
          <a:xfrm>
            <a:off x="960000" y="1621003"/>
            <a:ext cx="10272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754" lvl="2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339" lvl="3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7924" lvl="4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509" lvl="5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093" lvl="6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678" lvl="7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263" lvl="8" indent="-423323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4"/>
          <p:cNvSpPr/>
          <p:nvPr/>
        </p:nvSpPr>
        <p:spPr>
          <a:xfrm rot="1800111">
            <a:off x="10809460" y="-377734"/>
            <a:ext cx="2713384" cy="2194151"/>
          </a:xfrm>
          <a:custGeom>
            <a:avLst/>
            <a:gdLst/>
            <a:ahLst/>
            <a:cxnLst/>
            <a:rect l="l" t="t" r="r" b="b"/>
            <a:pathLst>
              <a:path w="58633" h="47413" extrusionOk="0">
                <a:moveTo>
                  <a:pt x="30525" y="0"/>
                </a:moveTo>
                <a:cubicBezTo>
                  <a:pt x="29703" y="9833"/>
                  <a:pt x="18097" y="19473"/>
                  <a:pt x="8229" y="19473"/>
                </a:cubicBezTo>
                <a:cubicBezTo>
                  <a:pt x="2886" y="19473"/>
                  <a:pt x="-2345" y="9102"/>
                  <a:pt x="1173" y="5080"/>
                </a:cubicBezTo>
                <a:cubicBezTo>
                  <a:pt x="8683" y="-3506"/>
                  <a:pt x="26722" y="13683"/>
                  <a:pt x="29113" y="24836"/>
                </a:cubicBezTo>
                <a:cubicBezTo>
                  <a:pt x="30082" y="29358"/>
                  <a:pt x="31256" y="35395"/>
                  <a:pt x="27985" y="38665"/>
                </a:cubicBezTo>
                <a:cubicBezTo>
                  <a:pt x="24408" y="42240"/>
                  <a:pt x="16867" y="44496"/>
                  <a:pt x="13027" y="41205"/>
                </a:cubicBezTo>
                <a:cubicBezTo>
                  <a:pt x="9345" y="38050"/>
                  <a:pt x="12879" y="28708"/>
                  <a:pt x="17542" y="27376"/>
                </a:cubicBezTo>
                <a:cubicBezTo>
                  <a:pt x="31249" y="23459"/>
                  <a:pt x="60809" y="29019"/>
                  <a:pt x="58465" y="14958"/>
                </a:cubicBezTo>
                <a:cubicBezTo>
                  <a:pt x="57537" y="9389"/>
                  <a:pt x="45039" y="2943"/>
                  <a:pt x="42942" y="8185"/>
                </a:cubicBezTo>
                <a:cubicBezTo>
                  <a:pt x="41104" y="12780"/>
                  <a:pt x="44088" y="18037"/>
                  <a:pt x="45200" y="22860"/>
                </a:cubicBezTo>
                <a:cubicBezTo>
                  <a:pt x="46437" y="28225"/>
                  <a:pt x="47719" y="33653"/>
                  <a:pt x="49998" y="38665"/>
                </a:cubicBezTo>
                <a:cubicBezTo>
                  <a:pt x="51375" y="41692"/>
                  <a:pt x="54796" y="44087"/>
                  <a:pt x="54796" y="47413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9" name="Google Shape;39;p4"/>
          <p:cNvSpPr/>
          <p:nvPr/>
        </p:nvSpPr>
        <p:spPr>
          <a:xfrm>
            <a:off x="950951" y="5600818"/>
            <a:ext cx="522400" cy="575367"/>
          </a:xfrm>
          <a:custGeom>
            <a:avLst/>
            <a:gdLst/>
            <a:ahLst/>
            <a:cxnLst/>
            <a:rect l="l" t="t" r="r" b="b"/>
            <a:pathLst>
              <a:path w="15672" h="17261" extrusionOk="0">
                <a:moveTo>
                  <a:pt x="6080" y="0"/>
                </a:moveTo>
                <a:cubicBezTo>
                  <a:pt x="5927" y="2322"/>
                  <a:pt x="5774" y="4644"/>
                  <a:pt x="5621" y="7057"/>
                </a:cubicBezTo>
                <a:cubicBezTo>
                  <a:pt x="3880" y="6079"/>
                  <a:pt x="2230" y="5163"/>
                  <a:pt x="550" y="4216"/>
                </a:cubicBezTo>
                <a:cubicBezTo>
                  <a:pt x="550" y="4246"/>
                  <a:pt x="520" y="4277"/>
                  <a:pt x="489" y="4308"/>
                </a:cubicBezTo>
                <a:cubicBezTo>
                  <a:pt x="2017" y="5591"/>
                  <a:pt x="3513" y="6904"/>
                  <a:pt x="5102" y="8248"/>
                </a:cubicBezTo>
                <a:cubicBezTo>
                  <a:pt x="3330" y="8768"/>
                  <a:pt x="1650" y="9287"/>
                  <a:pt x="0" y="9776"/>
                </a:cubicBezTo>
                <a:cubicBezTo>
                  <a:pt x="0" y="9806"/>
                  <a:pt x="0" y="9837"/>
                  <a:pt x="31" y="9898"/>
                </a:cubicBezTo>
                <a:cubicBezTo>
                  <a:pt x="1711" y="9745"/>
                  <a:pt x="3422" y="9623"/>
                  <a:pt x="5255" y="9470"/>
                </a:cubicBezTo>
                <a:lnTo>
                  <a:pt x="5255" y="9470"/>
                </a:lnTo>
                <a:cubicBezTo>
                  <a:pt x="4186" y="11181"/>
                  <a:pt x="3116" y="12739"/>
                  <a:pt x="2108" y="14358"/>
                </a:cubicBezTo>
                <a:lnTo>
                  <a:pt x="2200" y="14419"/>
                </a:lnTo>
                <a:cubicBezTo>
                  <a:pt x="3727" y="13136"/>
                  <a:pt x="5224" y="11822"/>
                  <a:pt x="6813" y="10478"/>
                </a:cubicBezTo>
                <a:cubicBezTo>
                  <a:pt x="7301" y="12800"/>
                  <a:pt x="7760" y="15030"/>
                  <a:pt x="8218" y="17260"/>
                </a:cubicBezTo>
                <a:cubicBezTo>
                  <a:pt x="8493" y="14663"/>
                  <a:pt x="8523" y="12067"/>
                  <a:pt x="8707" y="9440"/>
                </a:cubicBezTo>
                <a:cubicBezTo>
                  <a:pt x="11059" y="9715"/>
                  <a:pt x="13350" y="9959"/>
                  <a:pt x="15641" y="10203"/>
                </a:cubicBezTo>
                <a:cubicBezTo>
                  <a:pt x="15641" y="10173"/>
                  <a:pt x="15672" y="10142"/>
                  <a:pt x="15672" y="10081"/>
                </a:cubicBezTo>
                <a:cubicBezTo>
                  <a:pt x="13442" y="9379"/>
                  <a:pt x="11181" y="8676"/>
                  <a:pt x="8859" y="7912"/>
                </a:cubicBezTo>
                <a:cubicBezTo>
                  <a:pt x="10417" y="6721"/>
                  <a:pt x="11884" y="5591"/>
                  <a:pt x="13381" y="4491"/>
                </a:cubicBezTo>
                <a:cubicBezTo>
                  <a:pt x="13350" y="4460"/>
                  <a:pt x="13320" y="4430"/>
                  <a:pt x="13320" y="4399"/>
                </a:cubicBezTo>
                <a:cubicBezTo>
                  <a:pt x="11334" y="5285"/>
                  <a:pt x="9348" y="6140"/>
                  <a:pt x="7332" y="7057"/>
                </a:cubicBezTo>
                <a:cubicBezTo>
                  <a:pt x="7179" y="6232"/>
                  <a:pt x="7057" y="5438"/>
                  <a:pt x="6935" y="4644"/>
                </a:cubicBezTo>
                <a:cubicBezTo>
                  <a:pt x="6813" y="3849"/>
                  <a:pt x="6691" y="3055"/>
                  <a:pt x="6568" y="2291"/>
                </a:cubicBezTo>
                <a:cubicBezTo>
                  <a:pt x="6446" y="1528"/>
                  <a:pt x="6385" y="733"/>
                  <a:pt x="60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812689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dk2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"/>
          <p:cNvSpPr/>
          <p:nvPr/>
        </p:nvSpPr>
        <p:spPr>
          <a:xfrm rot="10800000" flipH="1">
            <a:off x="-316952" y="-28850"/>
            <a:ext cx="7019339" cy="7101519"/>
          </a:xfrm>
          <a:custGeom>
            <a:avLst/>
            <a:gdLst/>
            <a:ahLst/>
            <a:cxnLst/>
            <a:rect l="l" t="t" r="r" b="b"/>
            <a:pathLst>
              <a:path w="33082" h="32744" extrusionOk="0">
                <a:moveTo>
                  <a:pt x="1372" y="0"/>
                </a:moveTo>
                <a:lnTo>
                  <a:pt x="1372" y="32743"/>
                </a:lnTo>
                <a:lnTo>
                  <a:pt x="29964" y="32743"/>
                </a:lnTo>
                <a:cubicBezTo>
                  <a:pt x="29964" y="32743"/>
                  <a:pt x="33081" y="20861"/>
                  <a:pt x="18830" y="19739"/>
                </a:cubicBezTo>
                <a:cubicBezTo>
                  <a:pt x="0" y="18260"/>
                  <a:pt x="9264" y="570"/>
                  <a:pt x="137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5"/>
          <p:cNvSpPr/>
          <p:nvPr/>
        </p:nvSpPr>
        <p:spPr>
          <a:xfrm rot="8100000" flipH="1">
            <a:off x="5845447" y="2000498"/>
            <a:ext cx="9374871" cy="5479607"/>
          </a:xfrm>
          <a:custGeom>
            <a:avLst/>
            <a:gdLst/>
            <a:ahLst/>
            <a:cxnLst/>
            <a:rect l="l" t="t" r="r" b="b"/>
            <a:pathLst>
              <a:path w="43379" h="25355" extrusionOk="0">
                <a:moveTo>
                  <a:pt x="20220" y="0"/>
                </a:moveTo>
                <a:lnTo>
                  <a:pt x="1" y="20220"/>
                </a:lnTo>
                <a:cubicBezTo>
                  <a:pt x="1" y="20220"/>
                  <a:pt x="2999" y="25355"/>
                  <a:pt x="8487" y="25355"/>
                </a:cubicBezTo>
                <a:cubicBezTo>
                  <a:pt x="10890" y="25355"/>
                  <a:pt x="13770" y="24370"/>
                  <a:pt x="17085" y="21538"/>
                </a:cubicBezTo>
                <a:cubicBezTo>
                  <a:pt x="20712" y="18442"/>
                  <a:pt x="23802" y="17339"/>
                  <a:pt x="26492" y="17339"/>
                </a:cubicBezTo>
                <a:cubicBezTo>
                  <a:pt x="33138" y="17339"/>
                  <a:pt x="37338" y="24069"/>
                  <a:pt x="41137" y="24069"/>
                </a:cubicBezTo>
                <a:cubicBezTo>
                  <a:pt x="41895" y="24069"/>
                  <a:pt x="42637" y="23801"/>
                  <a:pt x="43379" y="23159"/>
                </a:cubicBezTo>
                <a:lnTo>
                  <a:pt x="2022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5"/>
          <p:cNvSpPr/>
          <p:nvPr/>
        </p:nvSpPr>
        <p:spPr>
          <a:xfrm rot="1025860">
            <a:off x="135551" y="-602091"/>
            <a:ext cx="1890891" cy="2869252"/>
          </a:xfrm>
          <a:custGeom>
            <a:avLst/>
            <a:gdLst/>
            <a:ahLst/>
            <a:cxnLst/>
            <a:rect l="l" t="t" r="r" b="b"/>
            <a:pathLst>
              <a:path w="56727" h="86078" extrusionOk="0">
                <a:moveTo>
                  <a:pt x="0" y="86078"/>
                </a:moveTo>
                <a:cubicBezTo>
                  <a:pt x="10663" y="84894"/>
                  <a:pt x="18627" y="70559"/>
                  <a:pt x="18627" y="59831"/>
                </a:cubicBezTo>
                <a:cubicBezTo>
                  <a:pt x="18627" y="48998"/>
                  <a:pt x="13130" y="37520"/>
                  <a:pt x="16933" y="27376"/>
                </a:cubicBezTo>
                <a:cubicBezTo>
                  <a:pt x="19208" y="21308"/>
                  <a:pt x="23555" y="15316"/>
                  <a:pt x="29351" y="12418"/>
                </a:cubicBezTo>
                <a:cubicBezTo>
                  <a:pt x="34484" y="9852"/>
                  <a:pt x="40911" y="11329"/>
                  <a:pt x="46284" y="9313"/>
                </a:cubicBezTo>
                <a:cubicBezTo>
                  <a:pt x="50651" y="7674"/>
                  <a:pt x="53426" y="3295"/>
                  <a:pt x="56727" y="0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4" name="Google Shape;44;p5"/>
          <p:cNvSpPr/>
          <p:nvPr/>
        </p:nvSpPr>
        <p:spPr>
          <a:xfrm rot="4611099">
            <a:off x="10589197" y="5602579"/>
            <a:ext cx="2713331" cy="2194108"/>
          </a:xfrm>
          <a:custGeom>
            <a:avLst/>
            <a:gdLst/>
            <a:ahLst/>
            <a:cxnLst/>
            <a:rect l="l" t="t" r="r" b="b"/>
            <a:pathLst>
              <a:path w="58633" h="47413" extrusionOk="0">
                <a:moveTo>
                  <a:pt x="30525" y="0"/>
                </a:moveTo>
                <a:cubicBezTo>
                  <a:pt x="29703" y="9833"/>
                  <a:pt x="18097" y="19473"/>
                  <a:pt x="8229" y="19473"/>
                </a:cubicBezTo>
                <a:cubicBezTo>
                  <a:pt x="2886" y="19473"/>
                  <a:pt x="-2345" y="9102"/>
                  <a:pt x="1173" y="5080"/>
                </a:cubicBezTo>
                <a:cubicBezTo>
                  <a:pt x="8683" y="-3506"/>
                  <a:pt x="26722" y="13683"/>
                  <a:pt x="29113" y="24836"/>
                </a:cubicBezTo>
                <a:cubicBezTo>
                  <a:pt x="30082" y="29358"/>
                  <a:pt x="31256" y="35395"/>
                  <a:pt x="27985" y="38665"/>
                </a:cubicBezTo>
                <a:cubicBezTo>
                  <a:pt x="24408" y="42240"/>
                  <a:pt x="16867" y="44496"/>
                  <a:pt x="13027" y="41205"/>
                </a:cubicBezTo>
                <a:cubicBezTo>
                  <a:pt x="9345" y="38050"/>
                  <a:pt x="12879" y="28708"/>
                  <a:pt x="17542" y="27376"/>
                </a:cubicBezTo>
                <a:cubicBezTo>
                  <a:pt x="31249" y="23459"/>
                  <a:pt x="60809" y="29019"/>
                  <a:pt x="58465" y="14958"/>
                </a:cubicBezTo>
                <a:cubicBezTo>
                  <a:pt x="57537" y="9389"/>
                  <a:pt x="45039" y="2943"/>
                  <a:pt x="42942" y="8185"/>
                </a:cubicBezTo>
                <a:cubicBezTo>
                  <a:pt x="41104" y="12780"/>
                  <a:pt x="44088" y="18037"/>
                  <a:pt x="45200" y="22860"/>
                </a:cubicBezTo>
                <a:cubicBezTo>
                  <a:pt x="46437" y="28225"/>
                  <a:pt x="47719" y="33653"/>
                  <a:pt x="49998" y="38665"/>
                </a:cubicBezTo>
                <a:cubicBezTo>
                  <a:pt x="51375" y="41692"/>
                  <a:pt x="54796" y="44087"/>
                  <a:pt x="54796" y="47413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5" name="Google Shape;45;p5"/>
          <p:cNvSpPr/>
          <p:nvPr/>
        </p:nvSpPr>
        <p:spPr>
          <a:xfrm>
            <a:off x="11582992" y="431634"/>
            <a:ext cx="522400" cy="575367"/>
          </a:xfrm>
          <a:custGeom>
            <a:avLst/>
            <a:gdLst/>
            <a:ahLst/>
            <a:cxnLst/>
            <a:rect l="l" t="t" r="r" b="b"/>
            <a:pathLst>
              <a:path w="15672" h="17261" extrusionOk="0">
                <a:moveTo>
                  <a:pt x="6080" y="0"/>
                </a:moveTo>
                <a:cubicBezTo>
                  <a:pt x="5927" y="2322"/>
                  <a:pt x="5774" y="4644"/>
                  <a:pt x="5621" y="7057"/>
                </a:cubicBezTo>
                <a:cubicBezTo>
                  <a:pt x="3880" y="6079"/>
                  <a:pt x="2230" y="5163"/>
                  <a:pt x="550" y="4216"/>
                </a:cubicBezTo>
                <a:cubicBezTo>
                  <a:pt x="550" y="4246"/>
                  <a:pt x="520" y="4277"/>
                  <a:pt x="489" y="4308"/>
                </a:cubicBezTo>
                <a:cubicBezTo>
                  <a:pt x="2017" y="5591"/>
                  <a:pt x="3513" y="6904"/>
                  <a:pt x="5102" y="8248"/>
                </a:cubicBezTo>
                <a:cubicBezTo>
                  <a:pt x="3330" y="8768"/>
                  <a:pt x="1650" y="9287"/>
                  <a:pt x="0" y="9776"/>
                </a:cubicBezTo>
                <a:cubicBezTo>
                  <a:pt x="0" y="9806"/>
                  <a:pt x="0" y="9837"/>
                  <a:pt x="31" y="9898"/>
                </a:cubicBezTo>
                <a:cubicBezTo>
                  <a:pt x="1711" y="9745"/>
                  <a:pt x="3422" y="9623"/>
                  <a:pt x="5255" y="9470"/>
                </a:cubicBezTo>
                <a:lnTo>
                  <a:pt x="5255" y="9470"/>
                </a:lnTo>
                <a:cubicBezTo>
                  <a:pt x="4186" y="11181"/>
                  <a:pt x="3116" y="12739"/>
                  <a:pt x="2108" y="14358"/>
                </a:cubicBezTo>
                <a:lnTo>
                  <a:pt x="2200" y="14419"/>
                </a:lnTo>
                <a:cubicBezTo>
                  <a:pt x="3727" y="13136"/>
                  <a:pt x="5224" y="11822"/>
                  <a:pt x="6813" y="10478"/>
                </a:cubicBezTo>
                <a:cubicBezTo>
                  <a:pt x="7301" y="12800"/>
                  <a:pt x="7760" y="15030"/>
                  <a:pt x="8218" y="17260"/>
                </a:cubicBezTo>
                <a:cubicBezTo>
                  <a:pt x="8493" y="14663"/>
                  <a:pt x="8523" y="12067"/>
                  <a:pt x="8707" y="9440"/>
                </a:cubicBezTo>
                <a:cubicBezTo>
                  <a:pt x="11059" y="9715"/>
                  <a:pt x="13350" y="9959"/>
                  <a:pt x="15641" y="10203"/>
                </a:cubicBezTo>
                <a:cubicBezTo>
                  <a:pt x="15641" y="10173"/>
                  <a:pt x="15672" y="10142"/>
                  <a:pt x="15672" y="10081"/>
                </a:cubicBezTo>
                <a:cubicBezTo>
                  <a:pt x="13442" y="9379"/>
                  <a:pt x="11181" y="8676"/>
                  <a:pt x="8859" y="7912"/>
                </a:cubicBezTo>
                <a:cubicBezTo>
                  <a:pt x="10417" y="6721"/>
                  <a:pt x="11884" y="5591"/>
                  <a:pt x="13381" y="4491"/>
                </a:cubicBezTo>
                <a:cubicBezTo>
                  <a:pt x="13350" y="4460"/>
                  <a:pt x="13320" y="4430"/>
                  <a:pt x="13320" y="4399"/>
                </a:cubicBezTo>
                <a:cubicBezTo>
                  <a:pt x="11334" y="5285"/>
                  <a:pt x="9348" y="6140"/>
                  <a:pt x="7332" y="7057"/>
                </a:cubicBezTo>
                <a:cubicBezTo>
                  <a:pt x="7179" y="6232"/>
                  <a:pt x="7057" y="5438"/>
                  <a:pt x="6935" y="4644"/>
                </a:cubicBezTo>
                <a:cubicBezTo>
                  <a:pt x="6813" y="3849"/>
                  <a:pt x="6691" y="3055"/>
                  <a:pt x="6568" y="2291"/>
                </a:cubicBezTo>
                <a:cubicBezTo>
                  <a:pt x="6446" y="1528"/>
                  <a:pt x="6385" y="733"/>
                  <a:pt x="60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5"/>
          <p:cNvSpPr/>
          <p:nvPr/>
        </p:nvSpPr>
        <p:spPr>
          <a:xfrm flipH="1">
            <a:off x="469211" y="326600"/>
            <a:ext cx="11282000" cy="6204800"/>
          </a:xfrm>
          <a:prstGeom prst="roundRect">
            <a:avLst>
              <a:gd name="adj" fmla="val 3923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"/>
          <p:cNvSpPr txBox="1">
            <a:spLocks noGrp="1"/>
          </p:cNvSpPr>
          <p:nvPr>
            <p:ph type="subTitle" idx="1"/>
          </p:nvPr>
        </p:nvSpPr>
        <p:spPr>
          <a:xfrm>
            <a:off x="6651167" y="4451867"/>
            <a:ext cx="4353600" cy="168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Char char="●"/>
              <a:defRPr b="0"/>
            </a:lvl1pPr>
            <a:lvl2pPr lvl="1" algn="ctr" rtl="0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800"/>
              <a:buChar char="○"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3733"/>
            </a:lvl9pPr>
          </a:lstStyle>
          <a:p>
            <a:endParaRPr/>
          </a:p>
        </p:txBody>
      </p:sp>
      <p:sp>
        <p:nvSpPr>
          <p:cNvPr id="49" name="Google Shape;49;p5"/>
          <p:cNvSpPr txBox="1">
            <a:spLocks noGrp="1"/>
          </p:cNvSpPr>
          <p:nvPr>
            <p:ph type="subTitle" idx="2"/>
          </p:nvPr>
        </p:nvSpPr>
        <p:spPr>
          <a:xfrm>
            <a:off x="950967" y="4451867"/>
            <a:ext cx="4353600" cy="168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Char char="●"/>
              <a:defRPr b="0"/>
            </a:lvl1pPr>
            <a:lvl2pPr lvl="1" algn="ctr" rtl="0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800"/>
              <a:buChar char="○"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3733"/>
            </a:lvl9pPr>
          </a:lstStyle>
          <a:p>
            <a:endParaRPr/>
          </a:p>
        </p:txBody>
      </p:sp>
      <p:sp>
        <p:nvSpPr>
          <p:cNvPr id="50" name="Google Shape;50;p5"/>
          <p:cNvSpPr txBox="1">
            <a:spLocks noGrp="1"/>
          </p:cNvSpPr>
          <p:nvPr>
            <p:ph type="subTitle" idx="3"/>
          </p:nvPr>
        </p:nvSpPr>
        <p:spPr>
          <a:xfrm>
            <a:off x="6651167" y="3829733"/>
            <a:ext cx="4353600" cy="62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667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subTitle" idx="4"/>
          </p:nvPr>
        </p:nvSpPr>
        <p:spPr>
          <a:xfrm>
            <a:off x="950967" y="3829733"/>
            <a:ext cx="4353600" cy="62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667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4086379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"/>
          <p:cNvSpPr/>
          <p:nvPr/>
        </p:nvSpPr>
        <p:spPr>
          <a:xfrm rot="10800000" flipH="1">
            <a:off x="-326692" y="14"/>
            <a:ext cx="7019339" cy="7101519"/>
          </a:xfrm>
          <a:custGeom>
            <a:avLst/>
            <a:gdLst/>
            <a:ahLst/>
            <a:cxnLst/>
            <a:rect l="l" t="t" r="r" b="b"/>
            <a:pathLst>
              <a:path w="33082" h="32744" extrusionOk="0">
                <a:moveTo>
                  <a:pt x="1372" y="0"/>
                </a:moveTo>
                <a:lnTo>
                  <a:pt x="1372" y="32743"/>
                </a:lnTo>
                <a:lnTo>
                  <a:pt x="29964" y="32743"/>
                </a:lnTo>
                <a:cubicBezTo>
                  <a:pt x="29964" y="32743"/>
                  <a:pt x="33081" y="20861"/>
                  <a:pt x="18830" y="19739"/>
                </a:cubicBezTo>
                <a:cubicBezTo>
                  <a:pt x="0" y="18260"/>
                  <a:pt x="9264" y="570"/>
                  <a:pt x="137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6"/>
          <p:cNvSpPr/>
          <p:nvPr/>
        </p:nvSpPr>
        <p:spPr>
          <a:xfrm rot="8100000" flipH="1">
            <a:off x="5806843" y="2000498"/>
            <a:ext cx="9374871" cy="5479607"/>
          </a:xfrm>
          <a:custGeom>
            <a:avLst/>
            <a:gdLst/>
            <a:ahLst/>
            <a:cxnLst/>
            <a:rect l="l" t="t" r="r" b="b"/>
            <a:pathLst>
              <a:path w="43379" h="25355" extrusionOk="0">
                <a:moveTo>
                  <a:pt x="20220" y="0"/>
                </a:moveTo>
                <a:lnTo>
                  <a:pt x="1" y="20220"/>
                </a:lnTo>
                <a:cubicBezTo>
                  <a:pt x="1" y="20220"/>
                  <a:pt x="2999" y="25355"/>
                  <a:pt x="8487" y="25355"/>
                </a:cubicBezTo>
                <a:cubicBezTo>
                  <a:pt x="10890" y="25355"/>
                  <a:pt x="13770" y="24370"/>
                  <a:pt x="17085" y="21538"/>
                </a:cubicBezTo>
                <a:cubicBezTo>
                  <a:pt x="20712" y="18442"/>
                  <a:pt x="23802" y="17339"/>
                  <a:pt x="26492" y="17339"/>
                </a:cubicBezTo>
                <a:cubicBezTo>
                  <a:pt x="33138" y="17339"/>
                  <a:pt x="37338" y="24069"/>
                  <a:pt x="41137" y="24069"/>
                </a:cubicBezTo>
                <a:cubicBezTo>
                  <a:pt x="41895" y="24069"/>
                  <a:pt x="42637" y="23801"/>
                  <a:pt x="43379" y="23159"/>
                </a:cubicBezTo>
                <a:lnTo>
                  <a:pt x="2022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6"/>
          <p:cNvSpPr/>
          <p:nvPr/>
        </p:nvSpPr>
        <p:spPr>
          <a:xfrm flipH="1">
            <a:off x="11597169" y="5662368"/>
            <a:ext cx="335033" cy="329433"/>
          </a:xfrm>
          <a:custGeom>
            <a:avLst/>
            <a:gdLst/>
            <a:ahLst/>
            <a:cxnLst/>
            <a:rect l="l" t="t" r="r" b="b"/>
            <a:pathLst>
              <a:path w="10051" h="9883" extrusionOk="0">
                <a:moveTo>
                  <a:pt x="3129" y="0"/>
                </a:moveTo>
                <a:cubicBezTo>
                  <a:pt x="3113" y="0"/>
                  <a:pt x="3099" y="4"/>
                  <a:pt x="3086" y="10"/>
                </a:cubicBezTo>
                <a:cubicBezTo>
                  <a:pt x="2842" y="102"/>
                  <a:pt x="3055" y="1293"/>
                  <a:pt x="3605" y="2637"/>
                </a:cubicBezTo>
                <a:cubicBezTo>
                  <a:pt x="3850" y="3279"/>
                  <a:pt x="4125" y="3859"/>
                  <a:pt x="4369" y="4256"/>
                </a:cubicBezTo>
                <a:cubicBezTo>
                  <a:pt x="3972" y="4012"/>
                  <a:pt x="3422" y="3707"/>
                  <a:pt x="2780" y="3432"/>
                </a:cubicBezTo>
                <a:cubicBezTo>
                  <a:pt x="1770" y="2995"/>
                  <a:pt x="862" y="2731"/>
                  <a:pt x="423" y="2731"/>
                </a:cubicBezTo>
                <a:cubicBezTo>
                  <a:pt x="278" y="2731"/>
                  <a:pt x="184" y="2760"/>
                  <a:pt x="153" y="2821"/>
                </a:cubicBezTo>
                <a:cubicBezTo>
                  <a:pt x="62" y="3065"/>
                  <a:pt x="1039" y="3737"/>
                  <a:pt x="2383" y="4317"/>
                </a:cubicBezTo>
                <a:cubicBezTo>
                  <a:pt x="3025" y="4592"/>
                  <a:pt x="3636" y="4806"/>
                  <a:pt x="4094" y="4928"/>
                </a:cubicBezTo>
                <a:cubicBezTo>
                  <a:pt x="3605" y="5020"/>
                  <a:pt x="3025" y="5203"/>
                  <a:pt x="2383" y="5448"/>
                </a:cubicBezTo>
                <a:cubicBezTo>
                  <a:pt x="1009" y="5998"/>
                  <a:pt x="1" y="6639"/>
                  <a:pt x="92" y="6884"/>
                </a:cubicBezTo>
                <a:cubicBezTo>
                  <a:pt x="117" y="6948"/>
                  <a:pt x="218" y="6979"/>
                  <a:pt x="380" y="6979"/>
                </a:cubicBezTo>
                <a:cubicBezTo>
                  <a:pt x="827" y="6979"/>
                  <a:pt x="1732" y="6746"/>
                  <a:pt x="2719" y="6364"/>
                </a:cubicBezTo>
                <a:cubicBezTo>
                  <a:pt x="3361" y="6120"/>
                  <a:pt x="3941" y="5845"/>
                  <a:pt x="4338" y="5570"/>
                </a:cubicBezTo>
                <a:lnTo>
                  <a:pt x="4338" y="5570"/>
                </a:lnTo>
                <a:cubicBezTo>
                  <a:pt x="4094" y="5998"/>
                  <a:pt x="3789" y="6548"/>
                  <a:pt x="3514" y="7189"/>
                </a:cubicBezTo>
                <a:cubicBezTo>
                  <a:pt x="2933" y="8533"/>
                  <a:pt x="2658" y="9694"/>
                  <a:pt x="2903" y="9786"/>
                </a:cubicBezTo>
                <a:cubicBezTo>
                  <a:pt x="2916" y="9792"/>
                  <a:pt x="2931" y="9796"/>
                  <a:pt x="2947" y="9796"/>
                </a:cubicBezTo>
                <a:cubicBezTo>
                  <a:pt x="3221" y="9796"/>
                  <a:pt x="3851" y="8826"/>
                  <a:pt x="4400" y="7556"/>
                </a:cubicBezTo>
                <a:cubicBezTo>
                  <a:pt x="4674" y="6914"/>
                  <a:pt x="4888" y="6334"/>
                  <a:pt x="5010" y="5875"/>
                </a:cubicBezTo>
                <a:cubicBezTo>
                  <a:pt x="5102" y="6334"/>
                  <a:pt x="5285" y="6945"/>
                  <a:pt x="5530" y="7586"/>
                </a:cubicBezTo>
                <a:cubicBezTo>
                  <a:pt x="6057" y="8875"/>
                  <a:pt x="6669" y="9883"/>
                  <a:pt x="6933" y="9883"/>
                </a:cubicBezTo>
                <a:cubicBezTo>
                  <a:pt x="6945" y="9883"/>
                  <a:pt x="6956" y="9881"/>
                  <a:pt x="6966" y="9877"/>
                </a:cubicBezTo>
                <a:cubicBezTo>
                  <a:pt x="7210" y="9755"/>
                  <a:pt x="6996" y="8594"/>
                  <a:pt x="6446" y="7220"/>
                </a:cubicBezTo>
                <a:cubicBezTo>
                  <a:pt x="6202" y="6578"/>
                  <a:pt x="5927" y="6028"/>
                  <a:pt x="5683" y="5601"/>
                </a:cubicBezTo>
                <a:lnTo>
                  <a:pt x="5683" y="5601"/>
                </a:lnTo>
                <a:cubicBezTo>
                  <a:pt x="6080" y="5875"/>
                  <a:pt x="6630" y="6150"/>
                  <a:pt x="7271" y="6425"/>
                </a:cubicBezTo>
                <a:cubicBezTo>
                  <a:pt x="8282" y="6862"/>
                  <a:pt x="9189" y="7126"/>
                  <a:pt x="9629" y="7126"/>
                </a:cubicBezTo>
                <a:cubicBezTo>
                  <a:pt x="9774" y="7126"/>
                  <a:pt x="9868" y="7097"/>
                  <a:pt x="9898" y="7036"/>
                </a:cubicBezTo>
                <a:cubicBezTo>
                  <a:pt x="9990" y="6792"/>
                  <a:pt x="8982" y="6120"/>
                  <a:pt x="7638" y="5539"/>
                </a:cubicBezTo>
                <a:cubicBezTo>
                  <a:pt x="7027" y="5264"/>
                  <a:pt x="6416" y="5051"/>
                  <a:pt x="5957" y="4959"/>
                </a:cubicBezTo>
                <a:cubicBezTo>
                  <a:pt x="6416" y="4837"/>
                  <a:pt x="7027" y="4654"/>
                  <a:pt x="7668" y="4409"/>
                </a:cubicBezTo>
                <a:cubicBezTo>
                  <a:pt x="9043" y="3859"/>
                  <a:pt x="10051" y="3248"/>
                  <a:pt x="9959" y="2973"/>
                </a:cubicBezTo>
                <a:cubicBezTo>
                  <a:pt x="9935" y="2909"/>
                  <a:pt x="9835" y="2879"/>
                  <a:pt x="9676" y="2879"/>
                </a:cubicBezTo>
                <a:cubicBezTo>
                  <a:pt x="9228" y="2879"/>
                  <a:pt x="8315" y="3118"/>
                  <a:pt x="7302" y="3523"/>
                </a:cubicBezTo>
                <a:cubicBezTo>
                  <a:pt x="6660" y="3768"/>
                  <a:pt x="6110" y="4043"/>
                  <a:pt x="5683" y="4287"/>
                </a:cubicBezTo>
                <a:cubicBezTo>
                  <a:pt x="5957" y="3890"/>
                  <a:pt x="6263" y="3340"/>
                  <a:pt x="6538" y="2698"/>
                </a:cubicBezTo>
                <a:cubicBezTo>
                  <a:pt x="7118" y="1354"/>
                  <a:pt x="7393" y="163"/>
                  <a:pt x="7149" y="71"/>
                </a:cubicBezTo>
                <a:cubicBezTo>
                  <a:pt x="7135" y="65"/>
                  <a:pt x="7121" y="61"/>
                  <a:pt x="7105" y="61"/>
                </a:cubicBezTo>
                <a:cubicBezTo>
                  <a:pt x="6831" y="61"/>
                  <a:pt x="6199" y="1031"/>
                  <a:pt x="5621" y="2301"/>
                </a:cubicBezTo>
                <a:cubicBezTo>
                  <a:pt x="5347" y="2943"/>
                  <a:pt x="5163" y="3523"/>
                  <a:pt x="5041" y="4012"/>
                </a:cubicBezTo>
                <a:cubicBezTo>
                  <a:pt x="4949" y="3523"/>
                  <a:pt x="4766" y="2943"/>
                  <a:pt x="4491" y="2301"/>
                </a:cubicBezTo>
                <a:cubicBezTo>
                  <a:pt x="4000" y="1000"/>
                  <a:pt x="3399" y="0"/>
                  <a:pt x="31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6"/>
          <p:cNvSpPr/>
          <p:nvPr/>
        </p:nvSpPr>
        <p:spPr>
          <a:xfrm flipH="1">
            <a:off x="768456" y="6222851"/>
            <a:ext cx="522400" cy="575367"/>
          </a:xfrm>
          <a:custGeom>
            <a:avLst/>
            <a:gdLst/>
            <a:ahLst/>
            <a:cxnLst/>
            <a:rect l="l" t="t" r="r" b="b"/>
            <a:pathLst>
              <a:path w="15672" h="17261" extrusionOk="0">
                <a:moveTo>
                  <a:pt x="6080" y="0"/>
                </a:moveTo>
                <a:cubicBezTo>
                  <a:pt x="5927" y="2322"/>
                  <a:pt x="5774" y="4644"/>
                  <a:pt x="5621" y="7057"/>
                </a:cubicBezTo>
                <a:cubicBezTo>
                  <a:pt x="3880" y="6079"/>
                  <a:pt x="2230" y="5163"/>
                  <a:pt x="550" y="4216"/>
                </a:cubicBezTo>
                <a:cubicBezTo>
                  <a:pt x="550" y="4246"/>
                  <a:pt x="520" y="4277"/>
                  <a:pt x="489" y="4308"/>
                </a:cubicBezTo>
                <a:cubicBezTo>
                  <a:pt x="2017" y="5591"/>
                  <a:pt x="3513" y="6904"/>
                  <a:pt x="5102" y="8248"/>
                </a:cubicBezTo>
                <a:cubicBezTo>
                  <a:pt x="3330" y="8768"/>
                  <a:pt x="1650" y="9287"/>
                  <a:pt x="0" y="9776"/>
                </a:cubicBezTo>
                <a:cubicBezTo>
                  <a:pt x="0" y="9806"/>
                  <a:pt x="0" y="9837"/>
                  <a:pt x="31" y="9898"/>
                </a:cubicBezTo>
                <a:cubicBezTo>
                  <a:pt x="1711" y="9745"/>
                  <a:pt x="3422" y="9623"/>
                  <a:pt x="5255" y="9470"/>
                </a:cubicBezTo>
                <a:lnTo>
                  <a:pt x="5255" y="9470"/>
                </a:lnTo>
                <a:cubicBezTo>
                  <a:pt x="4186" y="11181"/>
                  <a:pt x="3116" y="12739"/>
                  <a:pt x="2108" y="14358"/>
                </a:cubicBezTo>
                <a:lnTo>
                  <a:pt x="2200" y="14419"/>
                </a:lnTo>
                <a:cubicBezTo>
                  <a:pt x="3727" y="13136"/>
                  <a:pt x="5224" y="11822"/>
                  <a:pt x="6813" y="10478"/>
                </a:cubicBezTo>
                <a:cubicBezTo>
                  <a:pt x="7301" y="12800"/>
                  <a:pt x="7760" y="15030"/>
                  <a:pt x="8218" y="17260"/>
                </a:cubicBezTo>
                <a:cubicBezTo>
                  <a:pt x="8493" y="14663"/>
                  <a:pt x="8523" y="12067"/>
                  <a:pt x="8707" y="9440"/>
                </a:cubicBezTo>
                <a:cubicBezTo>
                  <a:pt x="11059" y="9715"/>
                  <a:pt x="13350" y="9959"/>
                  <a:pt x="15641" y="10203"/>
                </a:cubicBezTo>
                <a:cubicBezTo>
                  <a:pt x="15641" y="10173"/>
                  <a:pt x="15672" y="10142"/>
                  <a:pt x="15672" y="10081"/>
                </a:cubicBezTo>
                <a:cubicBezTo>
                  <a:pt x="13442" y="9379"/>
                  <a:pt x="11181" y="8676"/>
                  <a:pt x="8859" y="7912"/>
                </a:cubicBezTo>
                <a:cubicBezTo>
                  <a:pt x="10417" y="6721"/>
                  <a:pt x="11884" y="5591"/>
                  <a:pt x="13381" y="4491"/>
                </a:cubicBezTo>
                <a:cubicBezTo>
                  <a:pt x="13350" y="4460"/>
                  <a:pt x="13320" y="4430"/>
                  <a:pt x="13320" y="4399"/>
                </a:cubicBezTo>
                <a:cubicBezTo>
                  <a:pt x="11334" y="5285"/>
                  <a:pt x="9348" y="6140"/>
                  <a:pt x="7332" y="7057"/>
                </a:cubicBezTo>
                <a:cubicBezTo>
                  <a:pt x="7179" y="6232"/>
                  <a:pt x="7057" y="5438"/>
                  <a:pt x="6935" y="4644"/>
                </a:cubicBezTo>
                <a:cubicBezTo>
                  <a:pt x="6813" y="3849"/>
                  <a:pt x="6691" y="3055"/>
                  <a:pt x="6568" y="2291"/>
                </a:cubicBezTo>
                <a:cubicBezTo>
                  <a:pt x="6446" y="1528"/>
                  <a:pt x="6385" y="733"/>
                  <a:pt x="60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6"/>
          <p:cNvSpPr/>
          <p:nvPr/>
        </p:nvSpPr>
        <p:spPr>
          <a:xfrm rot="-1800111" flipH="1">
            <a:off x="-1672737" y="-377734"/>
            <a:ext cx="2713384" cy="2194151"/>
          </a:xfrm>
          <a:custGeom>
            <a:avLst/>
            <a:gdLst/>
            <a:ahLst/>
            <a:cxnLst/>
            <a:rect l="l" t="t" r="r" b="b"/>
            <a:pathLst>
              <a:path w="58633" h="47413" extrusionOk="0">
                <a:moveTo>
                  <a:pt x="30525" y="0"/>
                </a:moveTo>
                <a:cubicBezTo>
                  <a:pt x="29703" y="9833"/>
                  <a:pt x="18097" y="19473"/>
                  <a:pt x="8229" y="19473"/>
                </a:cubicBezTo>
                <a:cubicBezTo>
                  <a:pt x="2886" y="19473"/>
                  <a:pt x="-2345" y="9102"/>
                  <a:pt x="1173" y="5080"/>
                </a:cubicBezTo>
                <a:cubicBezTo>
                  <a:pt x="8683" y="-3506"/>
                  <a:pt x="26722" y="13683"/>
                  <a:pt x="29113" y="24836"/>
                </a:cubicBezTo>
                <a:cubicBezTo>
                  <a:pt x="30082" y="29358"/>
                  <a:pt x="31256" y="35395"/>
                  <a:pt x="27985" y="38665"/>
                </a:cubicBezTo>
                <a:cubicBezTo>
                  <a:pt x="24408" y="42240"/>
                  <a:pt x="16867" y="44496"/>
                  <a:pt x="13027" y="41205"/>
                </a:cubicBezTo>
                <a:cubicBezTo>
                  <a:pt x="9345" y="38050"/>
                  <a:pt x="12879" y="28708"/>
                  <a:pt x="17542" y="27376"/>
                </a:cubicBezTo>
                <a:cubicBezTo>
                  <a:pt x="31249" y="23459"/>
                  <a:pt x="60809" y="29019"/>
                  <a:pt x="58465" y="14958"/>
                </a:cubicBezTo>
                <a:cubicBezTo>
                  <a:pt x="57537" y="9389"/>
                  <a:pt x="45039" y="2943"/>
                  <a:pt x="42942" y="8185"/>
                </a:cubicBezTo>
                <a:cubicBezTo>
                  <a:pt x="41104" y="12780"/>
                  <a:pt x="44088" y="18037"/>
                  <a:pt x="45200" y="22860"/>
                </a:cubicBezTo>
                <a:cubicBezTo>
                  <a:pt x="46437" y="28225"/>
                  <a:pt x="47719" y="33653"/>
                  <a:pt x="49998" y="38665"/>
                </a:cubicBezTo>
                <a:cubicBezTo>
                  <a:pt x="51375" y="41692"/>
                  <a:pt x="54796" y="44087"/>
                  <a:pt x="54796" y="47413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8" name="Google Shape;58;p6"/>
          <p:cNvSpPr/>
          <p:nvPr/>
        </p:nvSpPr>
        <p:spPr>
          <a:xfrm rot="10233360" flipH="1">
            <a:off x="9930419" y="5705311"/>
            <a:ext cx="2713372" cy="2194141"/>
          </a:xfrm>
          <a:custGeom>
            <a:avLst/>
            <a:gdLst/>
            <a:ahLst/>
            <a:cxnLst/>
            <a:rect l="l" t="t" r="r" b="b"/>
            <a:pathLst>
              <a:path w="58633" h="47413" extrusionOk="0">
                <a:moveTo>
                  <a:pt x="30525" y="0"/>
                </a:moveTo>
                <a:cubicBezTo>
                  <a:pt x="29703" y="9833"/>
                  <a:pt x="18097" y="19473"/>
                  <a:pt x="8229" y="19473"/>
                </a:cubicBezTo>
                <a:cubicBezTo>
                  <a:pt x="2886" y="19473"/>
                  <a:pt x="-2345" y="9102"/>
                  <a:pt x="1173" y="5080"/>
                </a:cubicBezTo>
                <a:cubicBezTo>
                  <a:pt x="8683" y="-3506"/>
                  <a:pt x="26722" y="13683"/>
                  <a:pt x="29113" y="24836"/>
                </a:cubicBezTo>
                <a:cubicBezTo>
                  <a:pt x="30082" y="29358"/>
                  <a:pt x="31256" y="35395"/>
                  <a:pt x="27985" y="38665"/>
                </a:cubicBezTo>
                <a:cubicBezTo>
                  <a:pt x="24408" y="42240"/>
                  <a:pt x="16867" y="44496"/>
                  <a:pt x="13027" y="41205"/>
                </a:cubicBezTo>
                <a:cubicBezTo>
                  <a:pt x="9345" y="38050"/>
                  <a:pt x="12879" y="28708"/>
                  <a:pt x="17542" y="27376"/>
                </a:cubicBezTo>
                <a:cubicBezTo>
                  <a:pt x="31249" y="23459"/>
                  <a:pt x="60809" y="29019"/>
                  <a:pt x="58465" y="14958"/>
                </a:cubicBezTo>
                <a:cubicBezTo>
                  <a:pt x="57537" y="9389"/>
                  <a:pt x="45039" y="2943"/>
                  <a:pt x="42942" y="8185"/>
                </a:cubicBezTo>
                <a:cubicBezTo>
                  <a:pt x="41104" y="12780"/>
                  <a:pt x="44088" y="18037"/>
                  <a:pt x="45200" y="22860"/>
                </a:cubicBezTo>
                <a:cubicBezTo>
                  <a:pt x="46437" y="28225"/>
                  <a:pt x="47719" y="33653"/>
                  <a:pt x="49998" y="38665"/>
                </a:cubicBezTo>
                <a:cubicBezTo>
                  <a:pt x="51375" y="41692"/>
                  <a:pt x="54796" y="44087"/>
                  <a:pt x="54796" y="47413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9" name="Google Shape;59;p6"/>
          <p:cNvSpPr/>
          <p:nvPr/>
        </p:nvSpPr>
        <p:spPr>
          <a:xfrm flipH="1">
            <a:off x="430607" y="326600"/>
            <a:ext cx="11282000" cy="6204800"/>
          </a:xfrm>
          <a:prstGeom prst="roundRect">
            <a:avLst>
              <a:gd name="adj" fmla="val 3923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200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893790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7"/>
          <p:cNvSpPr/>
          <p:nvPr/>
        </p:nvSpPr>
        <p:spPr>
          <a:xfrm rot="10800000">
            <a:off x="5456579" y="14"/>
            <a:ext cx="7019339" cy="7101519"/>
          </a:xfrm>
          <a:custGeom>
            <a:avLst/>
            <a:gdLst/>
            <a:ahLst/>
            <a:cxnLst/>
            <a:rect l="l" t="t" r="r" b="b"/>
            <a:pathLst>
              <a:path w="33082" h="32744" extrusionOk="0">
                <a:moveTo>
                  <a:pt x="1372" y="0"/>
                </a:moveTo>
                <a:lnTo>
                  <a:pt x="1372" y="32743"/>
                </a:lnTo>
                <a:lnTo>
                  <a:pt x="29964" y="32743"/>
                </a:lnTo>
                <a:cubicBezTo>
                  <a:pt x="29964" y="32743"/>
                  <a:pt x="33081" y="20861"/>
                  <a:pt x="18830" y="19739"/>
                </a:cubicBezTo>
                <a:cubicBezTo>
                  <a:pt x="0" y="18260"/>
                  <a:pt x="9264" y="570"/>
                  <a:pt x="137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7"/>
          <p:cNvSpPr/>
          <p:nvPr/>
        </p:nvSpPr>
        <p:spPr>
          <a:xfrm rot="-8100000">
            <a:off x="-3032486" y="2000498"/>
            <a:ext cx="9374871" cy="5479607"/>
          </a:xfrm>
          <a:custGeom>
            <a:avLst/>
            <a:gdLst/>
            <a:ahLst/>
            <a:cxnLst/>
            <a:rect l="l" t="t" r="r" b="b"/>
            <a:pathLst>
              <a:path w="43379" h="25355" extrusionOk="0">
                <a:moveTo>
                  <a:pt x="20220" y="0"/>
                </a:moveTo>
                <a:lnTo>
                  <a:pt x="1" y="20220"/>
                </a:lnTo>
                <a:cubicBezTo>
                  <a:pt x="1" y="20220"/>
                  <a:pt x="2999" y="25355"/>
                  <a:pt x="8487" y="25355"/>
                </a:cubicBezTo>
                <a:cubicBezTo>
                  <a:pt x="10890" y="25355"/>
                  <a:pt x="13770" y="24370"/>
                  <a:pt x="17085" y="21538"/>
                </a:cubicBezTo>
                <a:cubicBezTo>
                  <a:pt x="20712" y="18442"/>
                  <a:pt x="23802" y="17339"/>
                  <a:pt x="26492" y="17339"/>
                </a:cubicBezTo>
                <a:cubicBezTo>
                  <a:pt x="33138" y="17339"/>
                  <a:pt x="37338" y="24069"/>
                  <a:pt x="41137" y="24069"/>
                </a:cubicBezTo>
                <a:cubicBezTo>
                  <a:pt x="41895" y="24069"/>
                  <a:pt x="42637" y="23801"/>
                  <a:pt x="43379" y="23159"/>
                </a:cubicBezTo>
                <a:lnTo>
                  <a:pt x="2022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7"/>
          <p:cNvSpPr/>
          <p:nvPr/>
        </p:nvSpPr>
        <p:spPr>
          <a:xfrm rot="456955">
            <a:off x="10156064" y="-566032"/>
            <a:ext cx="2713432" cy="2194189"/>
          </a:xfrm>
          <a:custGeom>
            <a:avLst/>
            <a:gdLst/>
            <a:ahLst/>
            <a:cxnLst/>
            <a:rect l="l" t="t" r="r" b="b"/>
            <a:pathLst>
              <a:path w="58633" h="47413" extrusionOk="0">
                <a:moveTo>
                  <a:pt x="30525" y="0"/>
                </a:moveTo>
                <a:cubicBezTo>
                  <a:pt x="29703" y="9833"/>
                  <a:pt x="18097" y="19473"/>
                  <a:pt x="8229" y="19473"/>
                </a:cubicBezTo>
                <a:cubicBezTo>
                  <a:pt x="2886" y="19473"/>
                  <a:pt x="-2345" y="9102"/>
                  <a:pt x="1173" y="5080"/>
                </a:cubicBezTo>
                <a:cubicBezTo>
                  <a:pt x="8683" y="-3506"/>
                  <a:pt x="26722" y="13683"/>
                  <a:pt x="29113" y="24836"/>
                </a:cubicBezTo>
                <a:cubicBezTo>
                  <a:pt x="30082" y="29358"/>
                  <a:pt x="31256" y="35395"/>
                  <a:pt x="27985" y="38665"/>
                </a:cubicBezTo>
                <a:cubicBezTo>
                  <a:pt x="24408" y="42240"/>
                  <a:pt x="16867" y="44496"/>
                  <a:pt x="13027" y="41205"/>
                </a:cubicBezTo>
                <a:cubicBezTo>
                  <a:pt x="9345" y="38050"/>
                  <a:pt x="12879" y="28708"/>
                  <a:pt x="17542" y="27376"/>
                </a:cubicBezTo>
                <a:cubicBezTo>
                  <a:pt x="31249" y="23459"/>
                  <a:pt x="60809" y="29019"/>
                  <a:pt x="58465" y="14958"/>
                </a:cubicBezTo>
                <a:cubicBezTo>
                  <a:pt x="57537" y="9389"/>
                  <a:pt x="45039" y="2943"/>
                  <a:pt x="42942" y="8185"/>
                </a:cubicBezTo>
                <a:cubicBezTo>
                  <a:pt x="41104" y="12780"/>
                  <a:pt x="44088" y="18037"/>
                  <a:pt x="45200" y="22860"/>
                </a:cubicBezTo>
                <a:cubicBezTo>
                  <a:pt x="46437" y="28225"/>
                  <a:pt x="47719" y="33653"/>
                  <a:pt x="49998" y="38665"/>
                </a:cubicBezTo>
                <a:cubicBezTo>
                  <a:pt x="51375" y="41692"/>
                  <a:pt x="54796" y="44087"/>
                  <a:pt x="54796" y="47413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5" name="Google Shape;65;p7"/>
          <p:cNvSpPr/>
          <p:nvPr/>
        </p:nvSpPr>
        <p:spPr>
          <a:xfrm rot="-9848670">
            <a:off x="-1101059" y="5175212"/>
            <a:ext cx="3096768" cy="2504171"/>
          </a:xfrm>
          <a:custGeom>
            <a:avLst/>
            <a:gdLst/>
            <a:ahLst/>
            <a:cxnLst/>
            <a:rect l="l" t="t" r="r" b="b"/>
            <a:pathLst>
              <a:path w="58633" h="47413" extrusionOk="0">
                <a:moveTo>
                  <a:pt x="30525" y="0"/>
                </a:moveTo>
                <a:cubicBezTo>
                  <a:pt x="29703" y="9833"/>
                  <a:pt x="18097" y="19473"/>
                  <a:pt x="8229" y="19473"/>
                </a:cubicBezTo>
                <a:cubicBezTo>
                  <a:pt x="2886" y="19473"/>
                  <a:pt x="-2345" y="9102"/>
                  <a:pt x="1173" y="5080"/>
                </a:cubicBezTo>
                <a:cubicBezTo>
                  <a:pt x="8683" y="-3506"/>
                  <a:pt x="26722" y="13683"/>
                  <a:pt x="29113" y="24836"/>
                </a:cubicBezTo>
                <a:cubicBezTo>
                  <a:pt x="30082" y="29358"/>
                  <a:pt x="31256" y="35395"/>
                  <a:pt x="27985" y="38665"/>
                </a:cubicBezTo>
                <a:cubicBezTo>
                  <a:pt x="24408" y="42240"/>
                  <a:pt x="16867" y="44496"/>
                  <a:pt x="13027" y="41205"/>
                </a:cubicBezTo>
                <a:cubicBezTo>
                  <a:pt x="9345" y="38050"/>
                  <a:pt x="12879" y="28708"/>
                  <a:pt x="17542" y="27376"/>
                </a:cubicBezTo>
                <a:cubicBezTo>
                  <a:pt x="31249" y="23459"/>
                  <a:pt x="60809" y="29019"/>
                  <a:pt x="58465" y="14958"/>
                </a:cubicBezTo>
                <a:cubicBezTo>
                  <a:pt x="57537" y="9389"/>
                  <a:pt x="45039" y="2943"/>
                  <a:pt x="42942" y="8185"/>
                </a:cubicBezTo>
                <a:cubicBezTo>
                  <a:pt x="41104" y="12780"/>
                  <a:pt x="44088" y="18037"/>
                  <a:pt x="45200" y="22860"/>
                </a:cubicBezTo>
                <a:cubicBezTo>
                  <a:pt x="46437" y="28225"/>
                  <a:pt x="47719" y="33653"/>
                  <a:pt x="49998" y="38665"/>
                </a:cubicBezTo>
                <a:cubicBezTo>
                  <a:pt x="51375" y="41692"/>
                  <a:pt x="54796" y="44087"/>
                  <a:pt x="54796" y="47413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6" name="Google Shape;66;p7"/>
          <p:cNvSpPr/>
          <p:nvPr/>
        </p:nvSpPr>
        <p:spPr>
          <a:xfrm flipH="1">
            <a:off x="430607" y="326600"/>
            <a:ext cx="11282000" cy="6204800"/>
          </a:xfrm>
          <a:prstGeom prst="roundRect">
            <a:avLst>
              <a:gd name="adj" fmla="val 3923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7"/>
          <p:cNvSpPr txBox="1">
            <a:spLocks noGrp="1"/>
          </p:cNvSpPr>
          <p:nvPr>
            <p:ph type="title"/>
          </p:nvPr>
        </p:nvSpPr>
        <p:spPr>
          <a:xfrm>
            <a:off x="6146867" y="1071200"/>
            <a:ext cx="5094000" cy="166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subTitle" idx="1"/>
          </p:nvPr>
        </p:nvSpPr>
        <p:spPr>
          <a:xfrm>
            <a:off x="6146867" y="2623200"/>
            <a:ext cx="5094000" cy="31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7"/>
          <p:cNvSpPr>
            <a:spLocks noGrp="1"/>
          </p:cNvSpPr>
          <p:nvPr>
            <p:ph type="pic" idx="2"/>
          </p:nvPr>
        </p:nvSpPr>
        <p:spPr>
          <a:xfrm>
            <a:off x="950967" y="320000"/>
            <a:ext cx="4267200" cy="6218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77673005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8"/>
          <p:cNvSpPr/>
          <p:nvPr/>
        </p:nvSpPr>
        <p:spPr>
          <a:xfrm>
            <a:off x="-326692" y="-233134"/>
            <a:ext cx="7019339" cy="7101519"/>
          </a:xfrm>
          <a:custGeom>
            <a:avLst/>
            <a:gdLst/>
            <a:ahLst/>
            <a:cxnLst/>
            <a:rect l="l" t="t" r="r" b="b"/>
            <a:pathLst>
              <a:path w="33082" h="32744" extrusionOk="0">
                <a:moveTo>
                  <a:pt x="1372" y="0"/>
                </a:moveTo>
                <a:lnTo>
                  <a:pt x="1372" y="32743"/>
                </a:lnTo>
                <a:lnTo>
                  <a:pt x="29964" y="32743"/>
                </a:lnTo>
                <a:cubicBezTo>
                  <a:pt x="29964" y="32743"/>
                  <a:pt x="33081" y="20861"/>
                  <a:pt x="18830" y="19739"/>
                </a:cubicBezTo>
                <a:cubicBezTo>
                  <a:pt x="0" y="18260"/>
                  <a:pt x="9264" y="570"/>
                  <a:pt x="137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8"/>
          <p:cNvSpPr/>
          <p:nvPr/>
        </p:nvSpPr>
        <p:spPr>
          <a:xfrm rot="2700000">
            <a:off x="5806843" y="-611706"/>
            <a:ext cx="9374871" cy="5479607"/>
          </a:xfrm>
          <a:custGeom>
            <a:avLst/>
            <a:gdLst/>
            <a:ahLst/>
            <a:cxnLst/>
            <a:rect l="l" t="t" r="r" b="b"/>
            <a:pathLst>
              <a:path w="43379" h="25355" extrusionOk="0">
                <a:moveTo>
                  <a:pt x="20220" y="0"/>
                </a:moveTo>
                <a:lnTo>
                  <a:pt x="1" y="20220"/>
                </a:lnTo>
                <a:cubicBezTo>
                  <a:pt x="1" y="20220"/>
                  <a:pt x="2999" y="25355"/>
                  <a:pt x="8487" y="25355"/>
                </a:cubicBezTo>
                <a:cubicBezTo>
                  <a:pt x="10890" y="25355"/>
                  <a:pt x="13770" y="24370"/>
                  <a:pt x="17085" y="21538"/>
                </a:cubicBezTo>
                <a:cubicBezTo>
                  <a:pt x="20712" y="18442"/>
                  <a:pt x="23802" y="17339"/>
                  <a:pt x="26492" y="17339"/>
                </a:cubicBezTo>
                <a:cubicBezTo>
                  <a:pt x="33138" y="17339"/>
                  <a:pt x="37338" y="24069"/>
                  <a:pt x="41137" y="24069"/>
                </a:cubicBezTo>
                <a:cubicBezTo>
                  <a:pt x="41895" y="24069"/>
                  <a:pt x="42637" y="23801"/>
                  <a:pt x="43379" y="23159"/>
                </a:cubicBezTo>
                <a:lnTo>
                  <a:pt x="2022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8"/>
          <p:cNvSpPr/>
          <p:nvPr/>
        </p:nvSpPr>
        <p:spPr>
          <a:xfrm rot="-5049258">
            <a:off x="-588776" y="-367355"/>
            <a:ext cx="2713379" cy="2194147"/>
          </a:xfrm>
          <a:custGeom>
            <a:avLst/>
            <a:gdLst/>
            <a:ahLst/>
            <a:cxnLst/>
            <a:rect l="l" t="t" r="r" b="b"/>
            <a:pathLst>
              <a:path w="58633" h="47413" extrusionOk="0">
                <a:moveTo>
                  <a:pt x="30525" y="0"/>
                </a:moveTo>
                <a:cubicBezTo>
                  <a:pt x="29703" y="9833"/>
                  <a:pt x="18097" y="19473"/>
                  <a:pt x="8229" y="19473"/>
                </a:cubicBezTo>
                <a:cubicBezTo>
                  <a:pt x="2886" y="19473"/>
                  <a:pt x="-2345" y="9102"/>
                  <a:pt x="1173" y="5080"/>
                </a:cubicBezTo>
                <a:cubicBezTo>
                  <a:pt x="8683" y="-3506"/>
                  <a:pt x="26722" y="13683"/>
                  <a:pt x="29113" y="24836"/>
                </a:cubicBezTo>
                <a:cubicBezTo>
                  <a:pt x="30082" y="29358"/>
                  <a:pt x="31256" y="35395"/>
                  <a:pt x="27985" y="38665"/>
                </a:cubicBezTo>
                <a:cubicBezTo>
                  <a:pt x="24408" y="42240"/>
                  <a:pt x="16867" y="44496"/>
                  <a:pt x="13027" y="41205"/>
                </a:cubicBezTo>
                <a:cubicBezTo>
                  <a:pt x="9345" y="38050"/>
                  <a:pt x="12879" y="28708"/>
                  <a:pt x="17542" y="27376"/>
                </a:cubicBezTo>
                <a:cubicBezTo>
                  <a:pt x="31249" y="23459"/>
                  <a:pt x="60809" y="29019"/>
                  <a:pt x="58465" y="14958"/>
                </a:cubicBezTo>
                <a:cubicBezTo>
                  <a:pt x="57537" y="9389"/>
                  <a:pt x="45039" y="2943"/>
                  <a:pt x="42942" y="8185"/>
                </a:cubicBezTo>
                <a:cubicBezTo>
                  <a:pt x="41104" y="12780"/>
                  <a:pt x="44088" y="18037"/>
                  <a:pt x="45200" y="22860"/>
                </a:cubicBezTo>
                <a:cubicBezTo>
                  <a:pt x="46437" y="28225"/>
                  <a:pt x="47719" y="33653"/>
                  <a:pt x="49998" y="38665"/>
                </a:cubicBezTo>
                <a:cubicBezTo>
                  <a:pt x="51375" y="41692"/>
                  <a:pt x="54796" y="44087"/>
                  <a:pt x="54796" y="47413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4" name="Google Shape;74;p8"/>
          <p:cNvSpPr/>
          <p:nvPr/>
        </p:nvSpPr>
        <p:spPr>
          <a:xfrm rot="10800000">
            <a:off x="902233" y="729797"/>
            <a:ext cx="10338800" cy="5419200"/>
          </a:xfrm>
          <a:prstGeom prst="roundRect">
            <a:avLst>
              <a:gd name="adj" fmla="val 3923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8"/>
          <p:cNvSpPr/>
          <p:nvPr/>
        </p:nvSpPr>
        <p:spPr>
          <a:xfrm rot="6457313">
            <a:off x="9884328" y="5528820"/>
            <a:ext cx="2713433" cy="2194192"/>
          </a:xfrm>
          <a:custGeom>
            <a:avLst/>
            <a:gdLst/>
            <a:ahLst/>
            <a:cxnLst/>
            <a:rect l="l" t="t" r="r" b="b"/>
            <a:pathLst>
              <a:path w="58633" h="47413" extrusionOk="0">
                <a:moveTo>
                  <a:pt x="30525" y="0"/>
                </a:moveTo>
                <a:cubicBezTo>
                  <a:pt x="29703" y="9833"/>
                  <a:pt x="18097" y="19473"/>
                  <a:pt x="8229" y="19473"/>
                </a:cubicBezTo>
                <a:cubicBezTo>
                  <a:pt x="2886" y="19473"/>
                  <a:pt x="-2345" y="9102"/>
                  <a:pt x="1173" y="5080"/>
                </a:cubicBezTo>
                <a:cubicBezTo>
                  <a:pt x="8683" y="-3506"/>
                  <a:pt x="26722" y="13683"/>
                  <a:pt x="29113" y="24836"/>
                </a:cubicBezTo>
                <a:cubicBezTo>
                  <a:pt x="30082" y="29358"/>
                  <a:pt x="31256" y="35395"/>
                  <a:pt x="27985" y="38665"/>
                </a:cubicBezTo>
                <a:cubicBezTo>
                  <a:pt x="24408" y="42240"/>
                  <a:pt x="16867" y="44496"/>
                  <a:pt x="13027" y="41205"/>
                </a:cubicBezTo>
                <a:cubicBezTo>
                  <a:pt x="9345" y="38050"/>
                  <a:pt x="12879" y="28708"/>
                  <a:pt x="17542" y="27376"/>
                </a:cubicBezTo>
                <a:cubicBezTo>
                  <a:pt x="31249" y="23459"/>
                  <a:pt x="60809" y="29019"/>
                  <a:pt x="58465" y="14958"/>
                </a:cubicBezTo>
                <a:cubicBezTo>
                  <a:pt x="57537" y="9389"/>
                  <a:pt x="45039" y="2943"/>
                  <a:pt x="42942" y="8185"/>
                </a:cubicBezTo>
                <a:cubicBezTo>
                  <a:pt x="41104" y="12780"/>
                  <a:pt x="44088" y="18037"/>
                  <a:pt x="45200" y="22860"/>
                </a:cubicBezTo>
                <a:cubicBezTo>
                  <a:pt x="46437" y="28225"/>
                  <a:pt x="47719" y="33653"/>
                  <a:pt x="49998" y="38665"/>
                </a:cubicBezTo>
                <a:cubicBezTo>
                  <a:pt x="51375" y="41692"/>
                  <a:pt x="54796" y="44087"/>
                  <a:pt x="54796" y="47413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6" name="Google Shape;76;p8"/>
          <p:cNvSpPr/>
          <p:nvPr/>
        </p:nvSpPr>
        <p:spPr>
          <a:xfrm rot="10800000">
            <a:off x="1112789" y="973214"/>
            <a:ext cx="522400" cy="575367"/>
          </a:xfrm>
          <a:custGeom>
            <a:avLst/>
            <a:gdLst/>
            <a:ahLst/>
            <a:cxnLst/>
            <a:rect l="l" t="t" r="r" b="b"/>
            <a:pathLst>
              <a:path w="15672" h="17261" extrusionOk="0">
                <a:moveTo>
                  <a:pt x="6080" y="0"/>
                </a:moveTo>
                <a:cubicBezTo>
                  <a:pt x="5927" y="2322"/>
                  <a:pt x="5774" y="4644"/>
                  <a:pt x="5621" y="7057"/>
                </a:cubicBezTo>
                <a:cubicBezTo>
                  <a:pt x="3880" y="6079"/>
                  <a:pt x="2230" y="5163"/>
                  <a:pt x="550" y="4216"/>
                </a:cubicBezTo>
                <a:cubicBezTo>
                  <a:pt x="550" y="4246"/>
                  <a:pt x="520" y="4277"/>
                  <a:pt x="489" y="4308"/>
                </a:cubicBezTo>
                <a:cubicBezTo>
                  <a:pt x="2017" y="5591"/>
                  <a:pt x="3513" y="6904"/>
                  <a:pt x="5102" y="8248"/>
                </a:cubicBezTo>
                <a:cubicBezTo>
                  <a:pt x="3330" y="8768"/>
                  <a:pt x="1650" y="9287"/>
                  <a:pt x="0" y="9776"/>
                </a:cubicBezTo>
                <a:cubicBezTo>
                  <a:pt x="0" y="9806"/>
                  <a:pt x="0" y="9837"/>
                  <a:pt x="31" y="9898"/>
                </a:cubicBezTo>
                <a:cubicBezTo>
                  <a:pt x="1711" y="9745"/>
                  <a:pt x="3422" y="9623"/>
                  <a:pt x="5255" y="9470"/>
                </a:cubicBezTo>
                <a:lnTo>
                  <a:pt x="5255" y="9470"/>
                </a:lnTo>
                <a:cubicBezTo>
                  <a:pt x="4186" y="11181"/>
                  <a:pt x="3116" y="12739"/>
                  <a:pt x="2108" y="14358"/>
                </a:cubicBezTo>
                <a:lnTo>
                  <a:pt x="2200" y="14419"/>
                </a:lnTo>
                <a:cubicBezTo>
                  <a:pt x="3727" y="13136"/>
                  <a:pt x="5224" y="11822"/>
                  <a:pt x="6813" y="10478"/>
                </a:cubicBezTo>
                <a:cubicBezTo>
                  <a:pt x="7301" y="12800"/>
                  <a:pt x="7760" y="15030"/>
                  <a:pt x="8218" y="17260"/>
                </a:cubicBezTo>
                <a:cubicBezTo>
                  <a:pt x="8493" y="14663"/>
                  <a:pt x="8523" y="12067"/>
                  <a:pt x="8707" y="9440"/>
                </a:cubicBezTo>
                <a:cubicBezTo>
                  <a:pt x="11059" y="9715"/>
                  <a:pt x="13350" y="9959"/>
                  <a:pt x="15641" y="10203"/>
                </a:cubicBezTo>
                <a:cubicBezTo>
                  <a:pt x="15641" y="10173"/>
                  <a:pt x="15672" y="10142"/>
                  <a:pt x="15672" y="10081"/>
                </a:cubicBezTo>
                <a:cubicBezTo>
                  <a:pt x="13442" y="9379"/>
                  <a:pt x="11181" y="8676"/>
                  <a:pt x="8859" y="7912"/>
                </a:cubicBezTo>
                <a:cubicBezTo>
                  <a:pt x="10417" y="6721"/>
                  <a:pt x="11884" y="5591"/>
                  <a:pt x="13381" y="4491"/>
                </a:cubicBezTo>
                <a:cubicBezTo>
                  <a:pt x="13350" y="4460"/>
                  <a:pt x="13320" y="4430"/>
                  <a:pt x="13320" y="4399"/>
                </a:cubicBezTo>
                <a:cubicBezTo>
                  <a:pt x="11334" y="5285"/>
                  <a:pt x="9348" y="6140"/>
                  <a:pt x="7332" y="7057"/>
                </a:cubicBezTo>
                <a:cubicBezTo>
                  <a:pt x="7179" y="6232"/>
                  <a:pt x="7057" y="5438"/>
                  <a:pt x="6935" y="4644"/>
                </a:cubicBezTo>
                <a:cubicBezTo>
                  <a:pt x="6813" y="3849"/>
                  <a:pt x="6691" y="3055"/>
                  <a:pt x="6568" y="2291"/>
                </a:cubicBezTo>
                <a:cubicBezTo>
                  <a:pt x="6446" y="1528"/>
                  <a:pt x="6385" y="733"/>
                  <a:pt x="60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8"/>
          <p:cNvSpPr/>
          <p:nvPr/>
        </p:nvSpPr>
        <p:spPr>
          <a:xfrm rot="10800000">
            <a:off x="11637602" y="4853298"/>
            <a:ext cx="335033" cy="329433"/>
          </a:xfrm>
          <a:custGeom>
            <a:avLst/>
            <a:gdLst/>
            <a:ahLst/>
            <a:cxnLst/>
            <a:rect l="l" t="t" r="r" b="b"/>
            <a:pathLst>
              <a:path w="10051" h="9883" extrusionOk="0">
                <a:moveTo>
                  <a:pt x="3129" y="0"/>
                </a:moveTo>
                <a:cubicBezTo>
                  <a:pt x="3113" y="0"/>
                  <a:pt x="3099" y="4"/>
                  <a:pt x="3086" y="10"/>
                </a:cubicBezTo>
                <a:cubicBezTo>
                  <a:pt x="2842" y="102"/>
                  <a:pt x="3055" y="1293"/>
                  <a:pt x="3605" y="2637"/>
                </a:cubicBezTo>
                <a:cubicBezTo>
                  <a:pt x="3850" y="3279"/>
                  <a:pt x="4125" y="3859"/>
                  <a:pt x="4369" y="4256"/>
                </a:cubicBezTo>
                <a:cubicBezTo>
                  <a:pt x="3972" y="4012"/>
                  <a:pt x="3422" y="3707"/>
                  <a:pt x="2780" y="3432"/>
                </a:cubicBezTo>
                <a:cubicBezTo>
                  <a:pt x="1770" y="2995"/>
                  <a:pt x="862" y="2731"/>
                  <a:pt x="423" y="2731"/>
                </a:cubicBezTo>
                <a:cubicBezTo>
                  <a:pt x="278" y="2731"/>
                  <a:pt x="184" y="2760"/>
                  <a:pt x="153" y="2821"/>
                </a:cubicBezTo>
                <a:cubicBezTo>
                  <a:pt x="62" y="3065"/>
                  <a:pt x="1039" y="3737"/>
                  <a:pt x="2383" y="4317"/>
                </a:cubicBezTo>
                <a:cubicBezTo>
                  <a:pt x="3025" y="4592"/>
                  <a:pt x="3636" y="4806"/>
                  <a:pt x="4094" y="4928"/>
                </a:cubicBezTo>
                <a:cubicBezTo>
                  <a:pt x="3605" y="5020"/>
                  <a:pt x="3025" y="5203"/>
                  <a:pt x="2383" y="5448"/>
                </a:cubicBezTo>
                <a:cubicBezTo>
                  <a:pt x="1009" y="5998"/>
                  <a:pt x="1" y="6639"/>
                  <a:pt x="92" y="6884"/>
                </a:cubicBezTo>
                <a:cubicBezTo>
                  <a:pt x="117" y="6948"/>
                  <a:pt x="218" y="6979"/>
                  <a:pt x="380" y="6979"/>
                </a:cubicBezTo>
                <a:cubicBezTo>
                  <a:pt x="827" y="6979"/>
                  <a:pt x="1732" y="6746"/>
                  <a:pt x="2719" y="6364"/>
                </a:cubicBezTo>
                <a:cubicBezTo>
                  <a:pt x="3361" y="6120"/>
                  <a:pt x="3941" y="5845"/>
                  <a:pt x="4338" y="5570"/>
                </a:cubicBezTo>
                <a:lnTo>
                  <a:pt x="4338" y="5570"/>
                </a:lnTo>
                <a:cubicBezTo>
                  <a:pt x="4094" y="5998"/>
                  <a:pt x="3789" y="6548"/>
                  <a:pt x="3514" y="7189"/>
                </a:cubicBezTo>
                <a:cubicBezTo>
                  <a:pt x="2933" y="8533"/>
                  <a:pt x="2658" y="9694"/>
                  <a:pt x="2903" y="9786"/>
                </a:cubicBezTo>
                <a:cubicBezTo>
                  <a:pt x="2916" y="9792"/>
                  <a:pt x="2931" y="9796"/>
                  <a:pt x="2947" y="9796"/>
                </a:cubicBezTo>
                <a:cubicBezTo>
                  <a:pt x="3221" y="9796"/>
                  <a:pt x="3851" y="8826"/>
                  <a:pt x="4400" y="7556"/>
                </a:cubicBezTo>
                <a:cubicBezTo>
                  <a:pt x="4674" y="6914"/>
                  <a:pt x="4888" y="6334"/>
                  <a:pt x="5010" y="5875"/>
                </a:cubicBezTo>
                <a:cubicBezTo>
                  <a:pt x="5102" y="6334"/>
                  <a:pt x="5285" y="6945"/>
                  <a:pt x="5530" y="7586"/>
                </a:cubicBezTo>
                <a:cubicBezTo>
                  <a:pt x="6057" y="8875"/>
                  <a:pt x="6669" y="9883"/>
                  <a:pt x="6933" y="9883"/>
                </a:cubicBezTo>
                <a:cubicBezTo>
                  <a:pt x="6945" y="9883"/>
                  <a:pt x="6956" y="9881"/>
                  <a:pt x="6966" y="9877"/>
                </a:cubicBezTo>
                <a:cubicBezTo>
                  <a:pt x="7210" y="9755"/>
                  <a:pt x="6996" y="8594"/>
                  <a:pt x="6446" y="7220"/>
                </a:cubicBezTo>
                <a:cubicBezTo>
                  <a:pt x="6202" y="6578"/>
                  <a:pt x="5927" y="6028"/>
                  <a:pt x="5683" y="5601"/>
                </a:cubicBezTo>
                <a:lnTo>
                  <a:pt x="5683" y="5601"/>
                </a:lnTo>
                <a:cubicBezTo>
                  <a:pt x="6080" y="5875"/>
                  <a:pt x="6630" y="6150"/>
                  <a:pt x="7271" y="6425"/>
                </a:cubicBezTo>
                <a:cubicBezTo>
                  <a:pt x="8282" y="6862"/>
                  <a:pt x="9189" y="7126"/>
                  <a:pt x="9629" y="7126"/>
                </a:cubicBezTo>
                <a:cubicBezTo>
                  <a:pt x="9774" y="7126"/>
                  <a:pt x="9868" y="7097"/>
                  <a:pt x="9898" y="7036"/>
                </a:cubicBezTo>
                <a:cubicBezTo>
                  <a:pt x="9990" y="6792"/>
                  <a:pt x="8982" y="6120"/>
                  <a:pt x="7638" y="5539"/>
                </a:cubicBezTo>
                <a:cubicBezTo>
                  <a:pt x="7027" y="5264"/>
                  <a:pt x="6416" y="5051"/>
                  <a:pt x="5957" y="4959"/>
                </a:cubicBezTo>
                <a:cubicBezTo>
                  <a:pt x="6416" y="4837"/>
                  <a:pt x="7027" y="4654"/>
                  <a:pt x="7668" y="4409"/>
                </a:cubicBezTo>
                <a:cubicBezTo>
                  <a:pt x="9043" y="3859"/>
                  <a:pt x="10051" y="3248"/>
                  <a:pt x="9959" y="2973"/>
                </a:cubicBezTo>
                <a:cubicBezTo>
                  <a:pt x="9935" y="2909"/>
                  <a:pt x="9835" y="2879"/>
                  <a:pt x="9676" y="2879"/>
                </a:cubicBezTo>
                <a:cubicBezTo>
                  <a:pt x="9228" y="2879"/>
                  <a:pt x="8315" y="3118"/>
                  <a:pt x="7302" y="3523"/>
                </a:cubicBezTo>
                <a:cubicBezTo>
                  <a:pt x="6660" y="3768"/>
                  <a:pt x="6110" y="4043"/>
                  <a:pt x="5683" y="4287"/>
                </a:cubicBezTo>
                <a:cubicBezTo>
                  <a:pt x="5957" y="3890"/>
                  <a:pt x="6263" y="3340"/>
                  <a:pt x="6538" y="2698"/>
                </a:cubicBezTo>
                <a:cubicBezTo>
                  <a:pt x="7118" y="1354"/>
                  <a:pt x="7393" y="163"/>
                  <a:pt x="7149" y="71"/>
                </a:cubicBezTo>
                <a:cubicBezTo>
                  <a:pt x="7135" y="65"/>
                  <a:pt x="7121" y="61"/>
                  <a:pt x="7105" y="61"/>
                </a:cubicBezTo>
                <a:cubicBezTo>
                  <a:pt x="6831" y="61"/>
                  <a:pt x="6199" y="1031"/>
                  <a:pt x="5621" y="2301"/>
                </a:cubicBezTo>
                <a:cubicBezTo>
                  <a:pt x="5347" y="2943"/>
                  <a:pt x="5163" y="3523"/>
                  <a:pt x="5041" y="4012"/>
                </a:cubicBezTo>
                <a:cubicBezTo>
                  <a:pt x="4949" y="3523"/>
                  <a:pt x="4766" y="2943"/>
                  <a:pt x="4491" y="2301"/>
                </a:cubicBezTo>
                <a:cubicBezTo>
                  <a:pt x="4000" y="1000"/>
                  <a:pt x="3399" y="0"/>
                  <a:pt x="31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8"/>
          <p:cNvSpPr txBox="1">
            <a:spLocks noGrp="1"/>
          </p:cNvSpPr>
          <p:nvPr>
            <p:ph type="title"/>
          </p:nvPr>
        </p:nvSpPr>
        <p:spPr>
          <a:xfrm>
            <a:off x="3090600" y="1742800"/>
            <a:ext cx="6010800" cy="33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3333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6003713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/>
          <p:nvPr/>
        </p:nvSpPr>
        <p:spPr>
          <a:xfrm rot="10800000">
            <a:off x="5456579" y="14"/>
            <a:ext cx="7019339" cy="7101519"/>
          </a:xfrm>
          <a:custGeom>
            <a:avLst/>
            <a:gdLst/>
            <a:ahLst/>
            <a:cxnLst/>
            <a:rect l="l" t="t" r="r" b="b"/>
            <a:pathLst>
              <a:path w="33082" h="32744" extrusionOk="0">
                <a:moveTo>
                  <a:pt x="1372" y="0"/>
                </a:moveTo>
                <a:lnTo>
                  <a:pt x="1372" y="32743"/>
                </a:lnTo>
                <a:lnTo>
                  <a:pt x="29964" y="32743"/>
                </a:lnTo>
                <a:cubicBezTo>
                  <a:pt x="29964" y="32743"/>
                  <a:pt x="33081" y="20861"/>
                  <a:pt x="18830" y="19739"/>
                </a:cubicBezTo>
                <a:cubicBezTo>
                  <a:pt x="0" y="18260"/>
                  <a:pt x="9264" y="570"/>
                  <a:pt x="137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9"/>
          <p:cNvSpPr/>
          <p:nvPr/>
        </p:nvSpPr>
        <p:spPr>
          <a:xfrm rot="-8100000">
            <a:off x="-3032486" y="2000498"/>
            <a:ext cx="9374871" cy="5479607"/>
          </a:xfrm>
          <a:custGeom>
            <a:avLst/>
            <a:gdLst/>
            <a:ahLst/>
            <a:cxnLst/>
            <a:rect l="l" t="t" r="r" b="b"/>
            <a:pathLst>
              <a:path w="43379" h="25355" extrusionOk="0">
                <a:moveTo>
                  <a:pt x="20220" y="0"/>
                </a:moveTo>
                <a:lnTo>
                  <a:pt x="1" y="20220"/>
                </a:lnTo>
                <a:cubicBezTo>
                  <a:pt x="1" y="20220"/>
                  <a:pt x="2999" y="25355"/>
                  <a:pt x="8487" y="25355"/>
                </a:cubicBezTo>
                <a:cubicBezTo>
                  <a:pt x="10890" y="25355"/>
                  <a:pt x="13770" y="24370"/>
                  <a:pt x="17085" y="21538"/>
                </a:cubicBezTo>
                <a:cubicBezTo>
                  <a:pt x="20712" y="18442"/>
                  <a:pt x="23802" y="17339"/>
                  <a:pt x="26492" y="17339"/>
                </a:cubicBezTo>
                <a:cubicBezTo>
                  <a:pt x="33138" y="17339"/>
                  <a:pt x="37338" y="24069"/>
                  <a:pt x="41137" y="24069"/>
                </a:cubicBezTo>
                <a:cubicBezTo>
                  <a:pt x="41895" y="24069"/>
                  <a:pt x="42637" y="23801"/>
                  <a:pt x="43379" y="23159"/>
                </a:cubicBezTo>
                <a:lnTo>
                  <a:pt x="2022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9"/>
          <p:cNvSpPr/>
          <p:nvPr/>
        </p:nvSpPr>
        <p:spPr>
          <a:xfrm rot="456955">
            <a:off x="10156064" y="-566032"/>
            <a:ext cx="2713432" cy="2194189"/>
          </a:xfrm>
          <a:custGeom>
            <a:avLst/>
            <a:gdLst/>
            <a:ahLst/>
            <a:cxnLst/>
            <a:rect l="l" t="t" r="r" b="b"/>
            <a:pathLst>
              <a:path w="58633" h="47413" extrusionOk="0">
                <a:moveTo>
                  <a:pt x="30525" y="0"/>
                </a:moveTo>
                <a:cubicBezTo>
                  <a:pt x="29703" y="9833"/>
                  <a:pt x="18097" y="19473"/>
                  <a:pt x="8229" y="19473"/>
                </a:cubicBezTo>
                <a:cubicBezTo>
                  <a:pt x="2886" y="19473"/>
                  <a:pt x="-2345" y="9102"/>
                  <a:pt x="1173" y="5080"/>
                </a:cubicBezTo>
                <a:cubicBezTo>
                  <a:pt x="8683" y="-3506"/>
                  <a:pt x="26722" y="13683"/>
                  <a:pt x="29113" y="24836"/>
                </a:cubicBezTo>
                <a:cubicBezTo>
                  <a:pt x="30082" y="29358"/>
                  <a:pt x="31256" y="35395"/>
                  <a:pt x="27985" y="38665"/>
                </a:cubicBezTo>
                <a:cubicBezTo>
                  <a:pt x="24408" y="42240"/>
                  <a:pt x="16867" y="44496"/>
                  <a:pt x="13027" y="41205"/>
                </a:cubicBezTo>
                <a:cubicBezTo>
                  <a:pt x="9345" y="38050"/>
                  <a:pt x="12879" y="28708"/>
                  <a:pt x="17542" y="27376"/>
                </a:cubicBezTo>
                <a:cubicBezTo>
                  <a:pt x="31249" y="23459"/>
                  <a:pt x="60809" y="29019"/>
                  <a:pt x="58465" y="14958"/>
                </a:cubicBezTo>
                <a:cubicBezTo>
                  <a:pt x="57537" y="9389"/>
                  <a:pt x="45039" y="2943"/>
                  <a:pt x="42942" y="8185"/>
                </a:cubicBezTo>
                <a:cubicBezTo>
                  <a:pt x="41104" y="12780"/>
                  <a:pt x="44088" y="18037"/>
                  <a:pt x="45200" y="22860"/>
                </a:cubicBezTo>
                <a:cubicBezTo>
                  <a:pt x="46437" y="28225"/>
                  <a:pt x="47719" y="33653"/>
                  <a:pt x="49998" y="38665"/>
                </a:cubicBezTo>
                <a:cubicBezTo>
                  <a:pt x="51375" y="41692"/>
                  <a:pt x="54796" y="44087"/>
                  <a:pt x="54796" y="47413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3" name="Google Shape;83;p9"/>
          <p:cNvSpPr/>
          <p:nvPr/>
        </p:nvSpPr>
        <p:spPr>
          <a:xfrm>
            <a:off x="908192" y="719333"/>
            <a:ext cx="10290000" cy="5419200"/>
          </a:xfrm>
          <a:prstGeom prst="roundRect">
            <a:avLst>
              <a:gd name="adj" fmla="val 3923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9"/>
          <p:cNvSpPr/>
          <p:nvPr/>
        </p:nvSpPr>
        <p:spPr>
          <a:xfrm rot="-9848670">
            <a:off x="-1101059" y="5175212"/>
            <a:ext cx="3096768" cy="2504171"/>
          </a:xfrm>
          <a:custGeom>
            <a:avLst/>
            <a:gdLst/>
            <a:ahLst/>
            <a:cxnLst/>
            <a:rect l="l" t="t" r="r" b="b"/>
            <a:pathLst>
              <a:path w="58633" h="47413" extrusionOk="0">
                <a:moveTo>
                  <a:pt x="30525" y="0"/>
                </a:moveTo>
                <a:cubicBezTo>
                  <a:pt x="29703" y="9833"/>
                  <a:pt x="18097" y="19473"/>
                  <a:pt x="8229" y="19473"/>
                </a:cubicBezTo>
                <a:cubicBezTo>
                  <a:pt x="2886" y="19473"/>
                  <a:pt x="-2345" y="9102"/>
                  <a:pt x="1173" y="5080"/>
                </a:cubicBezTo>
                <a:cubicBezTo>
                  <a:pt x="8683" y="-3506"/>
                  <a:pt x="26722" y="13683"/>
                  <a:pt x="29113" y="24836"/>
                </a:cubicBezTo>
                <a:cubicBezTo>
                  <a:pt x="30082" y="29358"/>
                  <a:pt x="31256" y="35395"/>
                  <a:pt x="27985" y="38665"/>
                </a:cubicBezTo>
                <a:cubicBezTo>
                  <a:pt x="24408" y="42240"/>
                  <a:pt x="16867" y="44496"/>
                  <a:pt x="13027" y="41205"/>
                </a:cubicBezTo>
                <a:cubicBezTo>
                  <a:pt x="9345" y="38050"/>
                  <a:pt x="12879" y="28708"/>
                  <a:pt x="17542" y="27376"/>
                </a:cubicBezTo>
                <a:cubicBezTo>
                  <a:pt x="31249" y="23459"/>
                  <a:pt x="60809" y="29019"/>
                  <a:pt x="58465" y="14958"/>
                </a:cubicBezTo>
                <a:cubicBezTo>
                  <a:pt x="57537" y="9389"/>
                  <a:pt x="45039" y="2943"/>
                  <a:pt x="42942" y="8185"/>
                </a:cubicBezTo>
                <a:cubicBezTo>
                  <a:pt x="41104" y="12780"/>
                  <a:pt x="44088" y="18037"/>
                  <a:pt x="45200" y="22860"/>
                </a:cubicBezTo>
                <a:cubicBezTo>
                  <a:pt x="46437" y="28225"/>
                  <a:pt x="47719" y="33653"/>
                  <a:pt x="49998" y="38665"/>
                </a:cubicBezTo>
                <a:cubicBezTo>
                  <a:pt x="51375" y="41692"/>
                  <a:pt x="54796" y="44087"/>
                  <a:pt x="54796" y="47413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5" name="Google Shape;85;p9"/>
          <p:cNvSpPr/>
          <p:nvPr/>
        </p:nvSpPr>
        <p:spPr>
          <a:xfrm>
            <a:off x="10437235" y="1013385"/>
            <a:ext cx="522400" cy="575367"/>
          </a:xfrm>
          <a:custGeom>
            <a:avLst/>
            <a:gdLst/>
            <a:ahLst/>
            <a:cxnLst/>
            <a:rect l="l" t="t" r="r" b="b"/>
            <a:pathLst>
              <a:path w="15672" h="17261" extrusionOk="0">
                <a:moveTo>
                  <a:pt x="6080" y="0"/>
                </a:moveTo>
                <a:cubicBezTo>
                  <a:pt x="5927" y="2322"/>
                  <a:pt x="5774" y="4644"/>
                  <a:pt x="5621" y="7057"/>
                </a:cubicBezTo>
                <a:cubicBezTo>
                  <a:pt x="3880" y="6079"/>
                  <a:pt x="2230" y="5163"/>
                  <a:pt x="550" y="4216"/>
                </a:cubicBezTo>
                <a:cubicBezTo>
                  <a:pt x="550" y="4246"/>
                  <a:pt x="520" y="4277"/>
                  <a:pt x="489" y="4308"/>
                </a:cubicBezTo>
                <a:cubicBezTo>
                  <a:pt x="2017" y="5591"/>
                  <a:pt x="3513" y="6904"/>
                  <a:pt x="5102" y="8248"/>
                </a:cubicBezTo>
                <a:cubicBezTo>
                  <a:pt x="3330" y="8768"/>
                  <a:pt x="1650" y="9287"/>
                  <a:pt x="0" y="9776"/>
                </a:cubicBezTo>
                <a:cubicBezTo>
                  <a:pt x="0" y="9806"/>
                  <a:pt x="0" y="9837"/>
                  <a:pt x="31" y="9898"/>
                </a:cubicBezTo>
                <a:cubicBezTo>
                  <a:pt x="1711" y="9745"/>
                  <a:pt x="3422" y="9623"/>
                  <a:pt x="5255" y="9470"/>
                </a:cubicBezTo>
                <a:lnTo>
                  <a:pt x="5255" y="9470"/>
                </a:lnTo>
                <a:cubicBezTo>
                  <a:pt x="4186" y="11181"/>
                  <a:pt x="3116" y="12739"/>
                  <a:pt x="2108" y="14358"/>
                </a:cubicBezTo>
                <a:lnTo>
                  <a:pt x="2200" y="14419"/>
                </a:lnTo>
                <a:cubicBezTo>
                  <a:pt x="3727" y="13136"/>
                  <a:pt x="5224" y="11822"/>
                  <a:pt x="6813" y="10478"/>
                </a:cubicBezTo>
                <a:cubicBezTo>
                  <a:pt x="7301" y="12800"/>
                  <a:pt x="7760" y="15030"/>
                  <a:pt x="8218" y="17260"/>
                </a:cubicBezTo>
                <a:cubicBezTo>
                  <a:pt x="8493" y="14663"/>
                  <a:pt x="8523" y="12067"/>
                  <a:pt x="8707" y="9440"/>
                </a:cubicBezTo>
                <a:cubicBezTo>
                  <a:pt x="11059" y="9715"/>
                  <a:pt x="13350" y="9959"/>
                  <a:pt x="15641" y="10203"/>
                </a:cubicBezTo>
                <a:cubicBezTo>
                  <a:pt x="15641" y="10173"/>
                  <a:pt x="15672" y="10142"/>
                  <a:pt x="15672" y="10081"/>
                </a:cubicBezTo>
                <a:cubicBezTo>
                  <a:pt x="13442" y="9379"/>
                  <a:pt x="11181" y="8676"/>
                  <a:pt x="8859" y="7912"/>
                </a:cubicBezTo>
                <a:cubicBezTo>
                  <a:pt x="10417" y="6721"/>
                  <a:pt x="11884" y="5591"/>
                  <a:pt x="13381" y="4491"/>
                </a:cubicBezTo>
                <a:cubicBezTo>
                  <a:pt x="13350" y="4460"/>
                  <a:pt x="13320" y="4430"/>
                  <a:pt x="13320" y="4399"/>
                </a:cubicBezTo>
                <a:cubicBezTo>
                  <a:pt x="11334" y="5285"/>
                  <a:pt x="9348" y="6140"/>
                  <a:pt x="7332" y="7057"/>
                </a:cubicBezTo>
                <a:cubicBezTo>
                  <a:pt x="7179" y="6232"/>
                  <a:pt x="7057" y="5438"/>
                  <a:pt x="6935" y="4644"/>
                </a:cubicBezTo>
                <a:cubicBezTo>
                  <a:pt x="6813" y="3849"/>
                  <a:pt x="6691" y="3055"/>
                  <a:pt x="6568" y="2291"/>
                </a:cubicBezTo>
                <a:cubicBezTo>
                  <a:pt x="6446" y="1528"/>
                  <a:pt x="6385" y="733"/>
                  <a:pt x="60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9"/>
          <p:cNvSpPr/>
          <p:nvPr/>
        </p:nvSpPr>
        <p:spPr>
          <a:xfrm>
            <a:off x="279808" y="5008234"/>
            <a:ext cx="335033" cy="329433"/>
          </a:xfrm>
          <a:custGeom>
            <a:avLst/>
            <a:gdLst/>
            <a:ahLst/>
            <a:cxnLst/>
            <a:rect l="l" t="t" r="r" b="b"/>
            <a:pathLst>
              <a:path w="10051" h="9883" extrusionOk="0">
                <a:moveTo>
                  <a:pt x="3129" y="0"/>
                </a:moveTo>
                <a:cubicBezTo>
                  <a:pt x="3113" y="0"/>
                  <a:pt x="3099" y="4"/>
                  <a:pt x="3086" y="10"/>
                </a:cubicBezTo>
                <a:cubicBezTo>
                  <a:pt x="2842" y="102"/>
                  <a:pt x="3055" y="1293"/>
                  <a:pt x="3605" y="2637"/>
                </a:cubicBezTo>
                <a:cubicBezTo>
                  <a:pt x="3850" y="3279"/>
                  <a:pt x="4125" y="3859"/>
                  <a:pt x="4369" y="4256"/>
                </a:cubicBezTo>
                <a:cubicBezTo>
                  <a:pt x="3972" y="4012"/>
                  <a:pt x="3422" y="3707"/>
                  <a:pt x="2780" y="3432"/>
                </a:cubicBezTo>
                <a:cubicBezTo>
                  <a:pt x="1770" y="2995"/>
                  <a:pt x="862" y="2731"/>
                  <a:pt x="423" y="2731"/>
                </a:cubicBezTo>
                <a:cubicBezTo>
                  <a:pt x="278" y="2731"/>
                  <a:pt x="184" y="2760"/>
                  <a:pt x="153" y="2821"/>
                </a:cubicBezTo>
                <a:cubicBezTo>
                  <a:pt x="62" y="3065"/>
                  <a:pt x="1039" y="3737"/>
                  <a:pt x="2383" y="4317"/>
                </a:cubicBezTo>
                <a:cubicBezTo>
                  <a:pt x="3025" y="4592"/>
                  <a:pt x="3636" y="4806"/>
                  <a:pt x="4094" y="4928"/>
                </a:cubicBezTo>
                <a:cubicBezTo>
                  <a:pt x="3605" y="5020"/>
                  <a:pt x="3025" y="5203"/>
                  <a:pt x="2383" y="5448"/>
                </a:cubicBezTo>
                <a:cubicBezTo>
                  <a:pt x="1009" y="5998"/>
                  <a:pt x="1" y="6639"/>
                  <a:pt x="92" y="6884"/>
                </a:cubicBezTo>
                <a:cubicBezTo>
                  <a:pt x="117" y="6948"/>
                  <a:pt x="218" y="6979"/>
                  <a:pt x="380" y="6979"/>
                </a:cubicBezTo>
                <a:cubicBezTo>
                  <a:pt x="827" y="6979"/>
                  <a:pt x="1732" y="6746"/>
                  <a:pt x="2719" y="6364"/>
                </a:cubicBezTo>
                <a:cubicBezTo>
                  <a:pt x="3361" y="6120"/>
                  <a:pt x="3941" y="5845"/>
                  <a:pt x="4338" y="5570"/>
                </a:cubicBezTo>
                <a:lnTo>
                  <a:pt x="4338" y="5570"/>
                </a:lnTo>
                <a:cubicBezTo>
                  <a:pt x="4094" y="5998"/>
                  <a:pt x="3789" y="6548"/>
                  <a:pt x="3514" y="7189"/>
                </a:cubicBezTo>
                <a:cubicBezTo>
                  <a:pt x="2933" y="8533"/>
                  <a:pt x="2658" y="9694"/>
                  <a:pt x="2903" y="9786"/>
                </a:cubicBezTo>
                <a:cubicBezTo>
                  <a:pt x="2916" y="9792"/>
                  <a:pt x="2931" y="9796"/>
                  <a:pt x="2947" y="9796"/>
                </a:cubicBezTo>
                <a:cubicBezTo>
                  <a:pt x="3221" y="9796"/>
                  <a:pt x="3851" y="8826"/>
                  <a:pt x="4400" y="7556"/>
                </a:cubicBezTo>
                <a:cubicBezTo>
                  <a:pt x="4674" y="6914"/>
                  <a:pt x="4888" y="6334"/>
                  <a:pt x="5010" y="5875"/>
                </a:cubicBezTo>
                <a:cubicBezTo>
                  <a:pt x="5102" y="6334"/>
                  <a:pt x="5285" y="6945"/>
                  <a:pt x="5530" y="7586"/>
                </a:cubicBezTo>
                <a:cubicBezTo>
                  <a:pt x="6057" y="8875"/>
                  <a:pt x="6669" y="9883"/>
                  <a:pt x="6933" y="9883"/>
                </a:cubicBezTo>
                <a:cubicBezTo>
                  <a:pt x="6945" y="9883"/>
                  <a:pt x="6956" y="9881"/>
                  <a:pt x="6966" y="9877"/>
                </a:cubicBezTo>
                <a:cubicBezTo>
                  <a:pt x="7210" y="9755"/>
                  <a:pt x="6996" y="8594"/>
                  <a:pt x="6446" y="7220"/>
                </a:cubicBezTo>
                <a:cubicBezTo>
                  <a:pt x="6202" y="6578"/>
                  <a:pt x="5927" y="6028"/>
                  <a:pt x="5683" y="5601"/>
                </a:cubicBezTo>
                <a:lnTo>
                  <a:pt x="5683" y="5601"/>
                </a:lnTo>
                <a:cubicBezTo>
                  <a:pt x="6080" y="5875"/>
                  <a:pt x="6630" y="6150"/>
                  <a:pt x="7271" y="6425"/>
                </a:cubicBezTo>
                <a:cubicBezTo>
                  <a:pt x="8282" y="6862"/>
                  <a:pt x="9189" y="7126"/>
                  <a:pt x="9629" y="7126"/>
                </a:cubicBezTo>
                <a:cubicBezTo>
                  <a:pt x="9774" y="7126"/>
                  <a:pt x="9868" y="7097"/>
                  <a:pt x="9898" y="7036"/>
                </a:cubicBezTo>
                <a:cubicBezTo>
                  <a:pt x="9990" y="6792"/>
                  <a:pt x="8982" y="6120"/>
                  <a:pt x="7638" y="5539"/>
                </a:cubicBezTo>
                <a:cubicBezTo>
                  <a:pt x="7027" y="5264"/>
                  <a:pt x="6416" y="5051"/>
                  <a:pt x="5957" y="4959"/>
                </a:cubicBezTo>
                <a:cubicBezTo>
                  <a:pt x="6416" y="4837"/>
                  <a:pt x="7027" y="4654"/>
                  <a:pt x="7668" y="4409"/>
                </a:cubicBezTo>
                <a:cubicBezTo>
                  <a:pt x="9043" y="3859"/>
                  <a:pt x="10051" y="3248"/>
                  <a:pt x="9959" y="2973"/>
                </a:cubicBezTo>
                <a:cubicBezTo>
                  <a:pt x="9935" y="2909"/>
                  <a:pt x="9835" y="2879"/>
                  <a:pt x="9676" y="2879"/>
                </a:cubicBezTo>
                <a:cubicBezTo>
                  <a:pt x="9228" y="2879"/>
                  <a:pt x="8315" y="3118"/>
                  <a:pt x="7302" y="3523"/>
                </a:cubicBezTo>
                <a:cubicBezTo>
                  <a:pt x="6660" y="3768"/>
                  <a:pt x="6110" y="4043"/>
                  <a:pt x="5683" y="4287"/>
                </a:cubicBezTo>
                <a:cubicBezTo>
                  <a:pt x="5957" y="3890"/>
                  <a:pt x="6263" y="3340"/>
                  <a:pt x="6538" y="2698"/>
                </a:cubicBezTo>
                <a:cubicBezTo>
                  <a:pt x="7118" y="1354"/>
                  <a:pt x="7393" y="163"/>
                  <a:pt x="7149" y="71"/>
                </a:cubicBezTo>
                <a:cubicBezTo>
                  <a:pt x="7135" y="65"/>
                  <a:pt x="7121" y="61"/>
                  <a:pt x="7105" y="61"/>
                </a:cubicBezTo>
                <a:cubicBezTo>
                  <a:pt x="6831" y="61"/>
                  <a:pt x="6199" y="1031"/>
                  <a:pt x="5621" y="2301"/>
                </a:cubicBezTo>
                <a:cubicBezTo>
                  <a:pt x="5347" y="2943"/>
                  <a:pt x="5163" y="3523"/>
                  <a:pt x="5041" y="4012"/>
                </a:cubicBezTo>
                <a:cubicBezTo>
                  <a:pt x="4949" y="3523"/>
                  <a:pt x="4766" y="2943"/>
                  <a:pt x="4491" y="2301"/>
                </a:cubicBezTo>
                <a:cubicBezTo>
                  <a:pt x="4000" y="1000"/>
                  <a:pt x="3399" y="0"/>
                  <a:pt x="31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9"/>
          <p:cNvSpPr txBox="1">
            <a:spLocks noGrp="1"/>
          </p:cNvSpPr>
          <p:nvPr>
            <p:ph type="title"/>
          </p:nvPr>
        </p:nvSpPr>
        <p:spPr>
          <a:xfrm>
            <a:off x="2847400" y="1585467"/>
            <a:ext cx="6497200" cy="26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20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9"/>
          <p:cNvSpPr txBox="1">
            <a:spLocks noGrp="1"/>
          </p:cNvSpPr>
          <p:nvPr>
            <p:ph type="subTitle" idx="1"/>
          </p:nvPr>
        </p:nvSpPr>
        <p:spPr>
          <a:xfrm>
            <a:off x="2847400" y="4204667"/>
            <a:ext cx="6497200" cy="106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9579977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0"/>
          <p:cNvSpPr/>
          <p:nvPr/>
        </p:nvSpPr>
        <p:spPr>
          <a:xfrm rot="10800000">
            <a:off x="5456579" y="14"/>
            <a:ext cx="7019339" cy="7101519"/>
          </a:xfrm>
          <a:custGeom>
            <a:avLst/>
            <a:gdLst/>
            <a:ahLst/>
            <a:cxnLst/>
            <a:rect l="l" t="t" r="r" b="b"/>
            <a:pathLst>
              <a:path w="33082" h="32744" extrusionOk="0">
                <a:moveTo>
                  <a:pt x="1372" y="0"/>
                </a:moveTo>
                <a:lnTo>
                  <a:pt x="1372" y="32743"/>
                </a:lnTo>
                <a:lnTo>
                  <a:pt x="29964" y="32743"/>
                </a:lnTo>
                <a:cubicBezTo>
                  <a:pt x="29964" y="32743"/>
                  <a:pt x="33081" y="20861"/>
                  <a:pt x="18830" y="19739"/>
                </a:cubicBezTo>
                <a:cubicBezTo>
                  <a:pt x="0" y="18260"/>
                  <a:pt x="9264" y="570"/>
                  <a:pt x="137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0"/>
          <p:cNvSpPr/>
          <p:nvPr/>
        </p:nvSpPr>
        <p:spPr>
          <a:xfrm rot="-8100000">
            <a:off x="-3032486" y="2000498"/>
            <a:ext cx="9374871" cy="5479607"/>
          </a:xfrm>
          <a:custGeom>
            <a:avLst/>
            <a:gdLst/>
            <a:ahLst/>
            <a:cxnLst/>
            <a:rect l="l" t="t" r="r" b="b"/>
            <a:pathLst>
              <a:path w="43379" h="25355" extrusionOk="0">
                <a:moveTo>
                  <a:pt x="20220" y="0"/>
                </a:moveTo>
                <a:lnTo>
                  <a:pt x="1" y="20220"/>
                </a:lnTo>
                <a:cubicBezTo>
                  <a:pt x="1" y="20220"/>
                  <a:pt x="2999" y="25355"/>
                  <a:pt x="8487" y="25355"/>
                </a:cubicBezTo>
                <a:cubicBezTo>
                  <a:pt x="10890" y="25355"/>
                  <a:pt x="13770" y="24370"/>
                  <a:pt x="17085" y="21538"/>
                </a:cubicBezTo>
                <a:cubicBezTo>
                  <a:pt x="20712" y="18442"/>
                  <a:pt x="23802" y="17339"/>
                  <a:pt x="26492" y="17339"/>
                </a:cubicBezTo>
                <a:cubicBezTo>
                  <a:pt x="33138" y="17339"/>
                  <a:pt x="37338" y="24069"/>
                  <a:pt x="41137" y="24069"/>
                </a:cubicBezTo>
                <a:cubicBezTo>
                  <a:pt x="41895" y="24069"/>
                  <a:pt x="42637" y="23801"/>
                  <a:pt x="43379" y="23159"/>
                </a:cubicBezTo>
                <a:lnTo>
                  <a:pt x="2022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0"/>
          <p:cNvSpPr/>
          <p:nvPr/>
        </p:nvSpPr>
        <p:spPr>
          <a:xfrm rot="456955">
            <a:off x="10156064" y="-566032"/>
            <a:ext cx="2713432" cy="2194189"/>
          </a:xfrm>
          <a:custGeom>
            <a:avLst/>
            <a:gdLst/>
            <a:ahLst/>
            <a:cxnLst/>
            <a:rect l="l" t="t" r="r" b="b"/>
            <a:pathLst>
              <a:path w="58633" h="47413" extrusionOk="0">
                <a:moveTo>
                  <a:pt x="30525" y="0"/>
                </a:moveTo>
                <a:cubicBezTo>
                  <a:pt x="29703" y="9833"/>
                  <a:pt x="18097" y="19473"/>
                  <a:pt x="8229" y="19473"/>
                </a:cubicBezTo>
                <a:cubicBezTo>
                  <a:pt x="2886" y="19473"/>
                  <a:pt x="-2345" y="9102"/>
                  <a:pt x="1173" y="5080"/>
                </a:cubicBezTo>
                <a:cubicBezTo>
                  <a:pt x="8683" y="-3506"/>
                  <a:pt x="26722" y="13683"/>
                  <a:pt x="29113" y="24836"/>
                </a:cubicBezTo>
                <a:cubicBezTo>
                  <a:pt x="30082" y="29358"/>
                  <a:pt x="31256" y="35395"/>
                  <a:pt x="27985" y="38665"/>
                </a:cubicBezTo>
                <a:cubicBezTo>
                  <a:pt x="24408" y="42240"/>
                  <a:pt x="16867" y="44496"/>
                  <a:pt x="13027" y="41205"/>
                </a:cubicBezTo>
                <a:cubicBezTo>
                  <a:pt x="9345" y="38050"/>
                  <a:pt x="12879" y="28708"/>
                  <a:pt x="17542" y="27376"/>
                </a:cubicBezTo>
                <a:cubicBezTo>
                  <a:pt x="31249" y="23459"/>
                  <a:pt x="60809" y="29019"/>
                  <a:pt x="58465" y="14958"/>
                </a:cubicBezTo>
                <a:cubicBezTo>
                  <a:pt x="57537" y="9389"/>
                  <a:pt x="45039" y="2943"/>
                  <a:pt x="42942" y="8185"/>
                </a:cubicBezTo>
                <a:cubicBezTo>
                  <a:pt x="41104" y="12780"/>
                  <a:pt x="44088" y="18037"/>
                  <a:pt x="45200" y="22860"/>
                </a:cubicBezTo>
                <a:cubicBezTo>
                  <a:pt x="46437" y="28225"/>
                  <a:pt x="47719" y="33653"/>
                  <a:pt x="49998" y="38665"/>
                </a:cubicBezTo>
                <a:cubicBezTo>
                  <a:pt x="51375" y="41692"/>
                  <a:pt x="54796" y="44087"/>
                  <a:pt x="54796" y="47413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3" name="Google Shape;93;p10"/>
          <p:cNvSpPr/>
          <p:nvPr/>
        </p:nvSpPr>
        <p:spPr>
          <a:xfrm rot="-9848670">
            <a:off x="-1101059" y="5175212"/>
            <a:ext cx="3096768" cy="2504171"/>
          </a:xfrm>
          <a:custGeom>
            <a:avLst/>
            <a:gdLst/>
            <a:ahLst/>
            <a:cxnLst/>
            <a:rect l="l" t="t" r="r" b="b"/>
            <a:pathLst>
              <a:path w="58633" h="47413" extrusionOk="0">
                <a:moveTo>
                  <a:pt x="30525" y="0"/>
                </a:moveTo>
                <a:cubicBezTo>
                  <a:pt x="29703" y="9833"/>
                  <a:pt x="18097" y="19473"/>
                  <a:pt x="8229" y="19473"/>
                </a:cubicBezTo>
                <a:cubicBezTo>
                  <a:pt x="2886" y="19473"/>
                  <a:pt x="-2345" y="9102"/>
                  <a:pt x="1173" y="5080"/>
                </a:cubicBezTo>
                <a:cubicBezTo>
                  <a:pt x="8683" y="-3506"/>
                  <a:pt x="26722" y="13683"/>
                  <a:pt x="29113" y="24836"/>
                </a:cubicBezTo>
                <a:cubicBezTo>
                  <a:pt x="30082" y="29358"/>
                  <a:pt x="31256" y="35395"/>
                  <a:pt x="27985" y="38665"/>
                </a:cubicBezTo>
                <a:cubicBezTo>
                  <a:pt x="24408" y="42240"/>
                  <a:pt x="16867" y="44496"/>
                  <a:pt x="13027" y="41205"/>
                </a:cubicBezTo>
                <a:cubicBezTo>
                  <a:pt x="9345" y="38050"/>
                  <a:pt x="12879" y="28708"/>
                  <a:pt x="17542" y="27376"/>
                </a:cubicBezTo>
                <a:cubicBezTo>
                  <a:pt x="31249" y="23459"/>
                  <a:pt x="60809" y="29019"/>
                  <a:pt x="58465" y="14958"/>
                </a:cubicBezTo>
                <a:cubicBezTo>
                  <a:pt x="57537" y="9389"/>
                  <a:pt x="45039" y="2943"/>
                  <a:pt x="42942" y="8185"/>
                </a:cubicBezTo>
                <a:cubicBezTo>
                  <a:pt x="41104" y="12780"/>
                  <a:pt x="44088" y="18037"/>
                  <a:pt x="45200" y="22860"/>
                </a:cubicBezTo>
                <a:cubicBezTo>
                  <a:pt x="46437" y="28225"/>
                  <a:pt x="47719" y="33653"/>
                  <a:pt x="49998" y="38665"/>
                </a:cubicBezTo>
                <a:cubicBezTo>
                  <a:pt x="51375" y="41692"/>
                  <a:pt x="54796" y="44087"/>
                  <a:pt x="54796" y="47413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4" name="Google Shape;94;p10"/>
          <p:cNvSpPr/>
          <p:nvPr/>
        </p:nvSpPr>
        <p:spPr>
          <a:xfrm>
            <a:off x="10437235" y="1013385"/>
            <a:ext cx="522400" cy="575367"/>
          </a:xfrm>
          <a:custGeom>
            <a:avLst/>
            <a:gdLst/>
            <a:ahLst/>
            <a:cxnLst/>
            <a:rect l="l" t="t" r="r" b="b"/>
            <a:pathLst>
              <a:path w="15672" h="17261" extrusionOk="0">
                <a:moveTo>
                  <a:pt x="6080" y="0"/>
                </a:moveTo>
                <a:cubicBezTo>
                  <a:pt x="5927" y="2322"/>
                  <a:pt x="5774" y="4644"/>
                  <a:pt x="5621" y="7057"/>
                </a:cubicBezTo>
                <a:cubicBezTo>
                  <a:pt x="3880" y="6079"/>
                  <a:pt x="2230" y="5163"/>
                  <a:pt x="550" y="4216"/>
                </a:cubicBezTo>
                <a:cubicBezTo>
                  <a:pt x="550" y="4246"/>
                  <a:pt x="520" y="4277"/>
                  <a:pt x="489" y="4308"/>
                </a:cubicBezTo>
                <a:cubicBezTo>
                  <a:pt x="2017" y="5591"/>
                  <a:pt x="3513" y="6904"/>
                  <a:pt x="5102" y="8248"/>
                </a:cubicBezTo>
                <a:cubicBezTo>
                  <a:pt x="3330" y="8768"/>
                  <a:pt x="1650" y="9287"/>
                  <a:pt x="0" y="9776"/>
                </a:cubicBezTo>
                <a:cubicBezTo>
                  <a:pt x="0" y="9806"/>
                  <a:pt x="0" y="9837"/>
                  <a:pt x="31" y="9898"/>
                </a:cubicBezTo>
                <a:cubicBezTo>
                  <a:pt x="1711" y="9745"/>
                  <a:pt x="3422" y="9623"/>
                  <a:pt x="5255" y="9470"/>
                </a:cubicBezTo>
                <a:lnTo>
                  <a:pt x="5255" y="9470"/>
                </a:lnTo>
                <a:cubicBezTo>
                  <a:pt x="4186" y="11181"/>
                  <a:pt x="3116" y="12739"/>
                  <a:pt x="2108" y="14358"/>
                </a:cubicBezTo>
                <a:lnTo>
                  <a:pt x="2200" y="14419"/>
                </a:lnTo>
                <a:cubicBezTo>
                  <a:pt x="3727" y="13136"/>
                  <a:pt x="5224" y="11822"/>
                  <a:pt x="6813" y="10478"/>
                </a:cubicBezTo>
                <a:cubicBezTo>
                  <a:pt x="7301" y="12800"/>
                  <a:pt x="7760" y="15030"/>
                  <a:pt x="8218" y="17260"/>
                </a:cubicBezTo>
                <a:cubicBezTo>
                  <a:pt x="8493" y="14663"/>
                  <a:pt x="8523" y="12067"/>
                  <a:pt x="8707" y="9440"/>
                </a:cubicBezTo>
                <a:cubicBezTo>
                  <a:pt x="11059" y="9715"/>
                  <a:pt x="13350" y="9959"/>
                  <a:pt x="15641" y="10203"/>
                </a:cubicBezTo>
                <a:cubicBezTo>
                  <a:pt x="15641" y="10173"/>
                  <a:pt x="15672" y="10142"/>
                  <a:pt x="15672" y="10081"/>
                </a:cubicBezTo>
                <a:cubicBezTo>
                  <a:pt x="13442" y="9379"/>
                  <a:pt x="11181" y="8676"/>
                  <a:pt x="8859" y="7912"/>
                </a:cubicBezTo>
                <a:cubicBezTo>
                  <a:pt x="10417" y="6721"/>
                  <a:pt x="11884" y="5591"/>
                  <a:pt x="13381" y="4491"/>
                </a:cubicBezTo>
                <a:cubicBezTo>
                  <a:pt x="13350" y="4460"/>
                  <a:pt x="13320" y="4430"/>
                  <a:pt x="13320" y="4399"/>
                </a:cubicBezTo>
                <a:cubicBezTo>
                  <a:pt x="11334" y="5285"/>
                  <a:pt x="9348" y="6140"/>
                  <a:pt x="7332" y="7057"/>
                </a:cubicBezTo>
                <a:cubicBezTo>
                  <a:pt x="7179" y="6232"/>
                  <a:pt x="7057" y="5438"/>
                  <a:pt x="6935" y="4644"/>
                </a:cubicBezTo>
                <a:cubicBezTo>
                  <a:pt x="6813" y="3849"/>
                  <a:pt x="6691" y="3055"/>
                  <a:pt x="6568" y="2291"/>
                </a:cubicBezTo>
                <a:cubicBezTo>
                  <a:pt x="6446" y="1528"/>
                  <a:pt x="6385" y="733"/>
                  <a:pt x="60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0"/>
          <p:cNvSpPr/>
          <p:nvPr/>
        </p:nvSpPr>
        <p:spPr>
          <a:xfrm>
            <a:off x="279808" y="5008234"/>
            <a:ext cx="335033" cy="329433"/>
          </a:xfrm>
          <a:custGeom>
            <a:avLst/>
            <a:gdLst/>
            <a:ahLst/>
            <a:cxnLst/>
            <a:rect l="l" t="t" r="r" b="b"/>
            <a:pathLst>
              <a:path w="10051" h="9883" extrusionOk="0">
                <a:moveTo>
                  <a:pt x="3129" y="0"/>
                </a:moveTo>
                <a:cubicBezTo>
                  <a:pt x="3113" y="0"/>
                  <a:pt x="3099" y="4"/>
                  <a:pt x="3086" y="10"/>
                </a:cubicBezTo>
                <a:cubicBezTo>
                  <a:pt x="2842" y="102"/>
                  <a:pt x="3055" y="1293"/>
                  <a:pt x="3605" y="2637"/>
                </a:cubicBezTo>
                <a:cubicBezTo>
                  <a:pt x="3850" y="3279"/>
                  <a:pt x="4125" y="3859"/>
                  <a:pt x="4369" y="4256"/>
                </a:cubicBezTo>
                <a:cubicBezTo>
                  <a:pt x="3972" y="4012"/>
                  <a:pt x="3422" y="3707"/>
                  <a:pt x="2780" y="3432"/>
                </a:cubicBezTo>
                <a:cubicBezTo>
                  <a:pt x="1770" y="2995"/>
                  <a:pt x="862" y="2731"/>
                  <a:pt x="423" y="2731"/>
                </a:cubicBezTo>
                <a:cubicBezTo>
                  <a:pt x="278" y="2731"/>
                  <a:pt x="184" y="2760"/>
                  <a:pt x="153" y="2821"/>
                </a:cubicBezTo>
                <a:cubicBezTo>
                  <a:pt x="62" y="3065"/>
                  <a:pt x="1039" y="3737"/>
                  <a:pt x="2383" y="4317"/>
                </a:cubicBezTo>
                <a:cubicBezTo>
                  <a:pt x="3025" y="4592"/>
                  <a:pt x="3636" y="4806"/>
                  <a:pt x="4094" y="4928"/>
                </a:cubicBezTo>
                <a:cubicBezTo>
                  <a:pt x="3605" y="5020"/>
                  <a:pt x="3025" y="5203"/>
                  <a:pt x="2383" y="5448"/>
                </a:cubicBezTo>
                <a:cubicBezTo>
                  <a:pt x="1009" y="5998"/>
                  <a:pt x="1" y="6639"/>
                  <a:pt x="92" y="6884"/>
                </a:cubicBezTo>
                <a:cubicBezTo>
                  <a:pt x="117" y="6948"/>
                  <a:pt x="218" y="6979"/>
                  <a:pt x="380" y="6979"/>
                </a:cubicBezTo>
                <a:cubicBezTo>
                  <a:pt x="827" y="6979"/>
                  <a:pt x="1732" y="6746"/>
                  <a:pt x="2719" y="6364"/>
                </a:cubicBezTo>
                <a:cubicBezTo>
                  <a:pt x="3361" y="6120"/>
                  <a:pt x="3941" y="5845"/>
                  <a:pt x="4338" y="5570"/>
                </a:cubicBezTo>
                <a:lnTo>
                  <a:pt x="4338" y="5570"/>
                </a:lnTo>
                <a:cubicBezTo>
                  <a:pt x="4094" y="5998"/>
                  <a:pt x="3789" y="6548"/>
                  <a:pt x="3514" y="7189"/>
                </a:cubicBezTo>
                <a:cubicBezTo>
                  <a:pt x="2933" y="8533"/>
                  <a:pt x="2658" y="9694"/>
                  <a:pt x="2903" y="9786"/>
                </a:cubicBezTo>
                <a:cubicBezTo>
                  <a:pt x="2916" y="9792"/>
                  <a:pt x="2931" y="9796"/>
                  <a:pt x="2947" y="9796"/>
                </a:cubicBezTo>
                <a:cubicBezTo>
                  <a:pt x="3221" y="9796"/>
                  <a:pt x="3851" y="8826"/>
                  <a:pt x="4400" y="7556"/>
                </a:cubicBezTo>
                <a:cubicBezTo>
                  <a:pt x="4674" y="6914"/>
                  <a:pt x="4888" y="6334"/>
                  <a:pt x="5010" y="5875"/>
                </a:cubicBezTo>
                <a:cubicBezTo>
                  <a:pt x="5102" y="6334"/>
                  <a:pt x="5285" y="6945"/>
                  <a:pt x="5530" y="7586"/>
                </a:cubicBezTo>
                <a:cubicBezTo>
                  <a:pt x="6057" y="8875"/>
                  <a:pt x="6669" y="9883"/>
                  <a:pt x="6933" y="9883"/>
                </a:cubicBezTo>
                <a:cubicBezTo>
                  <a:pt x="6945" y="9883"/>
                  <a:pt x="6956" y="9881"/>
                  <a:pt x="6966" y="9877"/>
                </a:cubicBezTo>
                <a:cubicBezTo>
                  <a:pt x="7210" y="9755"/>
                  <a:pt x="6996" y="8594"/>
                  <a:pt x="6446" y="7220"/>
                </a:cubicBezTo>
                <a:cubicBezTo>
                  <a:pt x="6202" y="6578"/>
                  <a:pt x="5927" y="6028"/>
                  <a:pt x="5683" y="5601"/>
                </a:cubicBezTo>
                <a:lnTo>
                  <a:pt x="5683" y="5601"/>
                </a:lnTo>
                <a:cubicBezTo>
                  <a:pt x="6080" y="5875"/>
                  <a:pt x="6630" y="6150"/>
                  <a:pt x="7271" y="6425"/>
                </a:cubicBezTo>
                <a:cubicBezTo>
                  <a:pt x="8282" y="6862"/>
                  <a:pt x="9189" y="7126"/>
                  <a:pt x="9629" y="7126"/>
                </a:cubicBezTo>
                <a:cubicBezTo>
                  <a:pt x="9774" y="7126"/>
                  <a:pt x="9868" y="7097"/>
                  <a:pt x="9898" y="7036"/>
                </a:cubicBezTo>
                <a:cubicBezTo>
                  <a:pt x="9990" y="6792"/>
                  <a:pt x="8982" y="6120"/>
                  <a:pt x="7638" y="5539"/>
                </a:cubicBezTo>
                <a:cubicBezTo>
                  <a:pt x="7027" y="5264"/>
                  <a:pt x="6416" y="5051"/>
                  <a:pt x="5957" y="4959"/>
                </a:cubicBezTo>
                <a:cubicBezTo>
                  <a:pt x="6416" y="4837"/>
                  <a:pt x="7027" y="4654"/>
                  <a:pt x="7668" y="4409"/>
                </a:cubicBezTo>
                <a:cubicBezTo>
                  <a:pt x="9043" y="3859"/>
                  <a:pt x="10051" y="3248"/>
                  <a:pt x="9959" y="2973"/>
                </a:cubicBezTo>
                <a:cubicBezTo>
                  <a:pt x="9935" y="2909"/>
                  <a:pt x="9835" y="2879"/>
                  <a:pt x="9676" y="2879"/>
                </a:cubicBezTo>
                <a:cubicBezTo>
                  <a:pt x="9228" y="2879"/>
                  <a:pt x="8315" y="3118"/>
                  <a:pt x="7302" y="3523"/>
                </a:cubicBezTo>
                <a:cubicBezTo>
                  <a:pt x="6660" y="3768"/>
                  <a:pt x="6110" y="4043"/>
                  <a:pt x="5683" y="4287"/>
                </a:cubicBezTo>
                <a:cubicBezTo>
                  <a:pt x="5957" y="3890"/>
                  <a:pt x="6263" y="3340"/>
                  <a:pt x="6538" y="2698"/>
                </a:cubicBezTo>
                <a:cubicBezTo>
                  <a:pt x="7118" y="1354"/>
                  <a:pt x="7393" y="163"/>
                  <a:pt x="7149" y="71"/>
                </a:cubicBezTo>
                <a:cubicBezTo>
                  <a:pt x="7135" y="65"/>
                  <a:pt x="7121" y="61"/>
                  <a:pt x="7105" y="61"/>
                </a:cubicBezTo>
                <a:cubicBezTo>
                  <a:pt x="6831" y="61"/>
                  <a:pt x="6199" y="1031"/>
                  <a:pt x="5621" y="2301"/>
                </a:cubicBezTo>
                <a:cubicBezTo>
                  <a:pt x="5347" y="2943"/>
                  <a:pt x="5163" y="3523"/>
                  <a:pt x="5041" y="4012"/>
                </a:cubicBezTo>
                <a:cubicBezTo>
                  <a:pt x="4949" y="3523"/>
                  <a:pt x="4766" y="2943"/>
                  <a:pt x="4491" y="2301"/>
                </a:cubicBezTo>
                <a:cubicBezTo>
                  <a:pt x="4000" y="1000"/>
                  <a:pt x="3399" y="0"/>
                  <a:pt x="31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0"/>
          <p:cNvSpPr>
            <a:spLocks noGrp="1"/>
          </p:cNvSpPr>
          <p:nvPr>
            <p:ph type="pic" idx="2"/>
          </p:nvPr>
        </p:nvSpPr>
        <p:spPr>
          <a:xfrm>
            <a:off x="455200" y="326600"/>
            <a:ext cx="11282000" cy="6204800"/>
          </a:xfrm>
          <a:prstGeom prst="roundRect">
            <a:avLst>
              <a:gd name="adj" fmla="val 3756"/>
            </a:avLst>
          </a:prstGeom>
          <a:noFill/>
          <a:ln>
            <a:noFill/>
          </a:ln>
        </p:spPr>
      </p:sp>
      <p:sp>
        <p:nvSpPr>
          <p:cNvPr id="97" name="Google Shape;97;p10"/>
          <p:cNvSpPr txBox="1">
            <a:spLocks noGrp="1"/>
          </p:cNvSpPr>
          <p:nvPr>
            <p:ph type="title"/>
          </p:nvPr>
        </p:nvSpPr>
        <p:spPr>
          <a:xfrm>
            <a:off x="960000" y="5352600"/>
            <a:ext cx="10272000" cy="763600"/>
          </a:xfrm>
          <a:prstGeom prst="rect">
            <a:avLst/>
          </a:prstGeom>
          <a:solidFill>
            <a:schemeClr val="lt2"/>
          </a:solidFill>
          <a:ln w="1143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3152671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"/>
          <p:cNvSpPr/>
          <p:nvPr/>
        </p:nvSpPr>
        <p:spPr>
          <a:xfrm rot="10800000" flipH="1">
            <a:off x="-326692" y="14"/>
            <a:ext cx="7019339" cy="7101519"/>
          </a:xfrm>
          <a:custGeom>
            <a:avLst/>
            <a:gdLst/>
            <a:ahLst/>
            <a:cxnLst/>
            <a:rect l="l" t="t" r="r" b="b"/>
            <a:pathLst>
              <a:path w="33082" h="32744" extrusionOk="0">
                <a:moveTo>
                  <a:pt x="1372" y="0"/>
                </a:moveTo>
                <a:lnTo>
                  <a:pt x="1372" y="32743"/>
                </a:lnTo>
                <a:lnTo>
                  <a:pt x="29964" y="32743"/>
                </a:lnTo>
                <a:cubicBezTo>
                  <a:pt x="29964" y="32743"/>
                  <a:pt x="33081" y="20861"/>
                  <a:pt x="18830" y="19739"/>
                </a:cubicBezTo>
                <a:cubicBezTo>
                  <a:pt x="0" y="18260"/>
                  <a:pt x="9264" y="570"/>
                  <a:pt x="137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1"/>
          <p:cNvSpPr/>
          <p:nvPr/>
        </p:nvSpPr>
        <p:spPr>
          <a:xfrm rot="8100000" flipH="1">
            <a:off x="5806843" y="2000498"/>
            <a:ext cx="9374871" cy="5479607"/>
          </a:xfrm>
          <a:custGeom>
            <a:avLst/>
            <a:gdLst/>
            <a:ahLst/>
            <a:cxnLst/>
            <a:rect l="l" t="t" r="r" b="b"/>
            <a:pathLst>
              <a:path w="43379" h="25355" extrusionOk="0">
                <a:moveTo>
                  <a:pt x="20220" y="0"/>
                </a:moveTo>
                <a:lnTo>
                  <a:pt x="1" y="20220"/>
                </a:lnTo>
                <a:cubicBezTo>
                  <a:pt x="1" y="20220"/>
                  <a:pt x="2999" y="25355"/>
                  <a:pt x="8487" y="25355"/>
                </a:cubicBezTo>
                <a:cubicBezTo>
                  <a:pt x="10890" y="25355"/>
                  <a:pt x="13770" y="24370"/>
                  <a:pt x="17085" y="21538"/>
                </a:cubicBezTo>
                <a:cubicBezTo>
                  <a:pt x="20712" y="18442"/>
                  <a:pt x="23802" y="17339"/>
                  <a:pt x="26492" y="17339"/>
                </a:cubicBezTo>
                <a:cubicBezTo>
                  <a:pt x="33138" y="17339"/>
                  <a:pt x="37338" y="24069"/>
                  <a:pt x="41137" y="24069"/>
                </a:cubicBezTo>
                <a:cubicBezTo>
                  <a:pt x="41895" y="24069"/>
                  <a:pt x="42637" y="23801"/>
                  <a:pt x="43379" y="23159"/>
                </a:cubicBezTo>
                <a:lnTo>
                  <a:pt x="2022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1"/>
          <p:cNvSpPr/>
          <p:nvPr/>
        </p:nvSpPr>
        <p:spPr>
          <a:xfrm rot="-456955" flipH="1">
            <a:off x="-720271" y="-566032"/>
            <a:ext cx="2713432" cy="2194189"/>
          </a:xfrm>
          <a:custGeom>
            <a:avLst/>
            <a:gdLst/>
            <a:ahLst/>
            <a:cxnLst/>
            <a:rect l="l" t="t" r="r" b="b"/>
            <a:pathLst>
              <a:path w="58633" h="47413" extrusionOk="0">
                <a:moveTo>
                  <a:pt x="30525" y="0"/>
                </a:moveTo>
                <a:cubicBezTo>
                  <a:pt x="29703" y="9833"/>
                  <a:pt x="18097" y="19473"/>
                  <a:pt x="8229" y="19473"/>
                </a:cubicBezTo>
                <a:cubicBezTo>
                  <a:pt x="2886" y="19473"/>
                  <a:pt x="-2345" y="9102"/>
                  <a:pt x="1173" y="5080"/>
                </a:cubicBezTo>
                <a:cubicBezTo>
                  <a:pt x="8683" y="-3506"/>
                  <a:pt x="26722" y="13683"/>
                  <a:pt x="29113" y="24836"/>
                </a:cubicBezTo>
                <a:cubicBezTo>
                  <a:pt x="30082" y="29358"/>
                  <a:pt x="31256" y="35395"/>
                  <a:pt x="27985" y="38665"/>
                </a:cubicBezTo>
                <a:cubicBezTo>
                  <a:pt x="24408" y="42240"/>
                  <a:pt x="16867" y="44496"/>
                  <a:pt x="13027" y="41205"/>
                </a:cubicBezTo>
                <a:cubicBezTo>
                  <a:pt x="9345" y="38050"/>
                  <a:pt x="12879" y="28708"/>
                  <a:pt x="17542" y="27376"/>
                </a:cubicBezTo>
                <a:cubicBezTo>
                  <a:pt x="31249" y="23459"/>
                  <a:pt x="60809" y="29019"/>
                  <a:pt x="58465" y="14958"/>
                </a:cubicBezTo>
                <a:cubicBezTo>
                  <a:pt x="57537" y="9389"/>
                  <a:pt x="45039" y="2943"/>
                  <a:pt x="42942" y="8185"/>
                </a:cubicBezTo>
                <a:cubicBezTo>
                  <a:pt x="41104" y="12780"/>
                  <a:pt x="44088" y="18037"/>
                  <a:pt x="45200" y="22860"/>
                </a:cubicBezTo>
                <a:cubicBezTo>
                  <a:pt x="46437" y="28225"/>
                  <a:pt x="47719" y="33653"/>
                  <a:pt x="49998" y="38665"/>
                </a:cubicBezTo>
                <a:cubicBezTo>
                  <a:pt x="51375" y="41692"/>
                  <a:pt x="54796" y="44087"/>
                  <a:pt x="54796" y="47413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2" name="Google Shape;102;p11"/>
          <p:cNvSpPr/>
          <p:nvPr/>
        </p:nvSpPr>
        <p:spPr>
          <a:xfrm flipH="1">
            <a:off x="951033" y="719333"/>
            <a:ext cx="10290000" cy="5419200"/>
          </a:xfrm>
          <a:prstGeom prst="roundRect">
            <a:avLst>
              <a:gd name="adj" fmla="val 3923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1"/>
          <p:cNvSpPr/>
          <p:nvPr/>
        </p:nvSpPr>
        <p:spPr>
          <a:xfrm rot="9848670" flipH="1">
            <a:off x="10153516" y="5175212"/>
            <a:ext cx="3096768" cy="2504171"/>
          </a:xfrm>
          <a:custGeom>
            <a:avLst/>
            <a:gdLst/>
            <a:ahLst/>
            <a:cxnLst/>
            <a:rect l="l" t="t" r="r" b="b"/>
            <a:pathLst>
              <a:path w="58633" h="47413" extrusionOk="0">
                <a:moveTo>
                  <a:pt x="30525" y="0"/>
                </a:moveTo>
                <a:cubicBezTo>
                  <a:pt x="29703" y="9833"/>
                  <a:pt x="18097" y="19473"/>
                  <a:pt x="8229" y="19473"/>
                </a:cubicBezTo>
                <a:cubicBezTo>
                  <a:pt x="2886" y="19473"/>
                  <a:pt x="-2345" y="9102"/>
                  <a:pt x="1173" y="5080"/>
                </a:cubicBezTo>
                <a:cubicBezTo>
                  <a:pt x="8683" y="-3506"/>
                  <a:pt x="26722" y="13683"/>
                  <a:pt x="29113" y="24836"/>
                </a:cubicBezTo>
                <a:cubicBezTo>
                  <a:pt x="30082" y="29358"/>
                  <a:pt x="31256" y="35395"/>
                  <a:pt x="27985" y="38665"/>
                </a:cubicBezTo>
                <a:cubicBezTo>
                  <a:pt x="24408" y="42240"/>
                  <a:pt x="16867" y="44496"/>
                  <a:pt x="13027" y="41205"/>
                </a:cubicBezTo>
                <a:cubicBezTo>
                  <a:pt x="9345" y="38050"/>
                  <a:pt x="12879" y="28708"/>
                  <a:pt x="17542" y="27376"/>
                </a:cubicBezTo>
                <a:cubicBezTo>
                  <a:pt x="31249" y="23459"/>
                  <a:pt x="60809" y="29019"/>
                  <a:pt x="58465" y="14958"/>
                </a:cubicBezTo>
                <a:cubicBezTo>
                  <a:pt x="57537" y="9389"/>
                  <a:pt x="45039" y="2943"/>
                  <a:pt x="42942" y="8185"/>
                </a:cubicBezTo>
                <a:cubicBezTo>
                  <a:pt x="41104" y="12780"/>
                  <a:pt x="44088" y="18037"/>
                  <a:pt x="45200" y="22860"/>
                </a:cubicBezTo>
                <a:cubicBezTo>
                  <a:pt x="46437" y="28225"/>
                  <a:pt x="47719" y="33653"/>
                  <a:pt x="49998" y="38665"/>
                </a:cubicBezTo>
                <a:cubicBezTo>
                  <a:pt x="51375" y="41692"/>
                  <a:pt x="54796" y="44087"/>
                  <a:pt x="54796" y="47413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4" name="Google Shape;104;p11"/>
          <p:cNvSpPr/>
          <p:nvPr/>
        </p:nvSpPr>
        <p:spPr>
          <a:xfrm flipH="1">
            <a:off x="1189589" y="1013385"/>
            <a:ext cx="522400" cy="575367"/>
          </a:xfrm>
          <a:custGeom>
            <a:avLst/>
            <a:gdLst/>
            <a:ahLst/>
            <a:cxnLst/>
            <a:rect l="l" t="t" r="r" b="b"/>
            <a:pathLst>
              <a:path w="15672" h="17261" extrusionOk="0">
                <a:moveTo>
                  <a:pt x="6080" y="0"/>
                </a:moveTo>
                <a:cubicBezTo>
                  <a:pt x="5927" y="2322"/>
                  <a:pt x="5774" y="4644"/>
                  <a:pt x="5621" y="7057"/>
                </a:cubicBezTo>
                <a:cubicBezTo>
                  <a:pt x="3880" y="6079"/>
                  <a:pt x="2230" y="5163"/>
                  <a:pt x="550" y="4216"/>
                </a:cubicBezTo>
                <a:cubicBezTo>
                  <a:pt x="550" y="4246"/>
                  <a:pt x="520" y="4277"/>
                  <a:pt x="489" y="4308"/>
                </a:cubicBezTo>
                <a:cubicBezTo>
                  <a:pt x="2017" y="5591"/>
                  <a:pt x="3513" y="6904"/>
                  <a:pt x="5102" y="8248"/>
                </a:cubicBezTo>
                <a:cubicBezTo>
                  <a:pt x="3330" y="8768"/>
                  <a:pt x="1650" y="9287"/>
                  <a:pt x="0" y="9776"/>
                </a:cubicBezTo>
                <a:cubicBezTo>
                  <a:pt x="0" y="9806"/>
                  <a:pt x="0" y="9837"/>
                  <a:pt x="31" y="9898"/>
                </a:cubicBezTo>
                <a:cubicBezTo>
                  <a:pt x="1711" y="9745"/>
                  <a:pt x="3422" y="9623"/>
                  <a:pt x="5255" y="9470"/>
                </a:cubicBezTo>
                <a:lnTo>
                  <a:pt x="5255" y="9470"/>
                </a:lnTo>
                <a:cubicBezTo>
                  <a:pt x="4186" y="11181"/>
                  <a:pt x="3116" y="12739"/>
                  <a:pt x="2108" y="14358"/>
                </a:cubicBezTo>
                <a:lnTo>
                  <a:pt x="2200" y="14419"/>
                </a:lnTo>
                <a:cubicBezTo>
                  <a:pt x="3727" y="13136"/>
                  <a:pt x="5224" y="11822"/>
                  <a:pt x="6813" y="10478"/>
                </a:cubicBezTo>
                <a:cubicBezTo>
                  <a:pt x="7301" y="12800"/>
                  <a:pt x="7760" y="15030"/>
                  <a:pt x="8218" y="17260"/>
                </a:cubicBezTo>
                <a:cubicBezTo>
                  <a:pt x="8493" y="14663"/>
                  <a:pt x="8523" y="12067"/>
                  <a:pt x="8707" y="9440"/>
                </a:cubicBezTo>
                <a:cubicBezTo>
                  <a:pt x="11059" y="9715"/>
                  <a:pt x="13350" y="9959"/>
                  <a:pt x="15641" y="10203"/>
                </a:cubicBezTo>
                <a:cubicBezTo>
                  <a:pt x="15641" y="10173"/>
                  <a:pt x="15672" y="10142"/>
                  <a:pt x="15672" y="10081"/>
                </a:cubicBezTo>
                <a:cubicBezTo>
                  <a:pt x="13442" y="9379"/>
                  <a:pt x="11181" y="8676"/>
                  <a:pt x="8859" y="7912"/>
                </a:cubicBezTo>
                <a:cubicBezTo>
                  <a:pt x="10417" y="6721"/>
                  <a:pt x="11884" y="5591"/>
                  <a:pt x="13381" y="4491"/>
                </a:cubicBezTo>
                <a:cubicBezTo>
                  <a:pt x="13350" y="4460"/>
                  <a:pt x="13320" y="4430"/>
                  <a:pt x="13320" y="4399"/>
                </a:cubicBezTo>
                <a:cubicBezTo>
                  <a:pt x="11334" y="5285"/>
                  <a:pt x="9348" y="6140"/>
                  <a:pt x="7332" y="7057"/>
                </a:cubicBezTo>
                <a:cubicBezTo>
                  <a:pt x="7179" y="6232"/>
                  <a:pt x="7057" y="5438"/>
                  <a:pt x="6935" y="4644"/>
                </a:cubicBezTo>
                <a:cubicBezTo>
                  <a:pt x="6813" y="3849"/>
                  <a:pt x="6691" y="3055"/>
                  <a:pt x="6568" y="2291"/>
                </a:cubicBezTo>
                <a:cubicBezTo>
                  <a:pt x="6446" y="1528"/>
                  <a:pt x="6385" y="733"/>
                  <a:pt x="60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1"/>
          <p:cNvSpPr/>
          <p:nvPr/>
        </p:nvSpPr>
        <p:spPr>
          <a:xfrm flipH="1">
            <a:off x="11534386" y="5008234"/>
            <a:ext cx="335033" cy="329433"/>
          </a:xfrm>
          <a:custGeom>
            <a:avLst/>
            <a:gdLst/>
            <a:ahLst/>
            <a:cxnLst/>
            <a:rect l="l" t="t" r="r" b="b"/>
            <a:pathLst>
              <a:path w="10051" h="9883" extrusionOk="0">
                <a:moveTo>
                  <a:pt x="3129" y="0"/>
                </a:moveTo>
                <a:cubicBezTo>
                  <a:pt x="3113" y="0"/>
                  <a:pt x="3099" y="4"/>
                  <a:pt x="3086" y="10"/>
                </a:cubicBezTo>
                <a:cubicBezTo>
                  <a:pt x="2842" y="102"/>
                  <a:pt x="3055" y="1293"/>
                  <a:pt x="3605" y="2637"/>
                </a:cubicBezTo>
                <a:cubicBezTo>
                  <a:pt x="3850" y="3279"/>
                  <a:pt x="4125" y="3859"/>
                  <a:pt x="4369" y="4256"/>
                </a:cubicBezTo>
                <a:cubicBezTo>
                  <a:pt x="3972" y="4012"/>
                  <a:pt x="3422" y="3707"/>
                  <a:pt x="2780" y="3432"/>
                </a:cubicBezTo>
                <a:cubicBezTo>
                  <a:pt x="1770" y="2995"/>
                  <a:pt x="862" y="2731"/>
                  <a:pt x="423" y="2731"/>
                </a:cubicBezTo>
                <a:cubicBezTo>
                  <a:pt x="278" y="2731"/>
                  <a:pt x="184" y="2760"/>
                  <a:pt x="153" y="2821"/>
                </a:cubicBezTo>
                <a:cubicBezTo>
                  <a:pt x="62" y="3065"/>
                  <a:pt x="1039" y="3737"/>
                  <a:pt x="2383" y="4317"/>
                </a:cubicBezTo>
                <a:cubicBezTo>
                  <a:pt x="3025" y="4592"/>
                  <a:pt x="3636" y="4806"/>
                  <a:pt x="4094" y="4928"/>
                </a:cubicBezTo>
                <a:cubicBezTo>
                  <a:pt x="3605" y="5020"/>
                  <a:pt x="3025" y="5203"/>
                  <a:pt x="2383" y="5448"/>
                </a:cubicBezTo>
                <a:cubicBezTo>
                  <a:pt x="1009" y="5998"/>
                  <a:pt x="1" y="6639"/>
                  <a:pt x="92" y="6884"/>
                </a:cubicBezTo>
                <a:cubicBezTo>
                  <a:pt x="117" y="6948"/>
                  <a:pt x="218" y="6979"/>
                  <a:pt x="380" y="6979"/>
                </a:cubicBezTo>
                <a:cubicBezTo>
                  <a:pt x="827" y="6979"/>
                  <a:pt x="1732" y="6746"/>
                  <a:pt x="2719" y="6364"/>
                </a:cubicBezTo>
                <a:cubicBezTo>
                  <a:pt x="3361" y="6120"/>
                  <a:pt x="3941" y="5845"/>
                  <a:pt x="4338" y="5570"/>
                </a:cubicBezTo>
                <a:lnTo>
                  <a:pt x="4338" y="5570"/>
                </a:lnTo>
                <a:cubicBezTo>
                  <a:pt x="4094" y="5998"/>
                  <a:pt x="3789" y="6548"/>
                  <a:pt x="3514" y="7189"/>
                </a:cubicBezTo>
                <a:cubicBezTo>
                  <a:pt x="2933" y="8533"/>
                  <a:pt x="2658" y="9694"/>
                  <a:pt x="2903" y="9786"/>
                </a:cubicBezTo>
                <a:cubicBezTo>
                  <a:pt x="2916" y="9792"/>
                  <a:pt x="2931" y="9796"/>
                  <a:pt x="2947" y="9796"/>
                </a:cubicBezTo>
                <a:cubicBezTo>
                  <a:pt x="3221" y="9796"/>
                  <a:pt x="3851" y="8826"/>
                  <a:pt x="4400" y="7556"/>
                </a:cubicBezTo>
                <a:cubicBezTo>
                  <a:pt x="4674" y="6914"/>
                  <a:pt x="4888" y="6334"/>
                  <a:pt x="5010" y="5875"/>
                </a:cubicBezTo>
                <a:cubicBezTo>
                  <a:pt x="5102" y="6334"/>
                  <a:pt x="5285" y="6945"/>
                  <a:pt x="5530" y="7586"/>
                </a:cubicBezTo>
                <a:cubicBezTo>
                  <a:pt x="6057" y="8875"/>
                  <a:pt x="6669" y="9883"/>
                  <a:pt x="6933" y="9883"/>
                </a:cubicBezTo>
                <a:cubicBezTo>
                  <a:pt x="6945" y="9883"/>
                  <a:pt x="6956" y="9881"/>
                  <a:pt x="6966" y="9877"/>
                </a:cubicBezTo>
                <a:cubicBezTo>
                  <a:pt x="7210" y="9755"/>
                  <a:pt x="6996" y="8594"/>
                  <a:pt x="6446" y="7220"/>
                </a:cubicBezTo>
                <a:cubicBezTo>
                  <a:pt x="6202" y="6578"/>
                  <a:pt x="5927" y="6028"/>
                  <a:pt x="5683" y="5601"/>
                </a:cubicBezTo>
                <a:lnTo>
                  <a:pt x="5683" y="5601"/>
                </a:lnTo>
                <a:cubicBezTo>
                  <a:pt x="6080" y="5875"/>
                  <a:pt x="6630" y="6150"/>
                  <a:pt x="7271" y="6425"/>
                </a:cubicBezTo>
                <a:cubicBezTo>
                  <a:pt x="8282" y="6862"/>
                  <a:pt x="9189" y="7126"/>
                  <a:pt x="9629" y="7126"/>
                </a:cubicBezTo>
                <a:cubicBezTo>
                  <a:pt x="9774" y="7126"/>
                  <a:pt x="9868" y="7097"/>
                  <a:pt x="9898" y="7036"/>
                </a:cubicBezTo>
                <a:cubicBezTo>
                  <a:pt x="9990" y="6792"/>
                  <a:pt x="8982" y="6120"/>
                  <a:pt x="7638" y="5539"/>
                </a:cubicBezTo>
                <a:cubicBezTo>
                  <a:pt x="7027" y="5264"/>
                  <a:pt x="6416" y="5051"/>
                  <a:pt x="5957" y="4959"/>
                </a:cubicBezTo>
                <a:cubicBezTo>
                  <a:pt x="6416" y="4837"/>
                  <a:pt x="7027" y="4654"/>
                  <a:pt x="7668" y="4409"/>
                </a:cubicBezTo>
                <a:cubicBezTo>
                  <a:pt x="9043" y="3859"/>
                  <a:pt x="10051" y="3248"/>
                  <a:pt x="9959" y="2973"/>
                </a:cubicBezTo>
                <a:cubicBezTo>
                  <a:pt x="9935" y="2909"/>
                  <a:pt x="9835" y="2879"/>
                  <a:pt x="9676" y="2879"/>
                </a:cubicBezTo>
                <a:cubicBezTo>
                  <a:pt x="9228" y="2879"/>
                  <a:pt x="8315" y="3118"/>
                  <a:pt x="7302" y="3523"/>
                </a:cubicBezTo>
                <a:cubicBezTo>
                  <a:pt x="6660" y="3768"/>
                  <a:pt x="6110" y="4043"/>
                  <a:pt x="5683" y="4287"/>
                </a:cubicBezTo>
                <a:cubicBezTo>
                  <a:pt x="5957" y="3890"/>
                  <a:pt x="6263" y="3340"/>
                  <a:pt x="6538" y="2698"/>
                </a:cubicBezTo>
                <a:cubicBezTo>
                  <a:pt x="7118" y="1354"/>
                  <a:pt x="7393" y="163"/>
                  <a:pt x="7149" y="71"/>
                </a:cubicBezTo>
                <a:cubicBezTo>
                  <a:pt x="7135" y="65"/>
                  <a:pt x="7121" y="61"/>
                  <a:pt x="7105" y="61"/>
                </a:cubicBezTo>
                <a:cubicBezTo>
                  <a:pt x="6831" y="61"/>
                  <a:pt x="6199" y="1031"/>
                  <a:pt x="5621" y="2301"/>
                </a:cubicBezTo>
                <a:cubicBezTo>
                  <a:pt x="5347" y="2943"/>
                  <a:pt x="5163" y="3523"/>
                  <a:pt x="5041" y="4012"/>
                </a:cubicBezTo>
                <a:cubicBezTo>
                  <a:pt x="4949" y="3523"/>
                  <a:pt x="4766" y="2943"/>
                  <a:pt x="4491" y="2301"/>
                </a:cubicBezTo>
                <a:cubicBezTo>
                  <a:pt x="4000" y="1000"/>
                  <a:pt x="3399" y="0"/>
                  <a:pt x="31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1"/>
          <p:cNvSpPr txBox="1">
            <a:spLocks noGrp="1"/>
          </p:cNvSpPr>
          <p:nvPr>
            <p:ph type="title" hasCustomPrompt="1"/>
          </p:nvPr>
        </p:nvSpPr>
        <p:spPr>
          <a:xfrm>
            <a:off x="1712000" y="1717667"/>
            <a:ext cx="8768000" cy="262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107" name="Google Shape;107;p11"/>
          <p:cNvSpPr txBox="1">
            <a:spLocks noGrp="1"/>
          </p:cNvSpPr>
          <p:nvPr>
            <p:ph type="subTitle" idx="1"/>
          </p:nvPr>
        </p:nvSpPr>
        <p:spPr>
          <a:xfrm>
            <a:off x="1712000" y="4345433"/>
            <a:ext cx="8768000" cy="6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4347412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2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196015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3"/>
          <p:cNvSpPr/>
          <p:nvPr/>
        </p:nvSpPr>
        <p:spPr>
          <a:xfrm rot="10800000" flipH="1">
            <a:off x="-433526" y="-121753"/>
            <a:ext cx="7019339" cy="7101519"/>
          </a:xfrm>
          <a:custGeom>
            <a:avLst/>
            <a:gdLst/>
            <a:ahLst/>
            <a:cxnLst/>
            <a:rect l="l" t="t" r="r" b="b"/>
            <a:pathLst>
              <a:path w="33082" h="32744" extrusionOk="0">
                <a:moveTo>
                  <a:pt x="1372" y="0"/>
                </a:moveTo>
                <a:lnTo>
                  <a:pt x="1372" y="32743"/>
                </a:lnTo>
                <a:lnTo>
                  <a:pt x="29964" y="32743"/>
                </a:lnTo>
                <a:cubicBezTo>
                  <a:pt x="29964" y="32743"/>
                  <a:pt x="33081" y="20861"/>
                  <a:pt x="18830" y="19739"/>
                </a:cubicBezTo>
                <a:cubicBezTo>
                  <a:pt x="0" y="18260"/>
                  <a:pt x="9264" y="570"/>
                  <a:pt x="137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3"/>
          <p:cNvSpPr/>
          <p:nvPr/>
        </p:nvSpPr>
        <p:spPr>
          <a:xfrm rot="8100000" flipH="1">
            <a:off x="5806843" y="2000498"/>
            <a:ext cx="9374871" cy="5479607"/>
          </a:xfrm>
          <a:custGeom>
            <a:avLst/>
            <a:gdLst/>
            <a:ahLst/>
            <a:cxnLst/>
            <a:rect l="l" t="t" r="r" b="b"/>
            <a:pathLst>
              <a:path w="43379" h="25355" extrusionOk="0">
                <a:moveTo>
                  <a:pt x="20220" y="0"/>
                </a:moveTo>
                <a:lnTo>
                  <a:pt x="1" y="20220"/>
                </a:lnTo>
                <a:cubicBezTo>
                  <a:pt x="1" y="20220"/>
                  <a:pt x="2999" y="25355"/>
                  <a:pt x="8487" y="25355"/>
                </a:cubicBezTo>
                <a:cubicBezTo>
                  <a:pt x="10890" y="25355"/>
                  <a:pt x="13770" y="24370"/>
                  <a:pt x="17085" y="21538"/>
                </a:cubicBezTo>
                <a:cubicBezTo>
                  <a:pt x="20712" y="18442"/>
                  <a:pt x="23802" y="17339"/>
                  <a:pt x="26492" y="17339"/>
                </a:cubicBezTo>
                <a:cubicBezTo>
                  <a:pt x="33138" y="17339"/>
                  <a:pt x="37338" y="24069"/>
                  <a:pt x="41137" y="24069"/>
                </a:cubicBezTo>
                <a:cubicBezTo>
                  <a:pt x="41895" y="24069"/>
                  <a:pt x="42637" y="23801"/>
                  <a:pt x="43379" y="23159"/>
                </a:cubicBezTo>
                <a:lnTo>
                  <a:pt x="2022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3"/>
          <p:cNvSpPr/>
          <p:nvPr/>
        </p:nvSpPr>
        <p:spPr>
          <a:xfrm flipH="1">
            <a:off x="11597169" y="5662368"/>
            <a:ext cx="335033" cy="329433"/>
          </a:xfrm>
          <a:custGeom>
            <a:avLst/>
            <a:gdLst/>
            <a:ahLst/>
            <a:cxnLst/>
            <a:rect l="l" t="t" r="r" b="b"/>
            <a:pathLst>
              <a:path w="10051" h="9883" extrusionOk="0">
                <a:moveTo>
                  <a:pt x="3129" y="0"/>
                </a:moveTo>
                <a:cubicBezTo>
                  <a:pt x="3113" y="0"/>
                  <a:pt x="3099" y="4"/>
                  <a:pt x="3086" y="10"/>
                </a:cubicBezTo>
                <a:cubicBezTo>
                  <a:pt x="2842" y="102"/>
                  <a:pt x="3055" y="1293"/>
                  <a:pt x="3605" y="2637"/>
                </a:cubicBezTo>
                <a:cubicBezTo>
                  <a:pt x="3850" y="3279"/>
                  <a:pt x="4125" y="3859"/>
                  <a:pt x="4369" y="4256"/>
                </a:cubicBezTo>
                <a:cubicBezTo>
                  <a:pt x="3972" y="4012"/>
                  <a:pt x="3422" y="3707"/>
                  <a:pt x="2780" y="3432"/>
                </a:cubicBezTo>
                <a:cubicBezTo>
                  <a:pt x="1770" y="2995"/>
                  <a:pt x="862" y="2731"/>
                  <a:pt x="423" y="2731"/>
                </a:cubicBezTo>
                <a:cubicBezTo>
                  <a:pt x="278" y="2731"/>
                  <a:pt x="184" y="2760"/>
                  <a:pt x="153" y="2821"/>
                </a:cubicBezTo>
                <a:cubicBezTo>
                  <a:pt x="62" y="3065"/>
                  <a:pt x="1039" y="3737"/>
                  <a:pt x="2383" y="4317"/>
                </a:cubicBezTo>
                <a:cubicBezTo>
                  <a:pt x="3025" y="4592"/>
                  <a:pt x="3636" y="4806"/>
                  <a:pt x="4094" y="4928"/>
                </a:cubicBezTo>
                <a:cubicBezTo>
                  <a:pt x="3605" y="5020"/>
                  <a:pt x="3025" y="5203"/>
                  <a:pt x="2383" y="5448"/>
                </a:cubicBezTo>
                <a:cubicBezTo>
                  <a:pt x="1009" y="5998"/>
                  <a:pt x="1" y="6639"/>
                  <a:pt x="92" y="6884"/>
                </a:cubicBezTo>
                <a:cubicBezTo>
                  <a:pt x="117" y="6948"/>
                  <a:pt x="218" y="6979"/>
                  <a:pt x="380" y="6979"/>
                </a:cubicBezTo>
                <a:cubicBezTo>
                  <a:pt x="827" y="6979"/>
                  <a:pt x="1732" y="6746"/>
                  <a:pt x="2719" y="6364"/>
                </a:cubicBezTo>
                <a:cubicBezTo>
                  <a:pt x="3361" y="6120"/>
                  <a:pt x="3941" y="5845"/>
                  <a:pt x="4338" y="5570"/>
                </a:cubicBezTo>
                <a:lnTo>
                  <a:pt x="4338" y="5570"/>
                </a:lnTo>
                <a:cubicBezTo>
                  <a:pt x="4094" y="5998"/>
                  <a:pt x="3789" y="6548"/>
                  <a:pt x="3514" y="7189"/>
                </a:cubicBezTo>
                <a:cubicBezTo>
                  <a:pt x="2933" y="8533"/>
                  <a:pt x="2658" y="9694"/>
                  <a:pt x="2903" y="9786"/>
                </a:cubicBezTo>
                <a:cubicBezTo>
                  <a:pt x="2916" y="9792"/>
                  <a:pt x="2931" y="9796"/>
                  <a:pt x="2947" y="9796"/>
                </a:cubicBezTo>
                <a:cubicBezTo>
                  <a:pt x="3221" y="9796"/>
                  <a:pt x="3851" y="8826"/>
                  <a:pt x="4400" y="7556"/>
                </a:cubicBezTo>
                <a:cubicBezTo>
                  <a:pt x="4674" y="6914"/>
                  <a:pt x="4888" y="6334"/>
                  <a:pt x="5010" y="5875"/>
                </a:cubicBezTo>
                <a:cubicBezTo>
                  <a:pt x="5102" y="6334"/>
                  <a:pt x="5285" y="6945"/>
                  <a:pt x="5530" y="7586"/>
                </a:cubicBezTo>
                <a:cubicBezTo>
                  <a:pt x="6057" y="8875"/>
                  <a:pt x="6669" y="9883"/>
                  <a:pt x="6933" y="9883"/>
                </a:cubicBezTo>
                <a:cubicBezTo>
                  <a:pt x="6945" y="9883"/>
                  <a:pt x="6956" y="9881"/>
                  <a:pt x="6966" y="9877"/>
                </a:cubicBezTo>
                <a:cubicBezTo>
                  <a:pt x="7210" y="9755"/>
                  <a:pt x="6996" y="8594"/>
                  <a:pt x="6446" y="7220"/>
                </a:cubicBezTo>
                <a:cubicBezTo>
                  <a:pt x="6202" y="6578"/>
                  <a:pt x="5927" y="6028"/>
                  <a:pt x="5683" y="5601"/>
                </a:cubicBezTo>
                <a:lnTo>
                  <a:pt x="5683" y="5601"/>
                </a:lnTo>
                <a:cubicBezTo>
                  <a:pt x="6080" y="5875"/>
                  <a:pt x="6630" y="6150"/>
                  <a:pt x="7271" y="6425"/>
                </a:cubicBezTo>
                <a:cubicBezTo>
                  <a:pt x="8282" y="6862"/>
                  <a:pt x="9189" y="7126"/>
                  <a:pt x="9629" y="7126"/>
                </a:cubicBezTo>
                <a:cubicBezTo>
                  <a:pt x="9774" y="7126"/>
                  <a:pt x="9868" y="7097"/>
                  <a:pt x="9898" y="7036"/>
                </a:cubicBezTo>
                <a:cubicBezTo>
                  <a:pt x="9990" y="6792"/>
                  <a:pt x="8982" y="6120"/>
                  <a:pt x="7638" y="5539"/>
                </a:cubicBezTo>
                <a:cubicBezTo>
                  <a:pt x="7027" y="5264"/>
                  <a:pt x="6416" y="5051"/>
                  <a:pt x="5957" y="4959"/>
                </a:cubicBezTo>
                <a:cubicBezTo>
                  <a:pt x="6416" y="4837"/>
                  <a:pt x="7027" y="4654"/>
                  <a:pt x="7668" y="4409"/>
                </a:cubicBezTo>
                <a:cubicBezTo>
                  <a:pt x="9043" y="3859"/>
                  <a:pt x="10051" y="3248"/>
                  <a:pt x="9959" y="2973"/>
                </a:cubicBezTo>
                <a:cubicBezTo>
                  <a:pt x="9935" y="2909"/>
                  <a:pt x="9835" y="2879"/>
                  <a:pt x="9676" y="2879"/>
                </a:cubicBezTo>
                <a:cubicBezTo>
                  <a:pt x="9228" y="2879"/>
                  <a:pt x="8315" y="3118"/>
                  <a:pt x="7302" y="3523"/>
                </a:cubicBezTo>
                <a:cubicBezTo>
                  <a:pt x="6660" y="3768"/>
                  <a:pt x="6110" y="4043"/>
                  <a:pt x="5683" y="4287"/>
                </a:cubicBezTo>
                <a:cubicBezTo>
                  <a:pt x="5957" y="3890"/>
                  <a:pt x="6263" y="3340"/>
                  <a:pt x="6538" y="2698"/>
                </a:cubicBezTo>
                <a:cubicBezTo>
                  <a:pt x="7118" y="1354"/>
                  <a:pt x="7393" y="163"/>
                  <a:pt x="7149" y="71"/>
                </a:cubicBezTo>
                <a:cubicBezTo>
                  <a:pt x="7135" y="65"/>
                  <a:pt x="7121" y="61"/>
                  <a:pt x="7105" y="61"/>
                </a:cubicBezTo>
                <a:cubicBezTo>
                  <a:pt x="6831" y="61"/>
                  <a:pt x="6199" y="1031"/>
                  <a:pt x="5621" y="2301"/>
                </a:cubicBezTo>
                <a:cubicBezTo>
                  <a:pt x="5347" y="2943"/>
                  <a:pt x="5163" y="3523"/>
                  <a:pt x="5041" y="4012"/>
                </a:cubicBezTo>
                <a:cubicBezTo>
                  <a:pt x="4949" y="3523"/>
                  <a:pt x="4766" y="2943"/>
                  <a:pt x="4491" y="2301"/>
                </a:cubicBezTo>
                <a:cubicBezTo>
                  <a:pt x="4000" y="1000"/>
                  <a:pt x="3399" y="0"/>
                  <a:pt x="31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3"/>
          <p:cNvSpPr/>
          <p:nvPr/>
        </p:nvSpPr>
        <p:spPr>
          <a:xfrm flipH="1">
            <a:off x="768456" y="6222851"/>
            <a:ext cx="522400" cy="575367"/>
          </a:xfrm>
          <a:custGeom>
            <a:avLst/>
            <a:gdLst/>
            <a:ahLst/>
            <a:cxnLst/>
            <a:rect l="l" t="t" r="r" b="b"/>
            <a:pathLst>
              <a:path w="15672" h="17261" extrusionOk="0">
                <a:moveTo>
                  <a:pt x="6080" y="0"/>
                </a:moveTo>
                <a:cubicBezTo>
                  <a:pt x="5927" y="2322"/>
                  <a:pt x="5774" y="4644"/>
                  <a:pt x="5621" y="7057"/>
                </a:cubicBezTo>
                <a:cubicBezTo>
                  <a:pt x="3880" y="6079"/>
                  <a:pt x="2230" y="5163"/>
                  <a:pt x="550" y="4216"/>
                </a:cubicBezTo>
                <a:cubicBezTo>
                  <a:pt x="550" y="4246"/>
                  <a:pt x="520" y="4277"/>
                  <a:pt x="489" y="4308"/>
                </a:cubicBezTo>
                <a:cubicBezTo>
                  <a:pt x="2017" y="5591"/>
                  <a:pt x="3513" y="6904"/>
                  <a:pt x="5102" y="8248"/>
                </a:cubicBezTo>
                <a:cubicBezTo>
                  <a:pt x="3330" y="8768"/>
                  <a:pt x="1650" y="9287"/>
                  <a:pt x="0" y="9776"/>
                </a:cubicBezTo>
                <a:cubicBezTo>
                  <a:pt x="0" y="9806"/>
                  <a:pt x="0" y="9837"/>
                  <a:pt x="31" y="9898"/>
                </a:cubicBezTo>
                <a:cubicBezTo>
                  <a:pt x="1711" y="9745"/>
                  <a:pt x="3422" y="9623"/>
                  <a:pt x="5255" y="9470"/>
                </a:cubicBezTo>
                <a:lnTo>
                  <a:pt x="5255" y="9470"/>
                </a:lnTo>
                <a:cubicBezTo>
                  <a:pt x="4186" y="11181"/>
                  <a:pt x="3116" y="12739"/>
                  <a:pt x="2108" y="14358"/>
                </a:cubicBezTo>
                <a:lnTo>
                  <a:pt x="2200" y="14419"/>
                </a:lnTo>
                <a:cubicBezTo>
                  <a:pt x="3727" y="13136"/>
                  <a:pt x="5224" y="11822"/>
                  <a:pt x="6813" y="10478"/>
                </a:cubicBezTo>
                <a:cubicBezTo>
                  <a:pt x="7301" y="12800"/>
                  <a:pt x="7760" y="15030"/>
                  <a:pt x="8218" y="17260"/>
                </a:cubicBezTo>
                <a:cubicBezTo>
                  <a:pt x="8493" y="14663"/>
                  <a:pt x="8523" y="12067"/>
                  <a:pt x="8707" y="9440"/>
                </a:cubicBezTo>
                <a:cubicBezTo>
                  <a:pt x="11059" y="9715"/>
                  <a:pt x="13350" y="9959"/>
                  <a:pt x="15641" y="10203"/>
                </a:cubicBezTo>
                <a:cubicBezTo>
                  <a:pt x="15641" y="10173"/>
                  <a:pt x="15672" y="10142"/>
                  <a:pt x="15672" y="10081"/>
                </a:cubicBezTo>
                <a:cubicBezTo>
                  <a:pt x="13442" y="9379"/>
                  <a:pt x="11181" y="8676"/>
                  <a:pt x="8859" y="7912"/>
                </a:cubicBezTo>
                <a:cubicBezTo>
                  <a:pt x="10417" y="6721"/>
                  <a:pt x="11884" y="5591"/>
                  <a:pt x="13381" y="4491"/>
                </a:cubicBezTo>
                <a:cubicBezTo>
                  <a:pt x="13350" y="4460"/>
                  <a:pt x="13320" y="4430"/>
                  <a:pt x="13320" y="4399"/>
                </a:cubicBezTo>
                <a:cubicBezTo>
                  <a:pt x="11334" y="5285"/>
                  <a:pt x="9348" y="6140"/>
                  <a:pt x="7332" y="7057"/>
                </a:cubicBezTo>
                <a:cubicBezTo>
                  <a:pt x="7179" y="6232"/>
                  <a:pt x="7057" y="5438"/>
                  <a:pt x="6935" y="4644"/>
                </a:cubicBezTo>
                <a:cubicBezTo>
                  <a:pt x="6813" y="3849"/>
                  <a:pt x="6691" y="3055"/>
                  <a:pt x="6568" y="2291"/>
                </a:cubicBezTo>
                <a:cubicBezTo>
                  <a:pt x="6446" y="1528"/>
                  <a:pt x="6385" y="733"/>
                  <a:pt x="60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3"/>
          <p:cNvSpPr/>
          <p:nvPr/>
        </p:nvSpPr>
        <p:spPr>
          <a:xfrm rot="-1800111" flipH="1">
            <a:off x="-1672737" y="-377734"/>
            <a:ext cx="2713384" cy="2194151"/>
          </a:xfrm>
          <a:custGeom>
            <a:avLst/>
            <a:gdLst/>
            <a:ahLst/>
            <a:cxnLst/>
            <a:rect l="l" t="t" r="r" b="b"/>
            <a:pathLst>
              <a:path w="58633" h="47413" extrusionOk="0">
                <a:moveTo>
                  <a:pt x="30525" y="0"/>
                </a:moveTo>
                <a:cubicBezTo>
                  <a:pt x="29703" y="9833"/>
                  <a:pt x="18097" y="19473"/>
                  <a:pt x="8229" y="19473"/>
                </a:cubicBezTo>
                <a:cubicBezTo>
                  <a:pt x="2886" y="19473"/>
                  <a:pt x="-2345" y="9102"/>
                  <a:pt x="1173" y="5080"/>
                </a:cubicBezTo>
                <a:cubicBezTo>
                  <a:pt x="8683" y="-3506"/>
                  <a:pt x="26722" y="13683"/>
                  <a:pt x="29113" y="24836"/>
                </a:cubicBezTo>
                <a:cubicBezTo>
                  <a:pt x="30082" y="29358"/>
                  <a:pt x="31256" y="35395"/>
                  <a:pt x="27985" y="38665"/>
                </a:cubicBezTo>
                <a:cubicBezTo>
                  <a:pt x="24408" y="42240"/>
                  <a:pt x="16867" y="44496"/>
                  <a:pt x="13027" y="41205"/>
                </a:cubicBezTo>
                <a:cubicBezTo>
                  <a:pt x="9345" y="38050"/>
                  <a:pt x="12879" y="28708"/>
                  <a:pt x="17542" y="27376"/>
                </a:cubicBezTo>
                <a:cubicBezTo>
                  <a:pt x="31249" y="23459"/>
                  <a:pt x="60809" y="29019"/>
                  <a:pt x="58465" y="14958"/>
                </a:cubicBezTo>
                <a:cubicBezTo>
                  <a:pt x="57537" y="9389"/>
                  <a:pt x="45039" y="2943"/>
                  <a:pt x="42942" y="8185"/>
                </a:cubicBezTo>
                <a:cubicBezTo>
                  <a:pt x="41104" y="12780"/>
                  <a:pt x="44088" y="18037"/>
                  <a:pt x="45200" y="22860"/>
                </a:cubicBezTo>
                <a:cubicBezTo>
                  <a:pt x="46437" y="28225"/>
                  <a:pt x="47719" y="33653"/>
                  <a:pt x="49998" y="38665"/>
                </a:cubicBezTo>
                <a:cubicBezTo>
                  <a:pt x="51375" y="41692"/>
                  <a:pt x="54796" y="44087"/>
                  <a:pt x="54796" y="47413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5" name="Google Shape;115;p13"/>
          <p:cNvSpPr/>
          <p:nvPr/>
        </p:nvSpPr>
        <p:spPr>
          <a:xfrm rot="10233360" flipH="1">
            <a:off x="9930419" y="5705311"/>
            <a:ext cx="2713372" cy="2194141"/>
          </a:xfrm>
          <a:custGeom>
            <a:avLst/>
            <a:gdLst/>
            <a:ahLst/>
            <a:cxnLst/>
            <a:rect l="l" t="t" r="r" b="b"/>
            <a:pathLst>
              <a:path w="58633" h="47413" extrusionOk="0">
                <a:moveTo>
                  <a:pt x="30525" y="0"/>
                </a:moveTo>
                <a:cubicBezTo>
                  <a:pt x="29703" y="9833"/>
                  <a:pt x="18097" y="19473"/>
                  <a:pt x="8229" y="19473"/>
                </a:cubicBezTo>
                <a:cubicBezTo>
                  <a:pt x="2886" y="19473"/>
                  <a:pt x="-2345" y="9102"/>
                  <a:pt x="1173" y="5080"/>
                </a:cubicBezTo>
                <a:cubicBezTo>
                  <a:pt x="8683" y="-3506"/>
                  <a:pt x="26722" y="13683"/>
                  <a:pt x="29113" y="24836"/>
                </a:cubicBezTo>
                <a:cubicBezTo>
                  <a:pt x="30082" y="29358"/>
                  <a:pt x="31256" y="35395"/>
                  <a:pt x="27985" y="38665"/>
                </a:cubicBezTo>
                <a:cubicBezTo>
                  <a:pt x="24408" y="42240"/>
                  <a:pt x="16867" y="44496"/>
                  <a:pt x="13027" y="41205"/>
                </a:cubicBezTo>
                <a:cubicBezTo>
                  <a:pt x="9345" y="38050"/>
                  <a:pt x="12879" y="28708"/>
                  <a:pt x="17542" y="27376"/>
                </a:cubicBezTo>
                <a:cubicBezTo>
                  <a:pt x="31249" y="23459"/>
                  <a:pt x="60809" y="29019"/>
                  <a:pt x="58465" y="14958"/>
                </a:cubicBezTo>
                <a:cubicBezTo>
                  <a:pt x="57537" y="9389"/>
                  <a:pt x="45039" y="2943"/>
                  <a:pt x="42942" y="8185"/>
                </a:cubicBezTo>
                <a:cubicBezTo>
                  <a:pt x="41104" y="12780"/>
                  <a:pt x="44088" y="18037"/>
                  <a:pt x="45200" y="22860"/>
                </a:cubicBezTo>
                <a:cubicBezTo>
                  <a:pt x="46437" y="28225"/>
                  <a:pt x="47719" y="33653"/>
                  <a:pt x="49998" y="38665"/>
                </a:cubicBezTo>
                <a:cubicBezTo>
                  <a:pt x="51375" y="41692"/>
                  <a:pt x="54796" y="44087"/>
                  <a:pt x="54796" y="47413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6" name="Google Shape;116;p13"/>
          <p:cNvSpPr/>
          <p:nvPr/>
        </p:nvSpPr>
        <p:spPr>
          <a:xfrm flipH="1">
            <a:off x="430607" y="326600"/>
            <a:ext cx="11282000" cy="6204800"/>
          </a:xfrm>
          <a:prstGeom prst="roundRect">
            <a:avLst>
              <a:gd name="adj" fmla="val 3923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3"/>
          <p:cNvSpPr txBox="1">
            <a:spLocks noGrp="1"/>
          </p:cNvSpPr>
          <p:nvPr>
            <p:ph type="title" idx="2"/>
          </p:nvPr>
        </p:nvSpPr>
        <p:spPr>
          <a:xfrm>
            <a:off x="950967" y="3194200"/>
            <a:ext cx="3316400" cy="145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667"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19" name="Google Shape;119;p13"/>
          <p:cNvSpPr txBox="1">
            <a:spLocks noGrp="1"/>
          </p:cNvSpPr>
          <p:nvPr>
            <p:ph type="subTitle" idx="1"/>
          </p:nvPr>
        </p:nvSpPr>
        <p:spPr>
          <a:xfrm>
            <a:off x="1250167" y="3970200"/>
            <a:ext cx="2900400" cy="190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9pPr>
          </a:lstStyle>
          <a:p>
            <a:endParaRPr/>
          </a:p>
        </p:txBody>
      </p:sp>
      <p:sp>
        <p:nvSpPr>
          <p:cNvPr id="120" name="Google Shape;120;p13"/>
          <p:cNvSpPr txBox="1">
            <a:spLocks noGrp="1"/>
          </p:cNvSpPr>
          <p:nvPr>
            <p:ph type="title" idx="3"/>
          </p:nvPr>
        </p:nvSpPr>
        <p:spPr>
          <a:xfrm>
            <a:off x="4437800" y="3194200"/>
            <a:ext cx="3316400" cy="145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667"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21" name="Google Shape;121;p13"/>
          <p:cNvSpPr txBox="1">
            <a:spLocks noGrp="1"/>
          </p:cNvSpPr>
          <p:nvPr>
            <p:ph type="subTitle" idx="4"/>
          </p:nvPr>
        </p:nvSpPr>
        <p:spPr>
          <a:xfrm>
            <a:off x="4645796" y="3970200"/>
            <a:ext cx="2900400" cy="190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9pPr>
          </a:lstStyle>
          <a:p>
            <a:endParaRPr/>
          </a:p>
        </p:txBody>
      </p:sp>
      <p:sp>
        <p:nvSpPr>
          <p:cNvPr id="122" name="Google Shape;122;p13"/>
          <p:cNvSpPr txBox="1">
            <a:spLocks noGrp="1"/>
          </p:cNvSpPr>
          <p:nvPr>
            <p:ph type="title" idx="5"/>
          </p:nvPr>
        </p:nvSpPr>
        <p:spPr>
          <a:xfrm>
            <a:off x="7924633" y="3194200"/>
            <a:ext cx="3316400" cy="145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667">
                <a:latin typeface="Wix Madefor Display SemiBold"/>
                <a:ea typeface="Wix Madefor Display SemiBold"/>
                <a:cs typeface="Wix Madefor Display SemiBold"/>
                <a:sym typeface="Wix Madefor Display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23" name="Google Shape;123;p13"/>
          <p:cNvSpPr txBox="1">
            <a:spLocks noGrp="1"/>
          </p:cNvSpPr>
          <p:nvPr>
            <p:ph type="subTitle" idx="6"/>
          </p:nvPr>
        </p:nvSpPr>
        <p:spPr>
          <a:xfrm>
            <a:off x="8041433" y="3970200"/>
            <a:ext cx="2900400" cy="190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9pPr>
          </a:lstStyle>
          <a:p>
            <a:endParaRPr/>
          </a:p>
        </p:txBody>
      </p:sp>
      <p:sp>
        <p:nvSpPr>
          <p:cNvPr id="124" name="Google Shape;124;p13"/>
          <p:cNvSpPr txBox="1">
            <a:spLocks noGrp="1"/>
          </p:cNvSpPr>
          <p:nvPr>
            <p:ph type="title" idx="7" hasCustomPrompt="1"/>
          </p:nvPr>
        </p:nvSpPr>
        <p:spPr>
          <a:xfrm>
            <a:off x="960000" y="2131329"/>
            <a:ext cx="979600" cy="76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25" name="Google Shape;125;p13"/>
          <p:cNvSpPr txBox="1">
            <a:spLocks noGrp="1"/>
          </p:cNvSpPr>
          <p:nvPr>
            <p:ph type="title" idx="8" hasCustomPrompt="1"/>
          </p:nvPr>
        </p:nvSpPr>
        <p:spPr>
          <a:xfrm>
            <a:off x="4446833" y="2131329"/>
            <a:ext cx="979600" cy="76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26" name="Google Shape;126;p13"/>
          <p:cNvSpPr txBox="1">
            <a:spLocks noGrp="1"/>
          </p:cNvSpPr>
          <p:nvPr>
            <p:ph type="title" idx="9" hasCustomPrompt="1"/>
          </p:nvPr>
        </p:nvSpPr>
        <p:spPr>
          <a:xfrm>
            <a:off x="7933667" y="2131329"/>
            <a:ext cx="979600" cy="76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47682582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bg>
      <p:bgPr>
        <a:solidFill>
          <a:schemeClr val="dk2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4"/>
          <p:cNvSpPr/>
          <p:nvPr/>
        </p:nvSpPr>
        <p:spPr>
          <a:xfrm rot="10800000" flipH="1">
            <a:off x="-326692" y="14"/>
            <a:ext cx="7019339" cy="7101519"/>
          </a:xfrm>
          <a:custGeom>
            <a:avLst/>
            <a:gdLst/>
            <a:ahLst/>
            <a:cxnLst/>
            <a:rect l="l" t="t" r="r" b="b"/>
            <a:pathLst>
              <a:path w="33082" h="32744" extrusionOk="0">
                <a:moveTo>
                  <a:pt x="1372" y="0"/>
                </a:moveTo>
                <a:lnTo>
                  <a:pt x="1372" y="32743"/>
                </a:lnTo>
                <a:lnTo>
                  <a:pt x="29964" y="32743"/>
                </a:lnTo>
                <a:cubicBezTo>
                  <a:pt x="29964" y="32743"/>
                  <a:pt x="33081" y="20861"/>
                  <a:pt x="18830" y="19739"/>
                </a:cubicBezTo>
                <a:cubicBezTo>
                  <a:pt x="0" y="18260"/>
                  <a:pt x="9264" y="570"/>
                  <a:pt x="137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4"/>
          <p:cNvSpPr/>
          <p:nvPr/>
        </p:nvSpPr>
        <p:spPr>
          <a:xfrm rot="8100000" flipH="1">
            <a:off x="5806843" y="2000498"/>
            <a:ext cx="9374871" cy="5479607"/>
          </a:xfrm>
          <a:custGeom>
            <a:avLst/>
            <a:gdLst/>
            <a:ahLst/>
            <a:cxnLst/>
            <a:rect l="l" t="t" r="r" b="b"/>
            <a:pathLst>
              <a:path w="43379" h="25355" extrusionOk="0">
                <a:moveTo>
                  <a:pt x="20220" y="0"/>
                </a:moveTo>
                <a:lnTo>
                  <a:pt x="1" y="20220"/>
                </a:lnTo>
                <a:cubicBezTo>
                  <a:pt x="1" y="20220"/>
                  <a:pt x="2999" y="25355"/>
                  <a:pt x="8487" y="25355"/>
                </a:cubicBezTo>
                <a:cubicBezTo>
                  <a:pt x="10890" y="25355"/>
                  <a:pt x="13770" y="24370"/>
                  <a:pt x="17085" y="21538"/>
                </a:cubicBezTo>
                <a:cubicBezTo>
                  <a:pt x="20712" y="18442"/>
                  <a:pt x="23802" y="17339"/>
                  <a:pt x="26492" y="17339"/>
                </a:cubicBezTo>
                <a:cubicBezTo>
                  <a:pt x="33138" y="17339"/>
                  <a:pt x="37338" y="24069"/>
                  <a:pt x="41137" y="24069"/>
                </a:cubicBezTo>
                <a:cubicBezTo>
                  <a:pt x="41895" y="24069"/>
                  <a:pt x="42637" y="23801"/>
                  <a:pt x="43379" y="23159"/>
                </a:cubicBezTo>
                <a:lnTo>
                  <a:pt x="2022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14"/>
          <p:cNvSpPr/>
          <p:nvPr/>
        </p:nvSpPr>
        <p:spPr>
          <a:xfrm flipH="1">
            <a:off x="11597169" y="5662368"/>
            <a:ext cx="335033" cy="329433"/>
          </a:xfrm>
          <a:custGeom>
            <a:avLst/>
            <a:gdLst/>
            <a:ahLst/>
            <a:cxnLst/>
            <a:rect l="l" t="t" r="r" b="b"/>
            <a:pathLst>
              <a:path w="10051" h="9883" extrusionOk="0">
                <a:moveTo>
                  <a:pt x="3129" y="0"/>
                </a:moveTo>
                <a:cubicBezTo>
                  <a:pt x="3113" y="0"/>
                  <a:pt x="3099" y="4"/>
                  <a:pt x="3086" y="10"/>
                </a:cubicBezTo>
                <a:cubicBezTo>
                  <a:pt x="2842" y="102"/>
                  <a:pt x="3055" y="1293"/>
                  <a:pt x="3605" y="2637"/>
                </a:cubicBezTo>
                <a:cubicBezTo>
                  <a:pt x="3850" y="3279"/>
                  <a:pt x="4125" y="3859"/>
                  <a:pt x="4369" y="4256"/>
                </a:cubicBezTo>
                <a:cubicBezTo>
                  <a:pt x="3972" y="4012"/>
                  <a:pt x="3422" y="3707"/>
                  <a:pt x="2780" y="3432"/>
                </a:cubicBezTo>
                <a:cubicBezTo>
                  <a:pt x="1770" y="2995"/>
                  <a:pt x="862" y="2731"/>
                  <a:pt x="423" y="2731"/>
                </a:cubicBezTo>
                <a:cubicBezTo>
                  <a:pt x="278" y="2731"/>
                  <a:pt x="184" y="2760"/>
                  <a:pt x="153" y="2821"/>
                </a:cubicBezTo>
                <a:cubicBezTo>
                  <a:pt x="62" y="3065"/>
                  <a:pt x="1039" y="3737"/>
                  <a:pt x="2383" y="4317"/>
                </a:cubicBezTo>
                <a:cubicBezTo>
                  <a:pt x="3025" y="4592"/>
                  <a:pt x="3636" y="4806"/>
                  <a:pt x="4094" y="4928"/>
                </a:cubicBezTo>
                <a:cubicBezTo>
                  <a:pt x="3605" y="5020"/>
                  <a:pt x="3025" y="5203"/>
                  <a:pt x="2383" y="5448"/>
                </a:cubicBezTo>
                <a:cubicBezTo>
                  <a:pt x="1009" y="5998"/>
                  <a:pt x="1" y="6639"/>
                  <a:pt x="92" y="6884"/>
                </a:cubicBezTo>
                <a:cubicBezTo>
                  <a:pt x="117" y="6948"/>
                  <a:pt x="218" y="6979"/>
                  <a:pt x="380" y="6979"/>
                </a:cubicBezTo>
                <a:cubicBezTo>
                  <a:pt x="827" y="6979"/>
                  <a:pt x="1732" y="6746"/>
                  <a:pt x="2719" y="6364"/>
                </a:cubicBezTo>
                <a:cubicBezTo>
                  <a:pt x="3361" y="6120"/>
                  <a:pt x="3941" y="5845"/>
                  <a:pt x="4338" y="5570"/>
                </a:cubicBezTo>
                <a:lnTo>
                  <a:pt x="4338" y="5570"/>
                </a:lnTo>
                <a:cubicBezTo>
                  <a:pt x="4094" y="5998"/>
                  <a:pt x="3789" y="6548"/>
                  <a:pt x="3514" y="7189"/>
                </a:cubicBezTo>
                <a:cubicBezTo>
                  <a:pt x="2933" y="8533"/>
                  <a:pt x="2658" y="9694"/>
                  <a:pt x="2903" y="9786"/>
                </a:cubicBezTo>
                <a:cubicBezTo>
                  <a:pt x="2916" y="9792"/>
                  <a:pt x="2931" y="9796"/>
                  <a:pt x="2947" y="9796"/>
                </a:cubicBezTo>
                <a:cubicBezTo>
                  <a:pt x="3221" y="9796"/>
                  <a:pt x="3851" y="8826"/>
                  <a:pt x="4400" y="7556"/>
                </a:cubicBezTo>
                <a:cubicBezTo>
                  <a:pt x="4674" y="6914"/>
                  <a:pt x="4888" y="6334"/>
                  <a:pt x="5010" y="5875"/>
                </a:cubicBezTo>
                <a:cubicBezTo>
                  <a:pt x="5102" y="6334"/>
                  <a:pt x="5285" y="6945"/>
                  <a:pt x="5530" y="7586"/>
                </a:cubicBezTo>
                <a:cubicBezTo>
                  <a:pt x="6057" y="8875"/>
                  <a:pt x="6669" y="9883"/>
                  <a:pt x="6933" y="9883"/>
                </a:cubicBezTo>
                <a:cubicBezTo>
                  <a:pt x="6945" y="9883"/>
                  <a:pt x="6956" y="9881"/>
                  <a:pt x="6966" y="9877"/>
                </a:cubicBezTo>
                <a:cubicBezTo>
                  <a:pt x="7210" y="9755"/>
                  <a:pt x="6996" y="8594"/>
                  <a:pt x="6446" y="7220"/>
                </a:cubicBezTo>
                <a:cubicBezTo>
                  <a:pt x="6202" y="6578"/>
                  <a:pt x="5927" y="6028"/>
                  <a:pt x="5683" y="5601"/>
                </a:cubicBezTo>
                <a:lnTo>
                  <a:pt x="5683" y="5601"/>
                </a:lnTo>
                <a:cubicBezTo>
                  <a:pt x="6080" y="5875"/>
                  <a:pt x="6630" y="6150"/>
                  <a:pt x="7271" y="6425"/>
                </a:cubicBezTo>
                <a:cubicBezTo>
                  <a:pt x="8282" y="6862"/>
                  <a:pt x="9189" y="7126"/>
                  <a:pt x="9629" y="7126"/>
                </a:cubicBezTo>
                <a:cubicBezTo>
                  <a:pt x="9774" y="7126"/>
                  <a:pt x="9868" y="7097"/>
                  <a:pt x="9898" y="7036"/>
                </a:cubicBezTo>
                <a:cubicBezTo>
                  <a:pt x="9990" y="6792"/>
                  <a:pt x="8982" y="6120"/>
                  <a:pt x="7638" y="5539"/>
                </a:cubicBezTo>
                <a:cubicBezTo>
                  <a:pt x="7027" y="5264"/>
                  <a:pt x="6416" y="5051"/>
                  <a:pt x="5957" y="4959"/>
                </a:cubicBezTo>
                <a:cubicBezTo>
                  <a:pt x="6416" y="4837"/>
                  <a:pt x="7027" y="4654"/>
                  <a:pt x="7668" y="4409"/>
                </a:cubicBezTo>
                <a:cubicBezTo>
                  <a:pt x="9043" y="3859"/>
                  <a:pt x="10051" y="3248"/>
                  <a:pt x="9959" y="2973"/>
                </a:cubicBezTo>
                <a:cubicBezTo>
                  <a:pt x="9935" y="2909"/>
                  <a:pt x="9835" y="2879"/>
                  <a:pt x="9676" y="2879"/>
                </a:cubicBezTo>
                <a:cubicBezTo>
                  <a:pt x="9228" y="2879"/>
                  <a:pt x="8315" y="3118"/>
                  <a:pt x="7302" y="3523"/>
                </a:cubicBezTo>
                <a:cubicBezTo>
                  <a:pt x="6660" y="3768"/>
                  <a:pt x="6110" y="4043"/>
                  <a:pt x="5683" y="4287"/>
                </a:cubicBezTo>
                <a:cubicBezTo>
                  <a:pt x="5957" y="3890"/>
                  <a:pt x="6263" y="3340"/>
                  <a:pt x="6538" y="2698"/>
                </a:cubicBezTo>
                <a:cubicBezTo>
                  <a:pt x="7118" y="1354"/>
                  <a:pt x="7393" y="163"/>
                  <a:pt x="7149" y="71"/>
                </a:cubicBezTo>
                <a:cubicBezTo>
                  <a:pt x="7135" y="65"/>
                  <a:pt x="7121" y="61"/>
                  <a:pt x="7105" y="61"/>
                </a:cubicBezTo>
                <a:cubicBezTo>
                  <a:pt x="6831" y="61"/>
                  <a:pt x="6199" y="1031"/>
                  <a:pt x="5621" y="2301"/>
                </a:cubicBezTo>
                <a:cubicBezTo>
                  <a:pt x="5347" y="2943"/>
                  <a:pt x="5163" y="3523"/>
                  <a:pt x="5041" y="4012"/>
                </a:cubicBezTo>
                <a:cubicBezTo>
                  <a:pt x="4949" y="3523"/>
                  <a:pt x="4766" y="2943"/>
                  <a:pt x="4491" y="2301"/>
                </a:cubicBezTo>
                <a:cubicBezTo>
                  <a:pt x="4000" y="1000"/>
                  <a:pt x="3399" y="0"/>
                  <a:pt x="31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14"/>
          <p:cNvSpPr/>
          <p:nvPr/>
        </p:nvSpPr>
        <p:spPr>
          <a:xfrm flipH="1">
            <a:off x="768456" y="6222851"/>
            <a:ext cx="522400" cy="575367"/>
          </a:xfrm>
          <a:custGeom>
            <a:avLst/>
            <a:gdLst/>
            <a:ahLst/>
            <a:cxnLst/>
            <a:rect l="l" t="t" r="r" b="b"/>
            <a:pathLst>
              <a:path w="15672" h="17261" extrusionOk="0">
                <a:moveTo>
                  <a:pt x="6080" y="0"/>
                </a:moveTo>
                <a:cubicBezTo>
                  <a:pt x="5927" y="2322"/>
                  <a:pt x="5774" y="4644"/>
                  <a:pt x="5621" y="7057"/>
                </a:cubicBezTo>
                <a:cubicBezTo>
                  <a:pt x="3880" y="6079"/>
                  <a:pt x="2230" y="5163"/>
                  <a:pt x="550" y="4216"/>
                </a:cubicBezTo>
                <a:cubicBezTo>
                  <a:pt x="550" y="4246"/>
                  <a:pt x="520" y="4277"/>
                  <a:pt x="489" y="4308"/>
                </a:cubicBezTo>
                <a:cubicBezTo>
                  <a:pt x="2017" y="5591"/>
                  <a:pt x="3513" y="6904"/>
                  <a:pt x="5102" y="8248"/>
                </a:cubicBezTo>
                <a:cubicBezTo>
                  <a:pt x="3330" y="8768"/>
                  <a:pt x="1650" y="9287"/>
                  <a:pt x="0" y="9776"/>
                </a:cubicBezTo>
                <a:cubicBezTo>
                  <a:pt x="0" y="9806"/>
                  <a:pt x="0" y="9837"/>
                  <a:pt x="31" y="9898"/>
                </a:cubicBezTo>
                <a:cubicBezTo>
                  <a:pt x="1711" y="9745"/>
                  <a:pt x="3422" y="9623"/>
                  <a:pt x="5255" y="9470"/>
                </a:cubicBezTo>
                <a:lnTo>
                  <a:pt x="5255" y="9470"/>
                </a:lnTo>
                <a:cubicBezTo>
                  <a:pt x="4186" y="11181"/>
                  <a:pt x="3116" y="12739"/>
                  <a:pt x="2108" y="14358"/>
                </a:cubicBezTo>
                <a:lnTo>
                  <a:pt x="2200" y="14419"/>
                </a:lnTo>
                <a:cubicBezTo>
                  <a:pt x="3727" y="13136"/>
                  <a:pt x="5224" y="11822"/>
                  <a:pt x="6813" y="10478"/>
                </a:cubicBezTo>
                <a:cubicBezTo>
                  <a:pt x="7301" y="12800"/>
                  <a:pt x="7760" y="15030"/>
                  <a:pt x="8218" y="17260"/>
                </a:cubicBezTo>
                <a:cubicBezTo>
                  <a:pt x="8493" y="14663"/>
                  <a:pt x="8523" y="12067"/>
                  <a:pt x="8707" y="9440"/>
                </a:cubicBezTo>
                <a:cubicBezTo>
                  <a:pt x="11059" y="9715"/>
                  <a:pt x="13350" y="9959"/>
                  <a:pt x="15641" y="10203"/>
                </a:cubicBezTo>
                <a:cubicBezTo>
                  <a:pt x="15641" y="10173"/>
                  <a:pt x="15672" y="10142"/>
                  <a:pt x="15672" y="10081"/>
                </a:cubicBezTo>
                <a:cubicBezTo>
                  <a:pt x="13442" y="9379"/>
                  <a:pt x="11181" y="8676"/>
                  <a:pt x="8859" y="7912"/>
                </a:cubicBezTo>
                <a:cubicBezTo>
                  <a:pt x="10417" y="6721"/>
                  <a:pt x="11884" y="5591"/>
                  <a:pt x="13381" y="4491"/>
                </a:cubicBezTo>
                <a:cubicBezTo>
                  <a:pt x="13350" y="4460"/>
                  <a:pt x="13320" y="4430"/>
                  <a:pt x="13320" y="4399"/>
                </a:cubicBezTo>
                <a:cubicBezTo>
                  <a:pt x="11334" y="5285"/>
                  <a:pt x="9348" y="6140"/>
                  <a:pt x="7332" y="7057"/>
                </a:cubicBezTo>
                <a:cubicBezTo>
                  <a:pt x="7179" y="6232"/>
                  <a:pt x="7057" y="5438"/>
                  <a:pt x="6935" y="4644"/>
                </a:cubicBezTo>
                <a:cubicBezTo>
                  <a:pt x="6813" y="3849"/>
                  <a:pt x="6691" y="3055"/>
                  <a:pt x="6568" y="2291"/>
                </a:cubicBezTo>
                <a:cubicBezTo>
                  <a:pt x="6446" y="1528"/>
                  <a:pt x="6385" y="733"/>
                  <a:pt x="60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4"/>
          <p:cNvSpPr/>
          <p:nvPr/>
        </p:nvSpPr>
        <p:spPr>
          <a:xfrm rot="-5400000" flipH="1">
            <a:off x="-1297499" y="5570995"/>
            <a:ext cx="2713340" cy="2194116"/>
          </a:xfrm>
          <a:custGeom>
            <a:avLst/>
            <a:gdLst/>
            <a:ahLst/>
            <a:cxnLst/>
            <a:rect l="l" t="t" r="r" b="b"/>
            <a:pathLst>
              <a:path w="58633" h="47413" extrusionOk="0">
                <a:moveTo>
                  <a:pt x="30525" y="0"/>
                </a:moveTo>
                <a:cubicBezTo>
                  <a:pt x="29703" y="9833"/>
                  <a:pt x="18097" y="19473"/>
                  <a:pt x="8229" y="19473"/>
                </a:cubicBezTo>
                <a:cubicBezTo>
                  <a:pt x="2886" y="19473"/>
                  <a:pt x="-2345" y="9102"/>
                  <a:pt x="1173" y="5080"/>
                </a:cubicBezTo>
                <a:cubicBezTo>
                  <a:pt x="8683" y="-3506"/>
                  <a:pt x="26722" y="13683"/>
                  <a:pt x="29113" y="24836"/>
                </a:cubicBezTo>
                <a:cubicBezTo>
                  <a:pt x="30082" y="29358"/>
                  <a:pt x="31256" y="35395"/>
                  <a:pt x="27985" y="38665"/>
                </a:cubicBezTo>
                <a:cubicBezTo>
                  <a:pt x="24408" y="42240"/>
                  <a:pt x="16867" y="44496"/>
                  <a:pt x="13027" y="41205"/>
                </a:cubicBezTo>
                <a:cubicBezTo>
                  <a:pt x="9345" y="38050"/>
                  <a:pt x="12879" y="28708"/>
                  <a:pt x="17542" y="27376"/>
                </a:cubicBezTo>
                <a:cubicBezTo>
                  <a:pt x="31249" y="23459"/>
                  <a:pt x="60809" y="29019"/>
                  <a:pt x="58465" y="14958"/>
                </a:cubicBezTo>
                <a:cubicBezTo>
                  <a:pt x="57537" y="9389"/>
                  <a:pt x="45039" y="2943"/>
                  <a:pt x="42942" y="8185"/>
                </a:cubicBezTo>
                <a:cubicBezTo>
                  <a:pt x="41104" y="12780"/>
                  <a:pt x="44088" y="18037"/>
                  <a:pt x="45200" y="22860"/>
                </a:cubicBezTo>
                <a:cubicBezTo>
                  <a:pt x="46437" y="28225"/>
                  <a:pt x="47719" y="33653"/>
                  <a:pt x="49998" y="38665"/>
                </a:cubicBezTo>
                <a:cubicBezTo>
                  <a:pt x="51375" y="41692"/>
                  <a:pt x="54796" y="44087"/>
                  <a:pt x="54796" y="47413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3" name="Google Shape;133;p14"/>
          <p:cNvSpPr/>
          <p:nvPr/>
        </p:nvSpPr>
        <p:spPr>
          <a:xfrm rot="3315409" flipH="1">
            <a:off x="10131131" y="-929527"/>
            <a:ext cx="2713372" cy="2194141"/>
          </a:xfrm>
          <a:custGeom>
            <a:avLst/>
            <a:gdLst/>
            <a:ahLst/>
            <a:cxnLst/>
            <a:rect l="l" t="t" r="r" b="b"/>
            <a:pathLst>
              <a:path w="58633" h="47413" extrusionOk="0">
                <a:moveTo>
                  <a:pt x="30525" y="0"/>
                </a:moveTo>
                <a:cubicBezTo>
                  <a:pt x="29703" y="9833"/>
                  <a:pt x="18097" y="19473"/>
                  <a:pt x="8229" y="19473"/>
                </a:cubicBezTo>
                <a:cubicBezTo>
                  <a:pt x="2886" y="19473"/>
                  <a:pt x="-2345" y="9102"/>
                  <a:pt x="1173" y="5080"/>
                </a:cubicBezTo>
                <a:cubicBezTo>
                  <a:pt x="8683" y="-3506"/>
                  <a:pt x="26722" y="13683"/>
                  <a:pt x="29113" y="24836"/>
                </a:cubicBezTo>
                <a:cubicBezTo>
                  <a:pt x="30082" y="29358"/>
                  <a:pt x="31256" y="35395"/>
                  <a:pt x="27985" y="38665"/>
                </a:cubicBezTo>
                <a:cubicBezTo>
                  <a:pt x="24408" y="42240"/>
                  <a:pt x="16867" y="44496"/>
                  <a:pt x="13027" y="41205"/>
                </a:cubicBezTo>
                <a:cubicBezTo>
                  <a:pt x="9345" y="38050"/>
                  <a:pt x="12879" y="28708"/>
                  <a:pt x="17542" y="27376"/>
                </a:cubicBezTo>
                <a:cubicBezTo>
                  <a:pt x="31249" y="23459"/>
                  <a:pt x="60809" y="29019"/>
                  <a:pt x="58465" y="14958"/>
                </a:cubicBezTo>
                <a:cubicBezTo>
                  <a:pt x="57537" y="9389"/>
                  <a:pt x="45039" y="2943"/>
                  <a:pt x="42942" y="8185"/>
                </a:cubicBezTo>
                <a:cubicBezTo>
                  <a:pt x="41104" y="12780"/>
                  <a:pt x="44088" y="18037"/>
                  <a:pt x="45200" y="22860"/>
                </a:cubicBezTo>
                <a:cubicBezTo>
                  <a:pt x="46437" y="28225"/>
                  <a:pt x="47719" y="33653"/>
                  <a:pt x="49998" y="38665"/>
                </a:cubicBezTo>
                <a:cubicBezTo>
                  <a:pt x="51375" y="41692"/>
                  <a:pt x="54796" y="44087"/>
                  <a:pt x="54796" y="47413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4" name="Google Shape;134;p14"/>
          <p:cNvSpPr/>
          <p:nvPr/>
        </p:nvSpPr>
        <p:spPr>
          <a:xfrm flipH="1">
            <a:off x="430607" y="326600"/>
            <a:ext cx="11282000" cy="6204800"/>
          </a:xfrm>
          <a:prstGeom prst="roundRect">
            <a:avLst>
              <a:gd name="adj" fmla="val 3923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200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6968951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bg>
      <p:bgPr>
        <a:solidFill>
          <a:schemeClr val="lt1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5"/>
          <p:cNvSpPr/>
          <p:nvPr/>
        </p:nvSpPr>
        <p:spPr>
          <a:xfrm rot="10800000" flipH="1">
            <a:off x="-326692" y="14"/>
            <a:ext cx="7019339" cy="7101519"/>
          </a:xfrm>
          <a:custGeom>
            <a:avLst/>
            <a:gdLst/>
            <a:ahLst/>
            <a:cxnLst/>
            <a:rect l="l" t="t" r="r" b="b"/>
            <a:pathLst>
              <a:path w="33082" h="32744" extrusionOk="0">
                <a:moveTo>
                  <a:pt x="1372" y="0"/>
                </a:moveTo>
                <a:lnTo>
                  <a:pt x="1372" y="32743"/>
                </a:lnTo>
                <a:lnTo>
                  <a:pt x="29964" y="32743"/>
                </a:lnTo>
                <a:cubicBezTo>
                  <a:pt x="29964" y="32743"/>
                  <a:pt x="33081" y="20861"/>
                  <a:pt x="18830" y="19739"/>
                </a:cubicBezTo>
                <a:cubicBezTo>
                  <a:pt x="0" y="18260"/>
                  <a:pt x="9264" y="570"/>
                  <a:pt x="137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15"/>
          <p:cNvSpPr/>
          <p:nvPr/>
        </p:nvSpPr>
        <p:spPr>
          <a:xfrm rot="8100000" flipH="1">
            <a:off x="5806843" y="2000498"/>
            <a:ext cx="9374871" cy="5479607"/>
          </a:xfrm>
          <a:custGeom>
            <a:avLst/>
            <a:gdLst/>
            <a:ahLst/>
            <a:cxnLst/>
            <a:rect l="l" t="t" r="r" b="b"/>
            <a:pathLst>
              <a:path w="43379" h="25355" extrusionOk="0">
                <a:moveTo>
                  <a:pt x="20220" y="0"/>
                </a:moveTo>
                <a:lnTo>
                  <a:pt x="1" y="20220"/>
                </a:lnTo>
                <a:cubicBezTo>
                  <a:pt x="1" y="20220"/>
                  <a:pt x="2999" y="25355"/>
                  <a:pt x="8487" y="25355"/>
                </a:cubicBezTo>
                <a:cubicBezTo>
                  <a:pt x="10890" y="25355"/>
                  <a:pt x="13770" y="24370"/>
                  <a:pt x="17085" y="21538"/>
                </a:cubicBezTo>
                <a:cubicBezTo>
                  <a:pt x="20712" y="18442"/>
                  <a:pt x="23802" y="17339"/>
                  <a:pt x="26492" y="17339"/>
                </a:cubicBezTo>
                <a:cubicBezTo>
                  <a:pt x="33138" y="17339"/>
                  <a:pt x="37338" y="24069"/>
                  <a:pt x="41137" y="24069"/>
                </a:cubicBezTo>
                <a:cubicBezTo>
                  <a:pt x="41895" y="24069"/>
                  <a:pt x="42637" y="23801"/>
                  <a:pt x="43379" y="23159"/>
                </a:cubicBezTo>
                <a:lnTo>
                  <a:pt x="2022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5"/>
          <p:cNvSpPr/>
          <p:nvPr/>
        </p:nvSpPr>
        <p:spPr>
          <a:xfrm rot="10233360" flipH="1">
            <a:off x="11027253" y="5041594"/>
            <a:ext cx="2713372" cy="2194141"/>
          </a:xfrm>
          <a:custGeom>
            <a:avLst/>
            <a:gdLst/>
            <a:ahLst/>
            <a:cxnLst/>
            <a:rect l="l" t="t" r="r" b="b"/>
            <a:pathLst>
              <a:path w="58633" h="47413" extrusionOk="0">
                <a:moveTo>
                  <a:pt x="30525" y="0"/>
                </a:moveTo>
                <a:cubicBezTo>
                  <a:pt x="29703" y="9833"/>
                  <a:pt x="18097" y="19473"/>
                  <a:pt x="8229" y="19473"/>
                </a:cubicBezTo>
                <a:cubicBezTo>
                  <a:pt x="2886" y="19473"/>
                  <a:pt x="-2345" y="9102"/>
                  <a:pt x="1173" y="5080"/>
                </a:cubicBezTo>
                <a:cubicBezTo>
                  <a:pt x="8683" y="-3506"/>
                  <a:pt x="26722" y="13683"/>
                  <a:pt x="29113" y="24836"/>
                </a:cubicBezTo>
                <a:cubicBezTo>
                  <a:pt x="30082" y="29358"/>
                  <a:pt x="31256" y="35395"/>
                  <a:pt x="27985" y="38665"/>
                </a:cubicBezTo>
                <a:cubicBezTo>
                  <a:pt x="24408" y="42240"/>
                  <a:pt x="16867" y="44496"/>
                  <a:pt x="13027" y="41205"/>
                </a:cubicBezTo>
                <a:cubicBezTo>
                  <a:pt x="9345" y="38050"/>
                  <a:pt x="12879" y="28708"/>
                  <a:pt x="17542" y="27376"/>
                </a:cubicBezTo>
                <a:cubicBezTo>
                  <a:pt x="31249" y="23459"/>
                  <a:pt x="60809" y="29019"/>
                  <a:pt x="58465" y="14958"/>
                </a:cubicBezTo>
                <a:cubicBezTo>
                  <a:pt x="57537" y="9389"/>
                  <a:pt x="45039" y="2943"/>
                  <a:pt x="42942" y="8185"/>
                </a:cubicBezTo>
                <a:cubicBezTo>
                  <a:pt x="41104" y="12780"/>
                  <a:pt x="44088" y="18037"/>
                  <a:pt x="45200" y="22860"/>
                </a:cubicBezTo>
                <a:cubicBezTo>
                  <a:pt x="46437" y="28225"/>
                  <a:pt x="47719" y="33653"/>
                  <a:pt x="49998" y="38665"/>
                </a:cubicBezTo>
                <a:cubicBezTo>
                  <a:pt x="51375" y="41692"/>
                  <a:pt x="54796" y="44087"/>
                  <a:pt x="54796" y="47413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0" name="Google Shape;140;p15"/>
          <p:cNvSpPr/>
          <p:nvPr/>
        </p:nvSpPr>
        <p:spPr>
          <a:xfrm flipH="1">
            <a:off x="430607" y="326600"/>
            <a:ext cx="11282000" cy="6204800"/>
          </a:xfrm>
          <a:prstGeom prst="roundRect">
            <a:avLst>
              <a:gd name="adj" fmla="val 3923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1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15"/>
          <p:cNvSpPr/>
          <p:nvPr/>
        </p:nvSpPr>
        <p:spPr>
          <a:xfrm rot="1802998" flipH="1">
            <a:off x="-1586071" y="-781851"/>
            <a:ext cx="2713347" cy="2194121"/>
          </a:xfrm>
          <a:custGeom>
            <a:avLst/>
            <a:gdLst/>
            <a:ahLst/>
            <a:cxnLst/>
            <a:rect l="l" t="t" r="r" b="b"/>
            <a:pathLst>
              <a:path w="58633" h="47413" extrusionOk="0">
                <a:moveTo>
                  <a:pt x="30525" y="0"/>
                </a:moveTo>
                <a:cubicBezTo>
                  <a:pt x="29703" y="9833"/>
                  <a:pt x="18097" y="19473"/>
                  <a:pt x="8229" y="19473"/>
                </a:cubicBezTo>
                <a:cubicBezTo>
                  <a:pt x="2886" y="19473"/>
                  <a:pt x="-2345" y="9102"/>
                  <a:pt x="1173" y="5080"/>
                </a:cubicBezTo>
                <a:cubicBezTo>
                  <a:pt x="8683" y="-3506"/>
                  <a:pt x="26722" y="13683"/>
                  <a:pt x="29113" y="24836"/>
                </a:cubicBezTo>
                <a:cubicBezTo>
                  <a:pt x="30082" y="29358"/>
                  <a:pt x="31256" y="35395"/>
                  <a:pt x="27985" y="38665"/>
                </a:cubicBezTo>
                <a:cubicBezTo>
                  <a:pt x="24408" y="42240"/>
                  <a:pt x="16867" y="44496"/>
                  <a:pt x="13027" y="41205"/>
                </a:cubicBezTo>
                <a:cubicBezTo>
                  <a:pt x="9345" y="38050"/>
                  <a:pt x="12879" y="28708"/>
                  <a:pt x="17542" y="27376"/>
                </a:cubicBezTo>
                <a:cubicBezTo>
                  <a:pt x="31249" y="23459"/>
                  <a:pt x="60809" y="29019"/>
                  <a:pt x="58465" y="14958"/>
                </a:cubicBezTo>
                <a:cubicBezTo>
                  <a:pt x="57537" y="9389"/>
                  <a:pt x="45039" y="2943"/>
                  <a:pt x="42942" y="8185"/>
                </a:cubicBezTo>
                <a:cubicBezTo>
                  <a:pt x="41104" y="12780"/>
                  <a:pt x="44088" y="18037"/>
                  <a:pt x="45200" y="22860"/>
                </a:cubicBezTo>
                <a:cubicBezTo>
                  <a:pt x="46437" y="28225"/>
                  <a:pt x="47719" y="33653"/>
                  <a:pt x="49998" y="38665"/>
                </a:cubicBezTo>
                <a:cubicBezTo>
                  <a:pt x="51375" y="41692"/>
                  <a:pt x="54796" y="44087"/>
                  <a:pt x="54796" y="47413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3" name="Google Shape;143;p15"/>
          <p:cNvSpPr/>
          <p:nvPr/>
        </p:nvSpPr>
        <p:spPr>
          <a:xfrm flipH="1">
            <a:off x="10865636" y="5973952"/>
            <a:ext cx="335033" cy="329433"/>
          </a:xfrm>
          <a:custGeom>
            <a:avLst/>
            <a:gdLst/>
            <a:ahLst/>
            <a:cxnLst/>
            <a:rect l="l" t="t" r="r" b="b"/>
            <a:pathLst>
              <a:path w="10051" h="9883" extrusionOk="0">
                <a:moveTo>
                  <a:pt x="3129" y="0"/>
                </a:moveTo>
                <a:cubicBezTo>
                  <a:pt x="3113" y="0"/>
                  <a:pt x="3099" y="4"/>
                  <a:pt x="3086" y="10"/>
                </a:cubicBezTo>
                <a:cubicBezTo>
                  <a:pt x="2842" y="102"/>
                  <a:pt x="3055" y="1293"/>
                  <a:pt x="3605" y="2637"/>
                </a:cubicBezTo>
                <a:cubicBezTo>
                  <a:pt x="3850" y="3279"/>
                  <a:pt x="4125" y="3859"/>
                  <a:pt x="4369" y="4256"/>
                </a:cubicBezTo>
                <a:cubicBezTo>
                  <a:pt x="3972" y="4012"/>
                  <a:pt x="3422" y="3707"/>
                  <a:pt x="2780" y="3432"/>
                </a:cubicBezTo>
                <a:cubicBezTo>
                  <a:pt x="1770" y="2995"/>
                  <a:pt x="862" y="2731"/>
                  <a:pt x="423" y="2731"/>
                </a:cubicBezTo>
                <a:cubicBezTo>
                  <a:pt x="278" y="2731"/>
                  <a:pt x="184" y="2760"/>
                  <a:pt x="153" y="2821"/>
                </a:cubicBezTo>
                <a:cubicBezTo>
                  <a:pt x="62" y="3065"/>
                  <a:pt x="1039" y="3737"/>
                  <a:pt x="2383" y="4317"/>
                </a:cubicBezTo>
                <a:cubicBezTo>
                  <a:pt x="3025" y="4592"/>
                  <a:pt x="3636" y="4806"/>
                  <a:pt x="4094" y="4928"/>
                </a:cubicBezTo>
                <a:cubicBezTo>
                  <a:pt x="3605" y="5020"/>
                  <a:pt x="3025" y="5203"/>
                  <a:pt x="2383" y="5448"/>
                </a:cubicBezTo>
                <a:cubicBezTo>
                  <a:pt x="1009" y="5998"/>
                  <a:pt x="1" y="6639"/>
                  <a:pt x="92" y="6884"/>
                </a:cubicBezTo>
                <a:cubicBezTo>
                  <a:pt x="117" y="6948"/>
                  <a:pt x="218" y="6979"/>
                  <a:pt x="380" y="6979"/>
                </a:cubicBezTo>
                <a:cubicBezTo>
                  <a:pt x="827" y="6979"/>
                  <a:pt x="1732" y="6746"/>
                  <a:pt x="2719" y="6364"/>
                </a:cubicBezTo>
                <a:cubicBezTo>
                  <a:pt x="3361" y="6120"/>
                  <a:pt x="3941" y="5845"/>
                  <a:pt x="4338" y="5570"/>
                </a:cubicBezTo>
                <a:lnTo>
                  <a:pt x="4338" y="5570"/>
                </a:lnTo>
                <a:cubicBezTo>
                  <a:pt x="4094" y="5998"/>
                  <a:pt x="3789" y="6548"/>
                  <a:pt x="3514" y="7189"/>
                </a:cubicBezTo>
                <a:cubicBezTo>
                  <a:pt x="2933" y="8533"/>
                  <a:pt x="2658" y="9694"/>
                  <a:pt x="2903" y="9786"/>
                </a:cubicBezTo>
                <a:cubicBezTo>
                  <a:pt x="2916" y="9792"/>
                  <a:pt x="2931" y="9796"/>
                  <a:pt x="2947" y="9796"/>
                </a:cubicBezTo>
                <a:cubicBezTo>
                  <a:pt x="3221" y="9796"/>
                  <a:pt x="3851" y="8826"/>
                  <a:pt x="4400" y="7556"/>
                </a:cubicBezTo>
                <a:cubicBezTo>
                  <a:pt x="4674" y="6914"/>
                  <a:pt x="4888" y="6334"/>
                  <a:pt x="5010" y="5875"/>
                </a:cubicBezTo>
                <a:cubicBezTo>
                  <a:pt x="5102" y="6334"/>
                  <a:pt x="5285" y="6945"/>
                  <a:pt x="5530" y="7586"/>
                </a:cubicBezTo>
                <a:cubicBezTo>
                  <a:pt x="6057" y="8875"/>
                  <a:pt x="6669" y="9883"/>
                  <a:pt x="6933" y="9883"/>
                </a:cubicBezTo>
                <a:cubicBezTo>
                  <a:pt x="6945" y="9883"/>
                  <a:pt x="6956" y="9881"/>
                  <a:pt x="6966" y="9877"/>
                </a:cubicBezTo>
                <a:cubicBezTo>
                  <a:pt x="7210" y="9755"/>
                  <a:pt x="6996" y="8594"/>
                  <a:pt x="6446" y="7220"/>
                </a:cubicBezTo>
                <a:cubicBezTo>
                  <a:pt x="6202" y="6578"/>
                  <a:pt x="5927" y="6028"/>
                  <a:pt x="5683" y="5601"/>
                </a:cubicBezTo>
                <a:lnTo>
                  <a:pt x="5683" y="5601"/>
                </a:lnTo>
                <a:cubicBezTo>
                  <a:pt x="6080" y="5875"/>
                  <a:pt x="6630" y="6150"/>
                  <a:pt x="7271" y="6425"/>
                </a:cubicBezTo>
                <a:cubicBezTo>
                  <a:pt x="8282" y="6862"/>
                  <a:pt x="9189" y="7126"/>
                  <a:pt x="9629" y="7126"/>
                </a:cubicBezTo>
                <a:cubicBezTo>
                  <a:pt x="9774" y="7126"/>
                  <a:pt x="9868" y="7097"/>
                  <a:pt x="9898" y="7036"/>
                </a:cubicBezTo>
                <a:cubicBezTo>
                  <a:pt x="9990" y="6792"/>
                  <a:pt x="8982" y="6120"/>
                  <a:pt x="7638" y="5539"/>
                </a:cubicBezTo>
                <a:cubicBezTo>
                  <a:pt x="7027" y="5264"/>
                  <a:pt x="6416" y="5051"/>
                  <a:pt x="5957" y="4959"/>
                </a:cubicBezTo>
                <a:cubicBezTo>
                  <a:pt x="6416" y="4837"/>
                  <a:pt x="7027" y="4654"/>
                  <a:pt x="7668" y="4409"/>
                </a:cubicBezTo>
                <a:cubicBezTo>
                  <a:pt x="9043" y="3859"/>
                  <a:pt x="10051" y="3248"/>
                  <a:pt x="9959" y="2973"/>
                </a:cubicBezTo>
                <a:cubicBezTo>
                  <a:pt x="9935" y="2909"/>
                  <a:pt x="9835" y="2879"/>
                  <a:pt x="9676" y="2879"/>
                </a:cubicBezTo>
                <a:cubicBezTo>
                  <a:pt x="9228" y="2879"/>
                  <a:pt x="8315" y="3118"/>
                  <a:pt x="7302" y="3523"/>
                </a:cubicBezTo>
                <a:cubicBezTo>
                  <a:pt x="6660" y="3768"/>
                  <a:pt x="6110" y="4043"/>
                  <a:pt x="5683" y="4287"/>
                </a:cubicBezTo>
                <a:cubicBezTo>
                  <a:pt x="5957" y="3890"/>
                  <a:pt x="6263" y="3340"/>
                  <a:pt x="6538" y="2698"/>
                </a:cubicBezTo>
                <a:cubicBezTo>
                  <a:pt x="7118" y="1354"/>
                  <a:pt x="7393" y="163"/>
                  <a:pt x="7149" y="71"/>
                </a:cubicBezTo>
                <a:cubicBezTo>
                  <a:pt x="7135" y="65"/>
                  <a:pt x="7121" y="61"/>
                  <a:pt x="7105" y="61"/>
                </a:cubicBezTo>
                <a:cubicBezTo>
                  <a:pt x="6831" y="61"/>
                  <a:pt x="6199" y="1031"/>
                  <a:pt x="5621" y="2301"/>
                </a:cubicBezTo>
                <a:cubicBezTo>
                  <a:pt x="5347" y="2943"/>
                  <a:pt x="5163" y="3523"/>
                  <a:pt x="5041" y="4012"/>
                </a:cubicBezTo>
                <a:cubicBezTo>
                  <a:pt x="4949" y="3523"/>
                  <a:pt x="4766" y="2943"/>
                  <a:pt x="4491" y="2301"/>
                </a:cubicBezTo>
                <a:cubicBezTo>
                  <a:pt x="4000" y="1000"/>
                  <a:pt x="3399" y="0"/>
                  <a:pt x="31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5"/>
          <p:cNvSpPr/>
          <p:nvPr/>
        </p:nvSpPr>
        <p:spPr>
          <a:xfrm flipH="1">
            <a:off x="133456" y="1633518"/>
            <a:ext cx="522400" cy="575367"/>
          </a:xfrm>
          <a:custGeom>
            <a:avLst/>
            <a:gdLst/>
            <a:ahLst/>
            <a:cxnLst/>
            <a:rect l="l" t="t" r="r" b="b"/>
            <a:pathLst>
              <a:path w="15672" h="17261" extrusionOk="0">
                <a:moveTo>
                  <a:pt x="6080" y="0"/>
                </a:moveTo>
                <a:cubicBezTo>
                  <a:pt x="5927" y="2322"/>
                  <a:pt x="5774" y="4644"/>
                  <a:pt x="5621" y="7057"/>
                </a:cubicBezTo>
                <a:cubicBezTo>
                  <a:pt x="3880" y="6079"/>
                  <a:pt x="2230" y="5163"/>
                  <a:pt x="550" y="4216"/>
                </a:cubicBezTo>
                <a:cubicBezTo>
                  <a:pt x="550" y="4246"/>
                  <a:pt x="520" y="4277"/>
                  <a:pt x="489" y="4308"/>
                </a:cubicBezTo>
                <a:cubicBezTo>
                  <a:pt x="2017" y="5591"/>
                  <a:pt x="3513" y="6904"/>
                  <a:pt x="5102" y="8248"/>
                </a:cubicBezTo>
                <a:cubicBezTo>
                  <a:pt x="3330" y="8768"/>
                  <a:pt x="1650" y="9287"/>
                  <a:pt x="0" y="9776"/>
                </a:cubicBezTo>
                <a:cubicBezTo>
                  <a:pt x="0" y="9806"/>
                  <a:pt x="0" y="9837"/>
                  <a:pt x="31" y="9898"/>
                </a:cubicBezTo>
                <a:cubicBezTo>
                  <a:pt x="1711" y="9745"/>
                  <a:pt x="3422" y="9623"/>
                  <a:pt x="5255" y="9470"/>
                </a:cubicBezTo>
                <a:lnTo>
                  <a:pt x="5255" y="9470"/>
                </a:lnTo>
                <a:cubicBezTo>
                  <a:pt x="4186" y="11181"/>
                  <a:pt x="3116" y="12739"/>
                  <a:pt x="2108" y="14358"/>
                </a:cubicBezTo>
                <a:lnTo>
                  <a:pt x="2200" y="14419"/>
                </a:lnTo>
                <a:cubicBezTo>
                  <a:pt x="3727" y="13136"/>
                  <a:pt x="5224" y="11822"/>
                  <a:pt x="6813" y="10478"/>
                </a:cubicBezTo>
                <a:cubicBezTo>
                  <a:pt x="7301" y="12800"/>
                  <a:pt x="7760" y="15030"/>
                  <a:pt x="8218" y="17260"/>
                </a:cubicBezTo>
                <a:cubicBezTo>
                  <a:pt x="8493" y="14663"/>
                  <a:pt x="8523" y="12067"/>
                  <a:pt x="8707" y="9440"/>
                </a:cubicBezTo>
                <a:cubicBezTo>
                  <a:pt x="11059" y="9715"/>
                  <a:pt x="13350" y="9959"/>
                  <a:pt x="15641" y="10203"/>
                </a:cubicBezTo>
                <a:cubicBezTo>
                  <a:pt x="15641" y="10173"/>
                  <a:pt x="15672" y="10142"/>
                  <a:pt x="15672" y="10081"/>
                </a:cubicBezTo>
                <a:cubicBezTo>
                  <a:pt x="13442" y="9379"/>
                  <a:pt x="11181" y="8676"/>
                  <a:pt x="8859" y="7912"/>
                </a:cubicBezTo>
                <a:cubicBezTo>
                  <a:pt x="10417" y="6721"/>
                  <a:pt x="11884" y="5591"/>
                  <a:pt x="13381" y="4491"/>
                </a:cubicBezTo>
                <a:cubicBezTo>
                  <a:pt x="13350" y="4460"/>
                  <a:pt x="13320" y="4430"/>
                  <a:pt x="13320" y="4399"/>
                </a:cubicBezTo>
                <a:cubicBezTo>
                  <a:pt x="11334" y="5285"/>
                  <a:pt x="9348" y="6140"/>
                  <a:pt x="7332" y="7057"/>
                </a:cubicBezTo>
                <a:cubicBezTo>
                  <a:pt x="7179" y="6232"/>
                  <a:pt x="7057" y="5438"/>
                  <a:pt x="6935" y="4644"/>
                </a:cubicBezTo>
                <a:cubicBezTo>
                  <a:pt x="6813" y="3849"/>
                  <a:pt x="6691" y="3055"/>
                  <a:pt x="6568" y="2291"/>
                </a:cubicBezTo>
                <a:cubicBezTo>
                  <a:pt x="6446" y="1528"/>
                  <a:pt x="6385" y="733"/>
                  <a:pt x="60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3760667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bg>
      <p:bgPr>
        <a:solidFill>
          <a:schemeClr val="dk2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6"/>
          <p:cNvSpPr/>
          <p:nvPr/>
        </p:nvSpPr>
        <p:spPr>
          <a:xfrm rot="10800000" flipH="1">
            <a:off x="-326692" y="14"/>
            <a:ext cx="7019339" cy="7101519"/>
          </a:xfrm>
          <a:custGeom>
            <a:avLst/>
            <a:gdLst/>
            <a:ahLst/>
            <a:cxnLst/>
            <a:rect l="l" t="t" r="r" b="b"/>
            <a:pathLst>
              <a:path w="33082" h="32744" extrusionOk="0">
                <a:moveTo>
                  <a:pt x="1372" y="0"/>
                </a:moveTo>
                <a:lnTo>
                  <a:pt x="1372" y="32743"/>
                </a:lnTo>
                <a:lnTo>
                  <a:pt x="29964" y="32743"/>
                </a:lnTo>
                <a:cubicBezTo>
                  <a:pt x="29964" y="32743"/>
                  <a:pt x="33081" y="20861"/>
                  <a:pt x="18830" y="19739"/>
                </a:cubicBezTo>
                <a:cubicBezTo>
                  <a:pt x="0" y="18260"/>
                  <a:pt x="9264" y="570"/>
                  <a:pt x="137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6"/>
          <p:cNvSpPr/>
          <p:nvPr/>
        </p:nvSpPr>
        <p:spPr>
          <a:xfrm rot="8100000" flipH="1">
            <a:off x="5806843" y="2000498"/>
            <a:ext cx="9374871" cy="5479607"/>
          </a:xfrm>
          <a:custGeom>
            <a:avLst/>
            <a:gdLst/>
            <a:ahLst/>
            <a:cxnLst/>
            <a:rect l="l" t="t" r="r" b="b"/>
            <a:pathLst>
              <a:path w="43379" h="25355" extrusionOk="0">
                <a:moveTo>
                  <a:pt x="20220" y="0"/>
                </a:moveTo>
                <a:lnTo>
                  <a:pt x="1" y="20220"/>
                </a:lnTo>
                <a:cubicBezTo>
                  <a:pt x="1" y="20220"/>
                  <a:pt x="2999" y="25355"/>
                  <a:pt x="8487" y="25355"/>
                </a:cubicBezTo>
                <a:cubicBezTo>
                  <a:pt x="10890" y="25355"/>
                  <a:pt x="13770" y="24370"/>
                  <a:pt x="17085" y="21538"/>
                </a:cubicBezTo>
                <a:cubicBezTo>
                  <a:pt x="20712" y="18442"/>
                  <a:pt x="23802" y="17339"/>
                  <a:pt x="26492" y="17339"/>
                </a:cubicBezTo>
                <a:cubicBezTo>
                  <a:pt x="33138" y="17339"/>
                  <a:pt x="37338" y="24069"/>
                  <a:pt x="41137" y="24069"/>
                </a:cubicBezTo>
                <a:cubicBezTo>
                  <a:pt x="41895" y="24069"/>
                  <a:pt x="42637" y="23801"/>
                  <a:pt x="43379" y="23159"/>
                </a:cubicBezTo>
                <a:lnTo>
                  <a:pt x="2022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6"/>
          <p:cNvSpPr/>
          <p:nvPr/>
        </p:nvSpPr>
        <p:spPr>
          <a:xfrm rot="-5750742" flipH="1">
            <a:off x="-1412943" y="5041605"/>
            <a:ext cx="2713379" cy="2194147"/>
          </a:xfrm>
          <a:custGeom>
            <a:avLst/>
            <a:gdLst/>
            <a:ahLst/>
            <a:cxnLst/>
            <a:rect l="l" t="t" r="r" b="b"/>
            <a:pathLst>
              <a:path w="58633" h="47413" extrusionOk="0">
                <a:moveTo>
                  <a:pt x="30525" y="0"/>
                </a:moveTo>
                <a:cubicBezTo>
                  <a:pt x="29703" y="9833"/>
                  <a:pt x="18097" y="19473"/>
                  <a:pt x="8229" y="19473"/>
                </a:cubicBezTo>
                <a:cubicBezTo>
                  <a:pt x="2886" y="19473"/>
                  <a:pt x="-2345" y="9102"/>
                  <a:pt x="1173" y="5080"/>
                </a:cubicBezTo>
                <a:cubicBezTo>
                  <a:pt x="8683" y="-3506"/>
                  <a:pt x="26722" y="13683"/>
                  <a:pt x="29113" y="24836"/>
                </a:cubicBezTo>
                <a:cubicBezTo>
                  <a:pt x="30082" y="29358"/>
                  <a:pt x="31256" y="35395"/>
                  <a:pt x="27985" y="38665"/>
                </a:cubicBezTo>
                <a:cubicBezTo>
                  <a:pt x="24408" y="42240"/>
                  <a:pt x="16867" y="44496"/>
                  <a:pt x="13027" y="41205"/>
                </a:cubicBezTo>
                <a:cubicBezTo>
                  <a:pt x="9345" y="38050"/>
                  <a:pt x="12879" y="28708"/>
                  <a:pt x="17542" y="27376"/>
                </a:cubicBezTo>
                <a:cubicBezTo>
                  <a:pt x="31249" y="23459"/>
                  <a:pt x="60809" y="29019"/>
                  <a:pt x="58465" y="14958"/>
                </a:cubicBezTo>
                <a:cubicBezTo>
                  <a:pt x="57537" y="9389"/>
                  <a:pt x="45039" y="2943"/>
                  <a:pt x="42942" y="8185"/>
                </a:cubicBezTo>
                <a:cubicBezTo>
                  <a:pt x="41104" y="12780"/>
                  <a:pt x="44088" y="18037"/>
                  <a:pt x="45200" y="22860"/>
                </a:cubicBezTo>
                <a:cubicBezTo>
                  <a:pt x="46437" y="28225"/>
                  <a:pt x="47719" y="33653"/>
                  <a:pt x="49998" y="38665"/>
                </a:cubicBezTo>
                <a:cubicBezTo>
                  <a:pt x="51375" y="41692"/>
                  <a:pt x="54796" y="44087"/>
                  <a:pt x="54796" y="47413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9" name="Google Shape;149;p16"/>
          <p:cNvSpPr/>
          <p:nvPr/>
        </p:nvSpPr>
        <p:spPr>
          <a:xfrm flipH="1">
            <a:off x="430607" y="326600"/>
            <a:ext cx="11282000" cy="6204800"/>
          </a:xfrm>
          <a:prstGeom prst="roundRect">
            <a:avLst>
              <a:gd name="adj" fmla="val 3923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14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16"/>
          <p:cNvSpPr/>
          <p:nvPr/>
        </p:nvSpPr>
        <p:spPr>
          <a:xfrm rot="7895195" flipH="1">
            <a:off x="10751611" y="-1041685"/>
            <a:ext cx="2713381" cy="2194149"/>
          </a:xfrm>
          <a:custGeom>
            <a:avLst/>
            <a:gdLst/>
            <a:ahLst/>
            <a:cxnLst/>
            <a:rect l="l" t="t" r="r" b="b"/>
            <a:pathLst>
              <a:path w="58633" h="47413" extrusionOk="0">
                <a:moveTo>
                  <a:pt x="30525" y="0"/>
                </a:moveTo>
                <a:cubicBezTo>
                  <a:pt x="29703" y="9833"/>
                  <a:pt x="18097" y="19473"/>
                  <a:pt x="8229" y="19473"/>
                </a:cubicBezTo>
                <a:cubicBezTo>
                  <a:pt x="2886" y="19473"/>
                  <a:pt x="-2345" y="9102"/>
                  <a:pt x="1173" y="5080"/>
                </a:cubicBezTo>
                <a:cubicBezTo>
                  <a:pt x="8683" y="-3506"/>
                  <a:pt x="26722" y="13683"/>
                  <a:pt x="29113" y="24836"/>
                </a:cubicBezTo>
                <a:cubicBezTo>
                  <a:pt x="30082" y="29358"/>
                  <a:pt x="31256" y="35395"/>
                  <a:pt x="27985" y="38665"/>
                </a:cubicBezTo>
                <a:cubicBezTo>
                  <a:pt x="24408" y="42240"/>
                  <a:pt x="16867" y="44496"/>
                  <a:pt x="13027" y="41205"/>
                </a:cubicBezTo>
                <a:cubicBezTo>
                  <a:pt x="9345" y="38050"/>
                  <a:pt x="12879" y="28708"/>
                  <a:pt x="17542" y="27376"/>
                </a:cubicBezTo>
                <a:cubicBezTo>
                  <a:pt x="31249" y="23459"/>
                  <a:pt x="60809" y="29019"/>
                  <a:pt x="58465" y="14958"/>
                </a:cubicBezTo>
                <a:cubicBezTo>
                  <a:pt x="57537" y="9389"/>
                  <a:pt x="45039" y="2943"/>
                  <a:pt x="42942" y="8185"/>
                </a:cubicBezTo>
                <a:cubicBezTo>
                  <a:pt x="41104" y="12780"/>
                  <a:pt x="44088" y="18037"/>
                  <a:pt x="45200" y="22860"/>
                </a:cubicBezTo>
                <a:cubicBezTo>
                  <a:pt x="46437" y="28225"/>
                  <a:pt x="47719" y="33653"/>
                  <a:pt x="49998" y="38665"/>
                </a:cubicBezTo>
                <a:cubicBezTo>
                  <a:pt x="51375" y="41692"/>
                  <a:pt x="54796" y="44087"/>
                  <a:pt x="54796" y="47413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2" name="Google Shape;152;p16"/>
          <p:cNvSpPr/>
          <p:nvPr/>
        </p:nvSpPr>
        <p:spPr>
          <a:xfrm flipH="1">
            <a:off x="666856" y="5918051"/>
            <a:ext cx="522400" cy="575367"/>
          </a:xfrm>
          <a:custGeom>
            <a:avLst/>
            <a:gdLst/>
            <a:ahLst/>
            <a:cxnLst/>
            <a:rect l="l" t="t" r="r" b="b"/>
            <a:pathLst>
              <a:path w="15672" h="17261" extrusionOk="0">
                <a:moveTo>
                  <a:pt x="6080" y="0"/>
                </a:moveTo>
                <a:cubicBezTo>
                  <a:pt x="5927" y="2322"/>
                  <a:pt x="5774" y="4644"/>
                  <a:pt x="5621" y="7057"/>
                </a:cubicBezTo>
                <a:cubicBezTo>
                  <a:pt x="3880" y="6079"/>
                  <a:pt x="2230" y="5163"/>
                  <a:pt x="550" y="4216"/>
                </a:cubicBezTo>
                <a:cubicBezTo>
                  <a:pt x="550" y="4246"/>
                  <a:pt x="520" y="4277"/>
                  <a:pt x="489" y="4308"/>
                </a:cubicBezTo>
                <a:cubicBezTo>
                  <a:pt x="2017" y="5591"/>
                  <a:pt x="3513" y="6904"/>
                  <a:pt x="5102" y="8248"/>
                </a:cubicBezTo>
                <a:cubicBezTo>
                  <a:pt x="3330" y="8768"/>
                  <a:pt x="1650" y="9287"/>
                  <a:pt x="0" y="9776"/>
                </a:cubicBezTo>
                <a:cubicBezTo>
                  <a:pt x="0" y="9806"/>
                  <a:pt x="0" y="9837"/>
                  <a:pt x="31" y="9898"/>
                </a:cubicBezTo>
                <a:cubicBezTo>
                  <a:pt x="1711" y="9745"/>
                  <a:pt x="3422" y="9623"/>
                  <a:pt x="5255" y="9470"/>
                </a:cubicBezTo>
                <a:lnTo>
                  <a:pt x="5255" y="9470"/>
                </a:lnTo>
                <a:cubicBezTo>
                  <a:pt x="4186" y="11181"/>
                  <a:pt x="3116" y="12739"/>
                  <a:pt x="2108" y="14358"/>
                </a:cubicBezTo>
                <a:lnTo>
                  <a:pt x="2200" y="14419"/>
                </a:lnTo>
                <a:cubicBezTo>
                  <a:pt x="3727" y="13136"/>
                  <a:pt x="5224" y="11822"/>
                  <a:pt x="6813" y="10478"/>
                </a:cubicBezTo>
                <a:cubicBezTo>
                  <a:pt x="7301" y="12800"/>
                  <a:pt x="7760" y="15030"/>
                  <a:pt x="8218" y="17260"/>
                </a:cubicBezTo>
                <a:cubicBezTo>
                  <a:pt x="8493" y="14663"/>
                  <a:pt x="8523" y="12067"/>
                  <a:pt x="8707" y="9440"/>
                </a:cubicBezTo>
                <a:cubicBezTo>
                  <a:pt x="11059" y="9715"/>
                  <a:pt x="13350" y="9959"/>
                  <a:pt x="15641" y="10203"/>
                </a:cubicBezTo>
                <a:cubicBezTo>
                  <a:pt x="15641" y="10173"/>
                  <a:pt x="15672" y="10142"/>
                  <a:pt x="15672" y="10081"/>
                </a:cubicBezTo>
                <a:cubicBezTo>
                  <a:pt x="13442" y="9379"/>
                  <a:pt x="11181" y="8676"/>
                  <a:pt x="8859" y="7912"/>
                </a:cubicBezTo>
                <a:cubicBezTo>
                  <a:pt x="10417" y="6721"/>
                  <a:pt x="11884" y="5591"/>
                  <a:pt x="13381" y="4491"/>
                </a:cubicBezTo>
                <a:cubicBezTo>
                  <a:pt x="13350" y="4460"/>
                  <a:pt x="13320" y="4430"/>
                  <a:pt x="13320" y="4399"/>
                </a:cubicBezTo>
                <a:cubicBezTo>
                  <a:pt x="11334" y="5285"/>
                  <a:pt x="9348" y="6140"/>
                  <a:pt x="7332" y="7057"/>
                </a:cubicBezTo>
                <a:cubicBezTo>
                  <a:pt x="7179" y="6232"/>
                  <a:pt x="7057" y="5438"/>
                  <a:pt x="6935" y="4644"/>
                </a:cubicBezTo>
                <a:cubicBezTo>
                  <a:pt x="6813" y="3849"/>
                  <a:pt x="6691" y="3055"/>
                  <a:pt x="6568" y="2291"/>
                </a:cubicBezTo>
                <a:cubicBezTo>
                  <a:pt x="6446" y="1528"/>
                  <a:pt x="6385" y="733"/>
                  <a:pt x="60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6"/>
          <p:cNvSpPr/>
          <p:nvPr/>
        </p:nvSpPr>
        <p:spPr>
          <a:xfrm flipH="1">
            <a:off x="11089169" y="683968"/>
            <a:ext cx="335033" cy="329433"/>
          </a:xfrm>
          <a:custGeom>
            <a:avLst/>
            <a:gdLst/>
            <a:ahLst/>
            <a:cxnLst/>
            <a:rect l="l" t="t" r="r" b="b"/>
            <a:pathLst>
              <a:path w="10051" h="9883" extrusionOk="0">
                <a:moveTo>
                  <a:pt x="3129" y="0"/>
                </a:moveTo>
                <a:cubicBezTo>
                  <a:pt x="3113" y="0"/>
                  <a:pt x="3099" y="4"/>
                  <a:pt x="3086" y="10"/>
                </a:cubicBezTo>
                <a:cubicBezTo>
                  <a:pt x="2842" y="102"/>
                  <a:pt x="3055" y="1293"/>
                  <a:pt x="3605" y="2637"/>
                </a:cubicBezTo>
                <a:cubicBezTo>
                  <a:pt x="3850" y="3279"/>
                  <a:pt x="4125" y="3859"/>
                  <a:pt x="4369" y="4256"/>
                </a:cubicBezTo>
                <a:cubicBezTo>
                  <a:pt x="3972" y="4012"/>
                  <a:pt x="3422" y="3707"/>
                  <a:pt x="2780" y="3432"/>
                </a:cubicBezTo>
                <a:cubicBezTo>
                  <a:pt x="1770" y="2995"/>
                  <a:pt x="862" y="2731"/>
                  <a:pt x="423" y="2731"/>
                </a:cubicBezTo>
                <a:cubicBezTo>
                  <a:pt x="278" y="2731"/>
                  <a:pt x="184" y="2760"/>
                  <a:pt x="153" y="2821"/>
                </a:cubicBezTo>
                <a:cubicBezTo>
                  <a:pt x="62" y="3065"/>
                  <a:pt x="1039" y="3737"/>
                  <a:pt x="2383" y="4317"/>
                </a:cubicBezTo>
                <a:cubicBezTo>
                  <a:pt x="3025" y="4592"/>
                  <a:pt x="3636" y="4806"/>
                  <a:pt x="4094" y="4928"/>
                </a:cubicBezTo>
                <a:cubicBezTo>
                  <a:pt x="3605" y="5020"/>
                  <a:pt x="3025" y="5203"/>
                  <a:pt x="2383" y="5448"/>
                </a:cubicBezTo>
                <a:cubicBezTo>
                  <a:pt x="1009" y="5998"/>
                  <a:pt x="1" y="6639"/>
                  <a:pt x="92" y="6884"/>
                </a:cubicBezTo>
                <a:cubicBezTo>
                  <a:pt x="117" y="6948"/>
                  <a:pt x="218" y="6979"/>
                  <a:pt x="380" y="6979"/>
                </a:cubicBezTo>
                <a:cubicBezTo>
                  <a:pt x="827" y="6979"/>
                  <a:pt x="1732" y="6746"/>
                  <a:pt x="2719" y="6364"/>
                </a:cubicBezTo>
                <a:cubicBezTo>
                  <a:pt x="3361" y="6120"/>
                  <a:pt x="3941" y="5845"/>
                  <a:pt x="4338" y="5570"/>
                </a:cubicBezTo>
                <a:lnTo>
                  <a:pt x="4338" y="5570"/>
                </a:lnTo>
                <a:cubicBezTo>
                  <a:pt x="4094" y="5998"/>
                  <a:pt x="3789" y="6548"/>
                  <a:pt x="3514" y="7189"/>
                </a:cubicBezTo>
                <a:cubicBezTo>
                  <a:pt x="2933" y="8533"/>
                  <a:pt x="2658" y="9694"/>
                  <a:pt x="2903" y="9786"/>
                </a:cubicBezTo>
                <a:cubicBezTo>
                  <a:pt x="2916" y="9792"/>
                  <a:pt x="2931" y="9796"/>
                  <a:pt x="2947" y="9796"/>
                </a:cubicBezTo>
                <a:cubicBezTo>
                  <a:pt x="3221" y="9796"/>
                  <a:pt x="3851" y="8826"/>
                  <a:pt x="4400" y="7556"/>
                </a:cubicBezTo>
                <a:cubicBezTo>
                  <a:pt x="4674" y="6914"/>
                  <a:pt x="4888" y="6334"/>
                  <a:pt x="5010" y="5875"/>
                </a:cubicBezTo>
                <a:cubicBezTo>
                  <a:pt x="5102" y="6334"/>
                  <a:pt x="5285" y="6945"/>
                  <a:pt x="5530" y="7586"/>
                </a:cubicBezTo>
                <a:cubicBezTo>
                  <a:pt x="6057" y="8875"/>
                  <a:pt x="6669" y="9883"/>
                  <a:pt x="6933" y="9883"/>
                </a:cubicBezTo>
                <a:cubicBezTo>
                  <a:pt x="6945" y="9883"/>
                  <a:pt x="6956" y="9881"/>
                  <a:pt x="6966" y="9877"/>
                </a:cubicBezTo>
                <a:cubicBezTo>
                  <a:pt x="7210" y="9755"/>
                  <a:pt x="6996" y="8594"/>
                  <a:pt x="6446" y="7220"/>
                </a:cubicBezTo>
                <a:cubicBezTo>
                  <a:pt x="6202" y="6578"/>
                  <a:pt x="5927" y="6028"/>
                  <a:pt x="5683" y="5601"/>
                </a:cubicBezTo>
                <a:lnTo>
                  <a:pt x="5683" y="5601"/>
                </a:lnTo>
                <a:cubicBezTo>
                  <a:pt x="6080" y="5875"/>
                  <a:pt x="6630" y="6150"/>
                  <a:pt x="7271" y="6425"/>
                </a:cubicBezTo>
                <a:cubicBezTo>
                  <a:pt x="8282" y="6862"/>
                  <a:pt x="9189" y="7126"/>
                  <a:pt x="9629" y="7126"/>
                </a:cubicBezTo>
                <a:cubicBezTo>
                  <a:pt x="9774" y="7126"/>
                  <a:pt x="9868" y="7097"/>
                  <a:pt x="9898" y="7036"/>
                </a:cubicBezTo>
                <a:cubicBezTo>
                  <a:pt x="9990" y="6792"/>
                  <a:pt x="8982" y="6120"/>
                  <a:pt x="7638" y="5539"/>
                </a:cubicBezTo>
                <a:cubicBezTo>
                  <a:pt x="7027" y="5264"/>
                  <a:pt x="6416" y="5051"/>
                  <a:pt x="5957" y="4959"/>
                </a:cubicBezTo>
                <a:cubicBezTo>
                  <a:pt x="6416" y="4837"/>
                  <a:pt x="7027" y="4654"/>
                  <a:pt x="7668" y="4409"/>
                </a:cubicBezTo>
                <a:cubicBezTo>
                  <a:pt x="9043" y="3859"/>
                  <a:pt x="10051" y="3248"/>
                  <a:pt x="9959" y="2973"/>
                </a:cubicBezTo>
                <a:cubicBezTo>
                  <a:pt x="9935" y="2909"/>
                  <a:pt x="9835" y="2879"/>
                  <a:pt x="9676" y="2879"/>
                </a:cubicBezTo>
                <a:cubicBezTo>
                  <a:pt x="9228" y="2879"/>
                  <a:pt x="8315" y="3118"/>
                  <a:pt x="7302" y="3523"/>
                </a:cubicBezTo>
                <a:cubicBezTo>
                  <a:pt x="6660" y="3768"/>
                  <a:pt x="6110" y="4043"/>
                  <a:pt x="5683" y="4287"/>
                </a:cubicBezTo>
                <a:cubicBezTo>
                  <a:pt x="5957" y="3890"/>
                  <a:pt x="6263" y="3340"/>
                  <a:pt x="6538" y="2698"/>
                </a:cubicBezTo>
                <a:cubicBezTo>
                  <a:pt x="7118" y="1354"/>
                  <a:pt x="7393" y="163"/>
                  <a:pt x="7149" y="71"/>
                </a:cubicBezTo>
                <a:cubicBezTo>
                  <a:pt x="7135" y="65"/>
                  <a:pt x="7121" y="61"/>
                  <a:pt x="7105" y="61"/>
                </a:cubicBezTo>
                <a:cubicBezTo>
                  <a:pt x="6831" y="61"/>
                  <a:pt x="6199" y="1031"/>
                  <a:pt x="5621" y="2301"/>
                </a:cubicBezTo>
                <a:cubicBezTo>
                  <a:pt x="5347" y="2943"/>
                  <a:pt x="5163" y="3523"/>
                  <a:pt x="5041" y="4012"/>
                </a:cubicBezTo>
                <a:cubicBezTo>
                  <a:pt x="4949" y="3523"/>
                  <a:pt x="4766" y="2943"/>
                  <a:pt x="4491" y="2301"/>
                </a:cubicBezTo>
                <a:cubicBezTo>
                  <a:pt x="4000" y="1000"/>
                  <a:pt x="3399" y="0"/>
                  <a:pt x="31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797409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bg>
      <p:bgPr>
        <a:solidFill>
          <a:schemeClr val="lt1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7"/>
          <p:cNvSpPr/>
          <p:nvPr/>
        </p:nvSpPr>
        <p:spPr>
          <a:xfrm rot="10800000" flipH="1">
            <a:off x="-326692" y="14"/>
            <a:ext cx="7019339" cy="7101519"/>
          </a:xfrm>
          <a:custGeom>
            <a:avLst/>
            <a:gdLst/>
            <a:ahLst/>
            <a:cxnLst/>
            <a:rect l="l" t="t" r="r" b="b"/>
            <a:pathLst>
              <a:path w="33082" h="32744" extrusionOk="0">
                <a:moveTo>
                  <a:pt x="1372" y="0"/>
                </a:moveTo>
                <a:lnTo>
                  <a:pt x="1372" y="32743"/>
                </a:lnTo>
                <a:lnTo>
                  <a:pt x="29964" y="32743"/>
                </a:lnTo>
                <a:cubicBezTo>
                  <a:pt x="29964" y="32743"/>
                  <a:pt x="33081" y="20861"/>
                  <a:pt x="18830" y="19739"/>
                </a:cubicBezTo>
                <a:cubicBezTo>
                  <a:pt x="0" y="18260"/>
                  <a:pt x="9264" y="570"/>
                  <a:pt x="137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7"/>
          <p:cNvSpPr/>
          <p:nvPr/>
        </p:nvSpPr>
        <p:spPr>
          <a:xfrm rot="8100000" flipH="1">
            <a:off x="5806843" y="2000498"/>
            <a:ext cx="9374871" cy="5479607"/>
          </a:xfrm>
          <a:custGeom>
            <a:avLst/>
            <a:gdLst/>
            <a:ahLst/>
            <a:cxnLst/>
            <a:rect l="l" t="t" r="r" b="b"/>
            <a:pathLst>
              <a:path w="43379" h="25355" extrusionOk="0">
                <a:moveTo>
                  <a:pt x="20220" y="0"/>
                </a:moveTo>
                <a:lnTo>
                  <a:pt x="1" y="20220"/>
                </a:lnTo>
                <a:cubicBezTo>
                  <a:pt x="1" y="20220"/>
                  <a:pt x="2999" y="25355"/>
                  <a:pt x="8487" y="25355"/>
                </a:cubicBezTo>
                <a:cubicBezTo>
                  <a:pt x="10890" y="25355"/>
                  <a:pt x="13770" y="24370"/>
                  <a:pt x="17085" y="21538"/>
                </a:cubicBezTo>
                <a:cubicBezTo>
                  <a:pt x="20712" y="18442"/>
                  <a:pt x="23802" y="17339"/>
                  <a:pt x="26492" y="17339"/>
                </a:cubicBezTo>
                <a:cubicBezTo>
                  <a:pt x="33138" y="17339"/>
                  <a:pt x="37338" y="24069"/>
                  <a:pt x="41137" y="24069"/>
                </a:cubicBezTo>
                <a:cubicBezTo>
                  <a:pt x="41895" y="24069"/>
                  <a:pt x="42637" y="23801"/>
                  <a:pt x="43379" y="23159"/>
                </a:cubicBezTo>
                <a:lnTo>
                  <a:pt x="2022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7"/>
          <p:cNvSpPr/>
          <p:nvPr/>
        </p:nvSpPr>
        <p:spPr>
          <a:xfrm rot="-5750742" flipH="1">
            <a:off x="-1412943" y="5041605"/>
            <a:ext cx="2713379" cy="2194147"/>
          </a:xfrm>
          <a:custGeom>
            <a:avLst/>
            <a:gdLst/>
            <a:ahLst/>
            <a:cxnLst/>
            <a:rect l="l" t="t" r="r" b="b"/>
            <a:pathLst>
              <a:path w="58633" h="47413" extrusionOk="0">
                <a:moveTo>
                  <a:pt x="30525" y="0"/>
                </a:moveTo>
                <a:cubicBezTo>
                  <a:pt x="29703" y="9833"/>
                  <a:pt x="18097" y="19473"/>
                  <a:pt x="8229" y="19473"/>
                </a:cubicBezTo>
                <a:cubicBezTo>
                  <a:pt x="2886" y="19473"/>
                  <a:pt x="-2345" y="9102"/>
                  <a:pt x="1173" y="5080"/>
                </a:cubicBezTo>
                <a:cubicBezTo>
                  <a:pt x="8683" y="-3506"/>
                  <a:pt x="26722" y="13683"/>
                  <a:pt x="29113" y="24836"/>
                </a:cubicBezTo>
                <a:cubicBezTo>
                  <a:pt x="30082" y="29358"/>
                  <a:pt x="31256" y="35395"/>
                  <a:pt x="27985" y="38665"/>
                </a:cubicBezTo>
                <a:cubicBezTo>
                  <a:pt x="24408" y="42240"/>
                  <a:pt x="16867" y="44496"/>
                  <a:pt x="13027" y="41205"/>
                </a:cubicBezTo>
                <a:cubicBezTo>
                  <a:pt x="9345" y="38050"/>
                  <a:pt x="12879" y="28708"/>
                  <a:pt x="17542" y="27376"/>
                </a:cubicBezTo>
                <a:cubicBezTo>
                  <a:pt x="31249" y="23459"/>
                  <a:pt x="60809" y="29019"/>
                  <a:pt x="58465" y="14958"/>
                </a:cubicBezTo>
                <a:cubicBezTo>
                  <a:pt x="57537" y="9389"/>
                  <a:pt x="45039" y="2943"/>
                  <a:pt x="42942" y="8185"/>
                </a:cubicBezTo>
                <a:cubicBezTo>
                  <a:pt x="41104" y="12780"/>
                  <a:pt x="44088" y="18037"/>
                  <a:pt x="45200" y="22860"/>
                </a:cubicBezTo>
                <a:cubicBezTo>
                  <a:pt x="46437" y="28225"/>
                  <a:pt x="47719" y="33653"/>
                  <a:pt x="49998" y="38665"/>
                </a:cubicBezTo>
                <a:cubicBezTo>
                  <a:pt x="51375" y="41692"/>
                  <a:pt x="54796" y="44087"/>
                  <a:pt x="54796" y="47413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8" name="Google Shape;158;p17"/>
          <p:cNvSpPr/>
          <p:nvPr/>
        </p:nvSpPr>
        <p:spPr>
          <a:xfrm flipH="1">
            <a:off x="430607" y="326600"/>
            <a:ext cx="11282000" cy="6204800"/>
          </a:xfrm>
          <a:prstGeom prst="roundRect">
            <a:avLst>
              <a:gd name="adj" fmla="val 3923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6850800" cy="20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17"/>
          <p:cNvSpPr/>
          <p:nvPr/>
        </p:nvSpPr>
        <p:spPr>
          <a:xfrm rot="7895195" flipH="1">
            <a:off x="10751611" y="-1041685"/>
            <a:ext cx="2713381" cy="2194149"/>
          </a:xfrm>
          <a:custGeom>
            <a:avLst/>
            <a:gdLst/>
            <a:ahLst/>
            <a:cxnLst/>
            <a:rect l="l" t="t" r="r" b="b"/>
            <a:pathLst>
              <a:path w="58633" h="47413" extrusionOk="0">
                <a:moveTo>
                  <a:pt x="30525" y="0"/>
                </a:moveTo>
                <a:cubicBezTo>
                  <a:pt x="29703" y="9833"/>
                  <a:pt x="18097" y="19473"/>
                  <a:pt x="8229" y="19473"/>
                </a:cubicBezTo>
                <a:cubicBezTo>
                  <a:pt x="2886" y="19473"/>
                  <a:pt x="-2345" y="9102"/>
                  <a:pt x="1173" y="5080"/>
                </a:cubicBezTo>
                <a:cubicBezTo>
                  <a:pt x="8683" y="-3506"/>
                  <a:pt x="26722" y="13683"/>
                  <a:pt x="29113" y="24836"/>
                </a:cubicBezTo>
                <a:cubicBezTo>
                  <a:pt x="30082" y="29358"/>
                  <a:pt x="31256" y="35395"/>
                  <a:pt x="27985" y="38665"/>
                </a:cubicBezTo>
                <a:cubicBezTo>
                  <a:pt x="24408" y="42240"/>
                  <a:pt x="16867" y="44496"/>
                  <a:pt x="13027" y="41205"/>
                </a:cubicBezTo>
                <a:cubicBezTo>
                  <a:pt x="9345" y="38050"/>
                  <a:pt x="12879" y="28708"/>
                  <a:pt x="17542" y="27376"/>
                </a:cubicBezTo>
                <a:cubicBezTo>
                  <a:pt x="31249" y="23459"/>
                  <a:pt x="60809" y="29019"/>
                  <a:pt x="58465" y="14958"/>
                </a:cubicBezTo>
                <a:cubicBezTo>
                  <a:pt x="57537" y="9389"/>
                  <a:pt x="45039" y="2943"/>
                  <a:pt x="42942" y="8185"/>
                </a:cubicBezTo>
                <a:cubicBezTo>
                  <a:pt x="41104" y="12780"/>
                  <a:pt x="44088" y="18037"/>
                  <a:pt x="45200" y="22860"/>
                </a:cubicBezTo>
                <a:cubicBezTo>
                  <a:pt x="46437" y="28225"/>
                  <a:pt x="47719" y="33653"/>
                  <a:pt x="49998" y="38665"/>
                </a:cubicBezTo>
                <a:cubicBezTo>
                  <a:pt x="51375" y="41692"/>
                  <a:pt x="54796" y="44087"/>
                  <a:pt x="54796" y="47413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1" name="Google Shape;161;p17"/>
          <p:cNvSpPr/>
          <p:nvPr/>
        </p:nvSpPr>
        <p:spPr>
          <a:xfrm flipH="1">
            <a:off x="666856" y="5918051"/>
            <a:ext cx="522400" cy="575367"/>
          </a:xfrm>
          <a:custGeom>
            <a:avLst/>
            <a:gdLst/>
            <a:ahLst/>
            <a:cxnLst/>
            <a:rect l="l" t="t" r="r" b="b"/>
            <a:pathLst>
              <a:path w="15672" h="17261" extrusionOk="0">
                <a:moveTo>
                  <a:pt x="6080" y="0"/>
                </a:moveTo>
                <a:cubicBezTo>
                  <a:pt x="5927" y="2322"/>
                  <a:pt x="5774" y="4644"/>
                  <a:pt x="5621" y="7057"/>
                </a:cubicBezTo>
                <a:cubicBezTo>
                  <a:pt x="3880" y="6079"/>
                  <a:pt x="2230" y="5163"/>
                  <a:pt x="550" y="4216"/>
                </a:cubicBezTo>
                <a:cubicBezTo>
                  <a:pt x="550" y="4246"/>
                  <a:pt x="520" y="4277"/>
                  <a:pt x="489" y="4308"/>
                </a:cubicBezTo>
                <a:cubicBezTo>
                  <a:pt x="2017" y="5591"/>
                  <a:pt x="3513" y="6904"/>
                  <a:pt x="5102" y="8248"/>
                </a:cubicBezTo>
                <a:cubicBezTo>
                  <a:pt x="3330" y="8768"/>
                  <a:pt x="1650" y="9287"/>
                  <a:pt x="0" y="9776"/>
                </a:cubicBezTo>
                <a:cubicBezTo>
                  <a:pt x="0" y="9806"/>
                  <a:pt x="0" y="9837"/>
                  <a:pt x="31" y="9898"/>
                </a:cubicBezTo>
                <a:cubicBezTo>
                  <a:pt x="1711" y="9745"/>
                  <a:pt x="3422" y="9623"/>
                  <a:pt x="5255" y="9470"/>
                </a:cubicBezTo>
                <a:lnTo>
                  <a:pt x="5255" y="9470"/>
                </a:lnTo>
                <a:cubicBezTo>
                  <a:pt x="4186" y="11181"/>
                  <a:pt x="3116" y="12739"/>
                  <a:pt x="2108" y="14358"/>
                </a:cubicBezTo>
                <a:lnTo>
                  <a:pt x="2200" y="14419"/>
                </a:lnTo>
                <a:cubicBezTo>
                  <a:pt x="3727" y="13136"/>
                  <a:pt x="5224" y="11822"/>
                  <a:pt x="6813" y="10478"/>
                </a:cubicBezTo>
                <a:cubicBezTo>
                  <a:pt x="7301" y="12800"/>
                  <a:pt x="7760" y="15030"/>
                  <a:pt x="8218" y="17260"/>
                </a:cubicBezTo>
                <a:cubicBezTo>
                  <a:pt x="8493" y="14663"/>
                  <a:pt x="8523" y="12067"/>
                  <a:pt x="8707" y="9440"/>
                </a:cubicBezTo>
                <a:cubicBezTo>
                  <a:pt x="11059" y="9715"/>
                  <a:pt x="13350" y="9959"/>
                  <a:pt x="15641" y="10203"/>
                </a:cubicBezTo>
                <a:cubicBezTo>
                  <a:pt x="15641" y="10173"/>
                  <a:pt x="15672" y="10142"/>
                  <a:pt x="15672" y="10081"/>
                </a:cubicBezTo>
                <a:cubicBezTo>
                  <a:pt x="13442" y="9379"/>
                  <a:pt x="11181" y="8676"/>
                  <a:pt x="8859" y="7912"/>
                </a:cubicBezTo>
                <a:cubicBezTo>
                  <a:pt x="10417" y="6721"/>
                  <a:pt x="11884" y="5591"/>
                  <a:pt x="13381" y="4491"/>
                </a:cubicBezTo>
                <a:cubicBezTo>
                  <a:pt x="13350" y="4460"/>
                  <a:pt x="13320" y="4430"/>
                  <a:pt x="13320" y="4399"/>
                </a:cubicBezTo>
                <a:cubicBezTo>
                  <a:pt x="11334" y="5285"/>
                  <a:pt x="9348" y="6140"/>
                  <a:pt x="7332" y="7057"/>
                </a:cubicBezTo>
                <a:cubicBezTo>
                  <a:pt x="7179" y="6232"/>
                  <a:pt x="7057" y="5438"/>
                  <a:pt x="6935" y="4644"/>
                </a:cubicBezTo>
                <a:cubicBezTo>
                  <a:pt x="6813" y="3849"/>
                  <a:pt x="6691" y="3055"/>
                  <a:pt x="6568" y="2291"/>
                </a:cubicBezTo>
                <a:cubicBezTo>
                  <a:pt x="6446" y="1528"/>
                  <a:pt x="6385" y="733"/>
                  <a:pt x="60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7"/>
          <p:cNvSpPr/>
          <p:nvPr/>
        </p:nvSpPr>
        <p:spPr>
          <a:xfrm flipH="1">
            <a:off x="11089169" y="683968"/>
            <a:ext cx="335033" cy="329433"/>
          </a:xfrm>
          <a:custGeom>
            <a:avLst/>
            <a:gdLst/>
            <a:ahLst/>
            <a:cxnLst/>
            <a:rect l="l" t="t" r="r" b="b"/>
            <a:pathLst>
              <a:path w="10051" h="9883" extrusionOk="0">
                <a:moveTo>
                  <a:pt x="3129" y="0"/>
                </a:moveTo>
                <a:cubicBezTo>
                  <a:pt x="3113" y="0"/>
                  <a:pt x="3099" y="4"/>
                  <a:pt x="3086" y="10"/>
                </a:cubicBezTo>
                <a:cubicBezTo>
                  <a:pt x="2842" y="102"/>
                  <a:pt x="3055" y="1293"/>
                  <a:pt x="3605" y="2637"/>
                </a:cubicBezTo>
                <a:cubicBezTo>
                  <a:pt x="3850" y="3279"/>
                  <a:pt x="4125" y="3859"/>
                  <a:pt x="4369" y="4256"/>
                </a:cubicBezTo>
                <a:cubicBezTo>
                  <a:pt x="3972" y="4012"/>
                  <a:pt x="3422" y="3707"/>
                  <a:pt x="2780" y="3432"/>
                </a:cubicBezTo>
                <a:cubicBezTo>
                  <a:pt x="1770" y="2995"/>
                  <a:pt x="862" y="2731"/>
                  <a:pt x="423" y="2731"/>
                </a:cubicBezTo>
                <a:cubicBezTo>
                  <a:pt x="278" y="2731"/>
                  <a:pt x="184" y="2760"/>
                  <a:pt x="153" y="2821"/>
                </a:cubicBezTo>
                <a:cubicBezTo>
                  <a:pt x="62" y="3065"/>
                  <a:pt x="1039" y="3737"/>
                  <a:pt x="2383" y="4317"/>
                </a:cubicBezTo>
                <a:cubicBezTo>
                  <a:pt x="3025" y="4592"/>
                  <a:pt x="3636" y="4806"/>
                  <a:pt x="4094" y="4928"/>
                </a:cubicBezTo>
                <a:cubicBezTo>
                  <a:pt x="3605" y="5020"/>
                  <a:pt x="3025" y="5203"/>
                  <a:pt x="2383" y="5448"/>
                </a:cubicBezTo>
                <a:cubicBezTo>
                  <a:pt x="1009" y="5998"/>
                  <a:pt x="1" y="6639"/>
                  <a:pt x="92" y="6884"/>
                </a:cubicBezTo>
                <a:cubicBezTo>
                  <a:pt x="117" y="6948"/>
                  <a:pt x="218" y="6979"/>
                  <a:pt x="380" y="6979"/>
                </a:cubicBezTo>
                <a:cubicBezTo>
                  <a:pt x="827" y="6979"/>
                  <a:pt x="1732" y="6746"/>
                  <a:pt x="2719" y="6364"/>
                </a:cubicBezTo>
                <a:cubicBezTo>
                  <a:pt x="3361" y="6120"/>
                  <a:pt x="3941" y="5845"/>
                  <a:pt x="4338" y="5570"/>
                </a:cubicBezTo>
                <a:lnTo>
                  <a:pt x="4338" y="5570"/>
                </a:lnTo>
                <a:cubicBezTo>
                  <a:pt x="4094" y="5998"/>
                  <a:pt x="3789" y="6548"/>
                  <a:pt x="3514" y="7189"/>
                </a:cubicBezTo>
                <a:cubicBezTo>
                  <a:pt x="2933" y="8533"/>
                  <a:pt x="2658" y="9694"/>
                  <a:pt x="2903" y="9786"/>
                </a:cubicBezTo>
                <a:cubicBezTo>
                  <a:pt x="2916" y="9792"/>
                  <a:pt x="2931" y="9796"/>
                  <a:pt x="2947" y="9796"/>
                </a:cubicBezTo>
                <a:cubicBezTo>
                  <a:pt x="3221" y="9796"/>
                  <a:pt x="3851" y="8826"/>
                  <a:pt x="4400" y="7556"/>
                </a:cubicBezTo>
                <a:cubicBezTo>
                  <a:pt x="4674" y="6914"/>
                  <a:pt x="4888" y="6334"/>
                  <a:pt x="5010" y="5875"/>
                </a:cubicBezTo>
                <a:cubicBezTo>
                  <a:pt x="5102" y="6334"/>
                  <a:pt x="5285" y="6945"/>
                  <a:pt x="5530" y="7586"/>
                </a:cubicBezTo>
                <a:cubicBezTo>
                  <a:pt x="6057" y="8875"/>
                  <a:pt x="6669" y="9883"/>
                  <a:pt x="6933" y="9883"/>
                </a:cubicBezTo>
                <a:cubicBezTo>
                  <a:pt x="6945" y="9883"/>
                  <a:pt x="6956" y="9881"/>
                  <a:pt x="6966" y="9877"/>
                </a:cubicBezTo>
                <a:cubicBezTo>
                  <a:pt x="7210" y="9755"/>
                  <a:pt x="6996" y="8594"/>
                  <a:pt x="6446" y="7220"/>
                </a:cubicBezTo>
                <a:cubicBezTo>
                  <a:pt x="6202" y="6578"/>
                  <a:pt x="5927" y="6028"/>
                  <a:pt x="5683" y="5601"/>
                </a:cubicBezTo>
                <a:lnTo>
                  <a:pt x="5683" y="5601"/>
                </a:lnTo>
                <a:cubicBezTo>
                  <a:pt x="6080" y="5875"/>
                  <a:pt x="6630" y="6150"/>
                  <a:pt x="7271" y="6425"/>
                </a:cubicBezTo>
                <a:cubicBezTo>
                  <a:pt x="8282" y="6862"/>
                  <a:pt x="9189" y="7126"/>
                  <a:pt x="9629" y="7126"/>
                </a:cubicBezTo>
                <a:cubicBezTo>
                  <a:pt x="9774" y="7126"/>
                  <a:pt x="9868" y="7097"/>
                  <a:pt x="9898" y="7036"/>
                </a:cubicBezTo>
                <a:cubicBezTo>
                  <a:pt x="9990" y="6792"/>
                  <a:pt x="8982" y="6120"/>
                  <a:pt x="7638" y="5539"/>
                </a:cubicBezTo>
                <a:cubicBezTo>
                  <a:pt x="7027" y="5264"/>
                  <a:pt x="6416" y="5051"/>
                  <a:pt x="5957" y="4959"/>
                </a:cubicBezTo>
                <a:cubicBezTo>
                  <a:pt x="6416" y="4837"/>
                  <a:pt x="7027" y="4654"/>
                  <a:pt x="7668" y="4409"/>
                </a:cubicBezTo>
                <a:cubicBezTo>
                  <a:pt x="9043" y="3859"/>
                  <a:pt x="10051" y="3248"/>
                  <a:pt x="9959" y="2973"/>
                </a:cubicBezTo>
                <a:cubicBezTo>
                  <a:pt x="9935" y="2909"/>
                  <a:pt x="9835" y="2879"/>
                  <a:pt x="9676" y="2879"/>
                </a:cubicBezTo>
                <a:cubicBezTo>
                  <a:pt x="9228" y="2879"/>
                  <a:pt x="8315" y="3118"/>
                  <a:pt x="7302" y="3523"/>
                </a:cubicBezTo>
                <a:cubicBezTo>
                  <a:pt x="6660" y="3768"/>
                  <a:pt x="6110" y="4043"/>
                  <a:pt x="5683" y="4287"/>
                </a:cubicBezTo>
                <a:cubicBezTo>
                  <a:pt x="5957" y="3890"/>
                  <a:pt x="6263" y="3340"/>
                  <a:pt x="6538" y="2698"/>
                </a:cubicBezTo>
                <a:cubicBezTo>
                  <a:pt x="7118" y="1354"/>
                  <a:pt x="7393" y="163"/>
                  <a:pt x="7149" y="71"/>
                </a:cubicBezTo>
                <a:cubicBezTo>
                  <a:pt x="7135" y="65"/>
                  <a:pt x="7121" y="61"/>
                  <a:pt x="7105" y="61"/>
                </a:cubicBezTo>
                <a:cubicBezTo>
                  <a:pt x="6831" y="61"/>
                  <a:pt x="6199" y="1031"/>
                  <a:pt x="5621" y="2301"/>
                </a:cubicBezTo>
                <a:cubicBezTo>
                  <a:pt x="5347" y="2943"/>
                  <a:pt x="5163" y="3523"/>
                  <a:pt x="5041" y="4012"/>
                </a:cubicBezTo>
                <a:cubicBezTo>
                  <a:pt x="4949" y="3523"/>
                  <a:pt x="4766" y="2943"/>
                  <a:pt x="4491" y="2301"/>
                </a:cubicBezTo>
                <a:cubicBezTo>
                  <a:pt x="4000" y="1000"/>
                  <a:pt x="3399" y="0"/>
                  <a:pt x="31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17995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Title only 5">
    <p:bg>
      <p:bgPr>
        <a:solidFill>
          <a:schemeClr val="lt1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8"/>
          <p:cNvSpPr/>
          <p:nvPr/>
        </p:nvSpPr>
        <p:spPr>
          <a:xfrm rot="10800000" flipH="1">
            <a:off x="-326692" y="14"/>
            <a:ext cx="7019339" cy="7101519"/>
          </a:xfrm>
          <a:custGeom>
            <a:avLst/>
            <a:gdLst/>
            <a:ahLst/>
            <a:cxnLst/>
            <a:rect l="l" t="t" r="r" b="b"/>
            <a:pathLst>
              <a:path w="33082" h="32744" extrusionOk="0">
                <a:moveTo>
                  <a:pt x="1372" y="0"/>
                </a:moveTo>
                <a:lnTo>
                  <a:pt x="1372" y="32743"/>
                </a:lnTo>
                <a:lnTo>
                  <a:pt x="29964" y="32743"/>
                </a:lnTo>
                <a:cubicBezTo>
                  <a:pt x="29964" y="32743"/>
                  <a:pt x="33081" y="20861"/>
                  <a:pt x="18830" y="19739"/>
                </a:cubicBezTo>
                <a:cubicBezTo>
                  <a:pt x="0" y="18260"/>
                  <a:pt x="9264" y="570"/>
                  <a:pt x="137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8"/>
          <p:cNvSpPr/>
          <p:nvPr/>
        </p:nvSpPr>
        <p:spPr>
          <a:xfrm rot="8100000" flipH="1">
            <a:off x="5806843" y="2000498"/>
            <a:ext cx="9374871" cy="5479607"/>
          </a:xfrm>
          <a:custGeom>
            <a:avLst/>
            <a:gdLst/>
            <a:ahLst/>
            <a:cxnLst/>
            <a:rect l="l" t="t" r="r" b="b"/>
            <a:pathLst>
              <a:path w="43379" h="25355" extrusionOk="0">
                <a:moveTo>
                  <a:pt x="20220" y="0"/>
                </a:moveTo>
                <a:lnTo>
                  <a:pt x="1" y="20220"/>
                </a:lnTo>
                <a:cubicBezTo>
                  <a:pt x="1" y="20220"/>
                  <a:pt x="2999" y="25355"/>
                  <a:pt x="8487" y="25355"/>
                </a:cubicBezTo>
                <a:cubicBezTo>
                  <a:pt x="10890" y="25355"/>
                  <a:pt x="13770" y="24370"/>
                  <a:pt x="17085" y="21538"/>
                </a:cubicBezTo>
                <a:cubicBezTo>
                  <a:pt x="20712" y="18442"/>
                  <a:pt x="23802" y="17339"/>
                  <a:pt x="26492" y="17339"/>
                </a:cubicBezTo>
                <a:cubicBezTo>
                  <a:pt x="33138" y="17339"/>
                  <a:pt x="37338" y="24069"/>
                  <a:pt x="41137" y="24069"/>
                </a:cubicBezTo>
                <a:cubicBezTo>
                  <a:pt x="41895" y="24069"/>
                  <a:pt x="42637" y="23801"/>
                  <a:pt x="43379" y="23159"/>
                </a:cubicBezTo>
                <a:lnTo>
                  <a:pt x="2022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8"/>
          <p:cNvSpPr/>
          <p:nvPr/>
        </p:nvSpPr>
        <p:spPr>
          <a:xfrm rot="-5750742" flipH="1">
            <a:off x="-1412943" y="5041605"/>
            <a:ext cx="2713379" cy="2194147"/>
          </a:xfrm>
          <a:custGeom>
            <a:avLst/>
            <a:gdLst/>
            <a:ahLst/>
            <a:cxnLst/>
            <a:rect l="l" t="t" r="r" b="b"/>
            <a:pathLst>
              <a:path w="58633" h="47413" extrusionOk="0">
                <a:moveTo>
                  <a:pt x="30525" y="0"/>
                </a:moveTo>
                <a:cubicBezTo>
                  <a:pt x="29703" y="9833"/>
                  <a:pt x="18097" y="19473"/>
                  <a:pt x="8229" y="19473"/>
                </a:cubicBezTo>
                <a:cubicBezTo>
                  <a:pt x="2886" y="19473"/>
                  <a:pt x="-2345" y="9102"/>
                  <a:pt x="1173" y="5080"/>
                </a:cubicBezTo>
                <a:cubicBezTo>
                  <a:pt x="8683" y="-3506"/>
                  <a:pt x="26722" y="13683"/>
                  <a:pt x="29113" y="24836"/>
                </a:cubicBezTo>
                <a:cubicBezTo>
                  <a:pt x="30082" y="29358"/>
                  <a:pt x="31256" y="35395"/>
                  <a:pt x="27985" y="38665"/>
                </a:cubicBezTo>
                <a:cubicBezTo>
                  <a:pt x="24408" y="42240"/>
                  <a:pt x="16867" y="44496"/>
                  <a:pt x="13027" y="41205"/>
                </a:cubicBezTo>
                <a:cubicBezTo>
                  <a:pt x="9345" y="38050"/>
                  <a:pt x="12879" y="28708"/>
                  <a:pt x="17542" y="27376"/>
                </a:cubicBezTo>
                <a:cubicBezTo>
                  <a:pt x="31249" y="23459"/>
                  <a:pt x="60809" y="29019"/>
                  <a:pt x="58465" y="14958"/>
                </a:cubicBezTo>
                <a:cubicBezTo>
                  <a:pt x="57537" y="9389"/>
                  <a:pt x="45039" y="2943"/>
                  <a:pt x="42942" y="8185"/>
                </a:cubicBezTo>
                <a:cubicBezTo>
                  <a:pt x="41104" y="12780"/>
                  <a:pt x="44088" y="18037"/>
                  <a:pt x="45200" y="22860"/>
                </a:cubicBezTo>
                <a:cubicBezTo>
                  <a:pt x="46437" y="28225"/>
                  <a:pt x="47719" y="33653"/>
                  <a:pt x="49998" y="38665"/>
                </a:cubicBezTo>
                <a:cubicBezTo>
                  <a:pt x="51375" y="41692"/>
                  <a:pt x="54796" y="44087"/>
                  <a:pt x="54796" y="47413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7" name="Google Shape;167;p18"/>
          <p:cNvSpPr/>
          <p:nvPr/>
        </p:nvSpPr>
        <p:spPr>
          <a:xfrm flipH="1">
            <a:off x="430607" y="326600"/>
            <a:ext cx="11282000" cy="6204800"/>
          </a:xfrm>
          <a:prstGeom prst="roundRect">
            <a:avLst>
              <a:gd name="adj" fmla="val 3923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14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18"/>
          <p:cNvSpPr/>
          <p:nvPr/>
        </p:nvSpPr>
        <p:spPr>
          <a:xfrm rot="7895195" flipH="1">
            <a:off x="10751611" y="-1041685"/>
            <a:ext cx="2713381" cy="2194149"/>
          </a:xfrm>
          <a:custGeom>
            <a:avLst/>
            <a:gdLst/>
            <a:ahLst/>
            <a:cxnLst/>
            <a:rect l="l" t="t" r="r" b="b"/>
            <a:pathLst>
              <a:path w="58633" h="47413" extrusionOk="0">
                <a:moveTo>
                  <a:pt x="30525" y="0"/>
                </a:moveTo>
                <a:cubicBezTo>
                  <a:pt x="29703" y="9833"/>
                  <a:pt x="18097" y="19473"/>
                  <a:pt x="8229" y="19473"/>
                </a:cubicBezTo>
                <a:cubicBezTo>
                  <a:pt x="2886" y="19473"/>
                  <a:pt x="-2345" y="9102"/>
                  <a:pt x="1173" y="5080"/>
                </a:cubicBezTo>
                <a:cubicBezTo>
                  <a:pt x="8683" y="-3506"/>
                  <a:pt x="26722" y="13683"/>
                  <a:pt x="29113" y="24836"/>
                </a:cubicBezTo>
                <a:cubicBezTo>
                  <a:pt x="30082" y="29358"/>
                  <a:pt x="31256" y="35395"/>
                  <a:pt x="27985" y="38665"/>
                </a:cubicBezTo>
                <a:cubicBezTo>
                  <a:pt x="24408" y="42240"/>
                  <a:pt x="16867" y="44496"/>
                  <a:pt x="13027" y="41205"/>
                </a:cubicBezTo>
                <a:cubicBezTo>
                  <a:pt x="9345" y="38050"/>
                  <a:pt x="12879" y="28708"/>
                  <a:pt x="17542" y="27376"/>
                </a:cubicBezTo>
                <a:cubicBezTo>
                  <a:pt x="31249" y="23459"/>
                  <a:pt x="60809" y="29019"/>
                  <a:pt x="58465" y="14958"/>
                </a:cubicBezTo>
                <a:cubicBezTo>
                  <a:pt x="57537" y="9389"/>
                  <a:pt x="45039" y="2943"/>
                  <a:pt x="42942" y="8185"/>
                </a:cubicBezTo>
                <a:cubicBezTo>
                  <a:pt x="41104" y="12780"/>
                  <a:pt x="44088" y="18037"/>
                  <a:pt x="45200" y="22860"/>
                </a:cubicBezTo>
                <a:cubicBezTo>
                  <a:pt x="46437" y="28225"/>
                  <a:pt x="47719" y="33653"/>
                  <a:pt x="49998" y="38665"/>
                </a:cubicBezTo>
                <a:cubicBezTo>
                  <a:pt x="51375" y="41692"/>
                  <a:pt x="54796" y="44087"/>
                  <a:pt x="54796" y="47413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0" name="Google Shape;170;p18"/>
          <p:cNvSpPr/>
          <p:nvPr/>
        </p:nvSpPr>
        <p:spPr>
          <a:xfrm flipH="1">
            <a:off x="666856" y="5918051"/>
            <a:ext cx="522400" cy="575367"/>
          </a:xfrm>
          <a:custGeom>
            <a:avLst/>
            <a:gdLst/>
            <a:ahLst/>
            <a:cxnLst/>
            <a:rect l="l" t="t" r="r" b="b"/>
            <a:pathLst>
              <a:path w="15672" h="17261" extrusionOk="0">
                <a:moveTo>
                  <a:pt x="6080" y="0"/>
                </a:moveTo>
                <a:cubicBezTo>
                  <a:pt x="5927" y="2322"/>
                  <a:pt x="5774" y="4644"/>
                  <a:pt x="5621" y="7057"/>
                </a:cubicBezTo>
                <a:cubicBezTo>
                  <a:pt x="3880" y="6079"/>
                  <a:pt x="2230" y="5163"/>
                  <a:pt x="550" y="4216"/>
                </a:cubicBezTo>
                <a:cubicBezTo>
                  <a:pt x="550" y="4246"/>
                  <a:pt x="520" y="4277"/>
                  <a:pt x="489" y="4308"/>
                </a:cubicBezTo>
                <a:cubicBezTo>
                  <a:pt x="2017" y="5591"/>
                  <a:pt x="3513" y="6904"/>
                  <a:pt x="5102" y="8248"/>
                </a:cubicBezTo>
                <a:cubicBezTo>
                  <a:pt x="3330" y="8768"/>
                  <a:pt x="1650" y="9287"/>
                  <a:pt x="0" y="9776"/>
                </a:cubicBezTo>
                <a:cubicBezTo>
                  <a:pt x="0" y="9806"/>
                  <a:pt x="0" y="9837"/>
                  <a:pt x="31" y="9898"/>
                </a:cubicBezTo>
                <a:cubicBezTo>
                  <a:pt x="1711" y="9745"/>
                  <a:pt x="3422" y="9623"/>
                  <a:pt x="5255" y="9470"/>
                </a:cubicBezTo>
                <a:lnTo>
                  <a:pt x="5255" y="9470"/>
                </a:lnTo>
                <a:cubicBezTo>
                  <a:pt x="4186" y="11181"/>
                  <a:pt x="3116" y="12739"/>
                  <a:pt x="2108" y="14358"/>
                </a:cubicBezTo>
                <a:lnTo>
                  <a:pt x="2200" y="14419"/>
                </a:lnTo>
                <a:cubicBezTo>
                  <a:pt x="3727" y="13136"/>
                  <a:pt x="5224" y="11822"/>
                  <a:pt x="6813" y="10478"/>
                </a:cubicBezTo>
                <a:cubicBezTo>
                  <a:pt x="7301" y="12800"/>
                  <a:pt x="7760" y="15030"/>
                  <a:pt x="8218" y="17260"/>
                </a:cubicBezTo>
                <a:cubicBezTo>
                  <a:pt x="8493" y="14663"/>
                  <a:pt x="8523" y="12067"/>
                  <a:pt x="8707" y="9440"/>
                </a:cubicBezTo>
                <a:cubicBezTo>
                  <a:pt x="11059" y="9715"/>
                  <a:pt x="13350" y="9959"/>
                  <a:pt x="15641" y="10203"/>
                </a:cubicBezTo>
                <a:cubicBezTo>
                  <a:pt x="15641" y="10173"/>
                  <a:pt x="15672" y="10142"/>
                  <a:pt x="15672" y="10081"/>
                </a:cubicBezTo>
                <a:cubicBezTo>
                  <a:pt x="13442" y="9379"/>
                  <a:pt x="11181" y="8676"/>
                  <a:pt x="8859" y="7912"/>
                </a:cubicBezTo>
                <a:cubicBezTo>
                  <a:pt x="10417" y="6721"/>
                  <a:pt x="11884" y="5591"/>
                  <a:pt x="13381" y="4491"/>
                </a:cubicBezTo>
                <a:cubicBezTo>
                  <a:pt x="13350" y="4460"/>
                  <a:pt x="13320" y="4430"/>
                  <a:pt x="13320" y="4399"/>
                </a:cubicBezTo>
                <a:cubicBezTo>
                  <a:pt x="11334" y="5285"/>
                  <a:pt x="9348" y="6140"/>
                  <a:pt x="7332" y="7057"/>
                </a:cubicBezTo>
                <a:cubicBezTo>
                  <a:pt x="7179" y="6232"/>
                  <a:pt x="7057" y="5438"/>
                  <a:pt x="6935" y="4644"/>
                </a:cubicBezTo>
                <a:cubicBezTo>
                  <a:pt x="6813" y="3849"/>
                  <a:pt x="6691" y="3055"/>
                  <a:pt x="6568" y="2291"/>
                </a:cubicBezTo>
                <a:cubicBezTo>
                  <a:pt x="6446" y="1528"/>
                  <a:pt x="6385" y="733"/>
                  <a:pt x="60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8"/>
          <p:cNvSpPr/>
          <p:nvPr/>
        </p:nvSpPr>
        <p:spPr>
          <a:xfrm flipH="1">
            <a:off x="11089169" y="683968"/>
            <a:ext cx="335033" cy="329433"/>
          </a:xfrm>
          <a:custGeom>
            <a:avLst/>
            <a:gdLst/>
            <a:ahLst/>
            <a:cxnLst/>
            <a:rect l="l" t="t" r="r" b="b"/>
            <a:pathLst>
              <a:path w="10051" h="9883" extrusionOk="0">
                <a:moveTo>
                  <a:pt x="3129" y="0"/>
                </a:moveTo>
                <a:cubicBezTo>
                  <a:pt x="3113" y="0"/>
                  <a:pt x="3099" y="4"/>
                  <a:pt x="3086" y="10"/>
                </a:cubicBezTo>
                <a:cubicBezTo>
                  <a:pt x="2842" y="102"/>
                  <a:pt x="3055" y="1293"/>
                  <a:pt x="3605" y="2637"/>
                </a:cubicBezTo>
                <a:cubicBezTo>
                  <a:pt x="3850" y="3279"/>
                  <a:pt x="4125" y="3859"/>
                  <a:pt x="4369" y="4256"/>
                </a:cubicBezTo>
                <a:cubicBezTo>
                  <a:pt x="3972" y="4012"/>
                  <a:pt x="3422" y="3707"/>
                  <a:pt x="2780" y="3432"/>
                </a:cubicBezTo>
                <a:cubicBezTo>
                  <a:pt x="1770" y="2995"/>
                  <a:pt x="862" y="2731"/>
                  <a:pt x="423" y="2731"/>
                </a:cubicBezTo>
                <a:cubicBezTo>
                  <a:pt x="278" y="2731"/>
                  <a:pt x="184" y="2760"/>
                  <a:pt x="153" y="2821"/>
                </a:cubicBezTo>
                <a:cubicBezTo>
                  <a:pt x="62" y="3065"/>
                  <a:pt x="1039" y="3737"/>
                  <a:pt x="2383" y="4317"/>
                </a:cubicBezTo>
                <a:cubicBezTo>
                  <a:pt x="3025" y="4592"/>
                  <a:pt x="3636" y="4806"/>
                  <a:pt x="4094" y="4928"/>
                </a:cubicBezTo>
                <a:cubicBezTo>
                  <a:pt x="3605" y="5020"/>
                  <a:pt x="3025" y="5203"/>
                  <a:pt x="2383" y="5448"/>
                </a:cubicBezTo>
                <a:cubicBezTo>
                  <a:pt x="1009" y="5998"/>
                  <a:pt x="1" y="6639"/>
                  <a:pt x="92" y="6884"/>
                </a:cubicBezTo>
                <a:cubicBezTo>
                  <a:pt x="117" y="6948"/>
                  <a:pt x="218" y="6979"/>
                  <a:pt x="380" y="6979"/>
                </a:cubicBezTo>
                <a:cubicBezTo>
                  <a:pt x="827" y="6979"/>
                  <a:pt x="1732" y="6746"/>
                  <a:pt x="2719" y="6364"/>
                </a:cubicBezTo>
                <a:cubicBezTo>
                  <a:pt x="3361" y="6120"/>
                  <a:pt x="3941" y="5845"/>
                  <a:pt x="4338" y="5570"/>
                </a:cubicBezTo>
                <a:lnTo>
                  <a:pt x="4338" y="5570"/>
                </a:lnTo>
                <a:cubicBezTo>
                  <a:pt x="4094" y="5998"/>
                  <a:pt x="3789" y="6548"/>
                  <a:pt x="3514" y="7189"/>
                </a:cubicBezTo>
                <a:cubicBezTo>
                  <a:pt x="2933" y="8533"/>
                  <a:pt x="2658" y="9694"/>
                  <a:pt x="2903" y="9786"/>
                </a:cubicBezTo>
                <a:cubicBezTo>
                  <a:pt x="2916" y="9792"/>
                  <a:pt x="2931" y="9796"/>
                  <a:pt x="2947" y="9796"/>
                </a:cubicBezTo>
                <a:cubicBezTo>
                  <a:pt x="3221" y="9796"/>
                  <a:pt x="3851" y="8826"/>
                  <a:pt x="4400" y="7556"/>
                </a:cubicBezTo>
                <a:cubicBezTo>
                  <a:pt x="4674" y="6914"/>
                  <a:pt x="4888" y="6334"/>
                  <a:pt x="5010" y="5875"/>
                </a:cubicBezTo>
                <a:cubicBezTo>
                  <a:pt x="5102" y="6334"/>
                  <a:pt x="5285" y="6945"/>
                  <a:pt x="5530" y="7586"/>
                </a:cubicBezTo>
                <a:cubicBezTo>
                  <a:pt x="6057" y="8875"/>
                  <a:pt x="6669" y="9883"/>
                  <a:pt x="6933" y="9883"/>
                </a:cubicBezTo>
                <a:cubicBezTo>
                  <a:pt x="6945" y="9883"/>
                  <a:pt x="6956" y="9881"/>
                  <a:pt x="6966" y="9877"/>
                </a:cubicBezTo>
                <a:cubicBezTo>
                  <a:pt x="7210" y="9755"/>
                  <a:pt x="6996" y="8594"/>
                  <a:pt x="6446" y="7220"/>
                </a:cubicBezTo>
                <a:cubicBezTo>
                  <a:pt x="6202" y="6578"/>
                  <a:pt x="5927" y="6028"/>
                  <a:pt x="5683" y="5601"/>
                </a:cubicBezTo>
                <a:lnTo>
                  <a:pt x="5683" y="5601"/>
                </a:lnTo>
                <a:cubicBezTo>
                  <a:pt x="6080" y="5875"/>
                  <a:pt x="6630" y="6150"/>
                  <a:pt x="7271" y="6425"/>
                </a:cubicBezTo>
                <a:cubicBezTo>
                  <a:pt x="8282" y="6862"/>
                  <a:pt x="9189" y="7126"/>
                  <a:pt x="9629" y="7126"/>
                </a:cubicBezTo>
                <a:cubicBezTo>
                  <a:pt x="9774" y="7126"/>
                  <a:pt x="9868" y="7097"/>
                  <a:pt x="9898" y="7036"/>
                </a:cubicBezTo>
                <a:cubicBezTo>
                  <a:pt x="9990" y="6792"/>
                  <a:pt x="8982" y="6120"/>
                  <a:pt x="7638" y="5539"/>
                </a:cubicBezTo>
                <a:cubicBezTo>
                  <a:pt x="7027" y="5264"/>
                  <a:pt x="6416" y="5051"/>
                  <a:pt x="5957" y="4959"/>
                </a:cubicBezTo>
                <a:cubicBezTo>
                  <a:pt x="6416" y="4837"/>
                  <a:pt x="7027" y="4654"/>
                  <a:pt x="7668" y="4409"/>
                </a:cubicBezTo>
                <a:cubicBezTo>
                  <a:pt x="9043" y="3859"/>
                  <a:pt x="10051" y="3248"/>
                  <a:pt x="9959" y="2973"/>
                </a:cubicBezTo>
                <a:cubicBezTo>
                  <a:pt x="9935" y="2909"/>
                  <a:pt x="9835" y="2879"/>
                  <a:pt x="9676" y="2879"/>
                </a:cubicBezTo>
                <a:cubicBezTo>
                  <a:pt x="9228" y="2879"/>
                  <a:pt x="8315" y="3118"/>
                  <a:pt x="7302" y="3523"/>
                </a:cubicBezTo>
                <a:cubicBezTo>
                  <a:pt x="6660" y="3768"/>
                  <a:pt x="6110" y="4043"/>
                  <a:pt x="5683" y="4287"/>
                </a:cubicBezTo>
                <a:cubicBezTo>
                  <a:pt x="5957" y="3890"/>
                  <a:pt x="6263" y="3340"/>
                  <a:pt x="6538" y="2698"/>
                </a:cubicBezTo>
                <a:cubicBezTo>
                  <a:pt x="7118" y="1354"/>
                  <a:pt x="7393" y="163"/>
                  <a:pt x="7149" y="71"/>
                </a:cubicBezTo>
                <a:cubicBezTo>
                  <a:pt x="7135" y="65"/>
                  <a:pt x="7121" y="61"/>
                  <a:pt x="7105" y="61"/>
                </a:cubicBezTo>
                <a:cubicBezTo>
                  <a:pt x="6831" y="61"/>
                  <a:pt x="6199" y="1031"/>
                  <a:pt x="5621" y="2301"/>
                </a:cubicBezTo>
                <a:cubicBezTo>
                  <a:pt x="5347" y="2943"/>
                  <a:pt x="5163" y="3523"/>
                  <a:pt x="5041" y="4012"/>
                </a:cubicBezTo>
                <a:cubicBezTo>
                  <a:pt x="4949" y="3523"/>
                  <a:pt x="4766" y="2943"/>
                  <a:pt x="4491" y="2301"/>
                </a:cubicBezTo>
                <a:cubicBezTo>
                  <a:pt x="4000" y="1000"/>
                  <a:pt x="3399" y="0"/>
                  <a:pt x="31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84942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bg>
      <p:bgPr>
        <a:solidFill>
          <a:schemeClr val="dk2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9"/>
          <p:cNvSpPr/>
          <p:nvPr/>
        </p:nvSpPr>
        <p:spPr>
          <a:xfrm rot="10800000" flipH="1">
            <a:off x="-326692" y="14"/>
            <a:ext cx="7019339" cy="7101519"/>
          </a:xfrm>
          <a:custGeom>
            <a:avLst/>
            <a:gdLst/>
            <a:ahLst/>
            <a:cxnLst/>
            <a:rect l="l" t="t" r="r" b="b"/>
            <a:pathLst>
              <a:path w="33082" h="32744" extrusionOk="0">
                <a:moveTo>
                  <a:pt x="1372" y="0"/>
                </a:moveTo>
                <a:lnTo>
                  <a:pt x="1372" y="32743"/>
                </a:lnTo>
                <a:lnTo>
                  <a:pt x="29964" y="32743"/>
                </a:lnTo>
                <a:cubicBezTo>
                  <a:pt x="29964" y="32743"/>
                  <a:pt x="33081" y="20861"/>
                  <a:pt x="18830" y="19739"/>
                </a:cubicBezTo>
                <a:cubicBezTo>
                  <a:pt x="0" y="18260"/>
                  <a:pt x="9264" y="570"/>
                  <a:pt x="137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9"/>
          <p:cNvSpPr/>
          <p:nvPr/>
        </p:nvSpPr>
        <p:spPr>
          <a:xfrm rot="8100000" flipH="1">
            <a:off x="5806843" y="2000498"/>
            <a:ext cx="9374871" cy="5479607"/>
          </a:xfrm>
          <a:custGeom>
            <a:avLst/>
            <a:gdLst/>
            <a:ahLst/>
            <a:cxnLst/>
            <a:rect l="l" t="t" r="r" b="b"/>
            <a:pathLst>
              <a:path w="43379" h="25355" extrusionOk="0">
                <a:moveTo>
                  <a:pt x="20220" y="0"/>
                </a:moveTo>
                <a:lnTo>
                  <a:pt x="1" y="20220"/>
                </a:lnTo>
                <a:cubicBezTo>
                  <a:pt x="1" y="20220"/>
                  <a:pt x="2999" y="25355"/>
                  <a:pt x="8487" y="25355"/>
                </a:cubicBezTo>
                <a:cubicBezTo>
                  <a:pt x="10890" y="25355"/>
                  <a:pt x="13770" y="24370"/>
                  <a:pt x="17085" y="21538"/>
                </a:cubicBezTo>
                <a:cubicBezTo>
                  <a:pt x="20712" y="18442"/>
                  <a:pt x="23802" y="17339"/>
                  <a:pt x="26492" y="17339"/>
                </a:cubicBezTo>
                <a:cubicBezTo>
                  <a:pt x="33138" y="17339"/>
                  <a:pt x="37338" y="24069"/>
                  <a:pt x="41137" y="24069"/>
                </a:cubicBezTo>
                <a:cubicBezTo>
                  <a:pt x="41895" y="24069"/>
                  <a:pt x="42637" y="23801"/>
                  <a:pt x="43379" y="23159"/>
                </a:cubicBezTo>
                <a:lnTo>
                  <a:pt x="2022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9"/>
          <p:cNvSpPr/>
          <p:nvPr/>
        </p:nvSpPr>
        <p:spPr>
          <a:xfrm rot="-8902171" flipH="1">
            <a:off x="-790857" y="5647702"/>
            <a:ext cx="2713420" cy="2194180"/>
          </a:xfrm>
          <a:custGeom>
            <a:avLst/>
            <a:gdLst/>
            <a:ahLst/>
            <a:cxnLst/>
            <a:rect l="l" t="t" r="r" b="b"/>
            <a:pathLst>
              <a:path w="58633" h="47413" extrusionOk="0">
                <a:moveTo>
                  <a:pt x="30525" y="0"/>
                </a:moveTo>
                <a:cubicBezTo>
                  <a:pt x="29703" y="9833"/>
                  <a:pt x="18097" y="19473"/>
                  <a:pt x="8229" y="19473"/>
                </a:cubicBezTo>
                <a:cubicBezTo>
                  <a:pt x="2886" y="19473"/>
                  <a:pt x="-2345" y="9102"/>
                  <a:pt x="1173" y="5080"/>
                </a:cubicBezTo>
                <a:cubicBezTo>
                  <a:pt x="8683" y="-3506"/>
                  <a:pt x="26722" y="13683"/>
                  <a:pt x="29113" y="24836"/>
                </a:cubicBezTo>
                <a:cubicBezTo>
                  <a:pt x="30082" y="29358"/>
                  <a:pt x="31256" y="35395"/>
                  <a:pt x="27985" y="38665"/>
                </a:cubicBezTo>
                <a:cubicBezTo>
                  <a:pt x="24408" y="42240"/>
                  <a:pt x="16867" y="44496"/>
                  <a:pt x="13027" y="41205"/>
                </a:cubicBezTo>
                <a:cubicBezTo>
                  <a:pt x="9345" y="38050"/>
                  <a:pt x="12879" y="28708"/>
                  <a:pt x="17542" y="27376"/>
                </a:cubicBezTo>
                <a:cubicBezTo>
                  <a:pt x="31249" y="23459"/>
                  <a:pt x="60809" y="29019"/>
                  <a:pt x="58465" y="14958"/>
                </a:cubicBezTo>
                <a:cubicBezTo>
                  <a:pt x="57537" y="9389"/>
                  <a:pt x="45039" y="2943"/>
                  <a:pt x="42942" y="8185"/>
                </a:cubicBezTo>
                <a:cubicBezTo>
                  <a:pt x="41104" y="12780"/>
                  <a:pt x="44088" y="18037"/>
                  <a:pt x="45200" y="22860"/>
                </a:cubicBezTo>
                <a:cubicBezTo>
                  <a:pt x="46437" y="28225"/>
                  <a:pt x="47719" y="33653"/>
                  <a:pt x="49998" y="38665"/>
                </a:cubicBezTo>
                <a:cubicBezTo>
                  <a:pt x="51375" y="41692"/>
                  <a:pt x="54796" y="44087"/>
                  <a:pt x="54796" y="47413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6" name="Google Shape;176;p19"/>
          <p:cNvSpPr/>
          <p:nvPr/>
        </p:nvSpPr>
        <p:spPr>
          <a:xfrm flipH="1">
            <a:off x="430607" y="326600"/>
            <a:ext cx="11282000" cy="6204800"/>
          </a:xfrm>
          <a:prstGeom prst="roundRect">
            <a:avLst>
              <a:gd name="adj" fmla="val 3923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9"/>
          <p:cNvSpPr/>
          <p:nvPr/>
        </p:nvSpPr>
        <p:spPr>
          <a:xfrm rot="4259448" flipH="1">
            <a:off x="9884362" y="-1380123"/>
            <a:ext cx="2713359" cy="2194131"/>
          </a:xfrm>
          <a:custGeom>
            <a:avLst/>
            <a:gdLst/>
            <a:ahLst/>
            <a:cxnLst/>
            <a:rect l="l" t="t" r="r" b="b"/>
            <a:pathLst>
              <a:path w="58633" h="47413" extrusionOk="0">
                <a:moveTo>
                  <a:pt x="30525" y="0"/>
                </a:moveTo>
                <a:cubicBezTo>
                  <a:pt x="29703" y="9833"/>
                  <a:pt x="18097" y="19473"/>
                  <a:pt x="8229" y="19473"/>
                </a:cubicBezTo>
                <a:cubicBezTo>
                  <a:pt x="2886" y="19473"/>
                  <a:pt x="-2345" y="9102"/>
                  <a:pt x="1173" y="5080"/>
                </a:cubicBezTo>
                <a:cubicBezTo>
                  <a:pt x="8683" y="-3506"/>
                  <a:pt x="26722" y="13683"/>
                  <a:pt x="29113" y="24836"/>
                </a:cubicBezTo>
                <a:cubicBezTo>
                  <a:pt x="30082" y="29358"/>
                  <a:pt x="31256" y="35395"/>
                  <a:pt x="27985" y="38665"/>
                </a:cubicBezTo>
                <a:cubicBezTo>
                  <a:pt x="24408" y="42240"/>
                  <a:pt x="16867" y="44496"/>
                  <a:pt x="13027" y="41205"/>
                </a:cubicBezTo>
                <a:cubicBezTo>
                  <a:pt x="9345" y="38050"/>
                  <a:pt x="12879" y="28708"/>
                  <a:pt x="17542" y="27376"/>
                </a:cubicBezTo>
                <a:cubicBezTo>
                  <a:pt x="31249" y="23459"/>
                  <a:pt x="60809" y="29019"/>
                  <a:pt x="58465" y="14958"/>
                </a:cubicBezTo>
                <a:cubicBezTo>
                  <a:pt x="57537" y="9389"/>
                  <a:pt x="45039" y="2943"/>
                  <a:pt x="42942" y="8185"/>
                </a:cubicBezTo>
                <a:cubicBezTo>
                  <a:pt x="41104" y="12780"/>
                  <a:pt x="44088" y="18037"/>
                  <a:pt x="45200" y="22860"/>
                </a:cubicBezTo>
                <a:cubicBezTo>
                  <a:pt x="46437" y="28225"/>
                  <a:pt x="47719" y="33653"/>
                  <a:pt x="49998" y="38665"/>
                </a:cubicBezTo>
                <a:cubicBezTo>
                  <a:pt x="51375" y="41692"/>
                  <a:pt x="54796" y="44087"/>
                  <a:pt x="54796" y="47413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8" name="Google Shape;178;p19"/>
          <p:cNvSpPr/>
          <p:nvPr/>
        </p:nvSpPr>
        <p:spPr>
          <a:xfrm flipH="1">
            <a:off x="666856" y="5918051"/>
            <a:ext cx="522400" cy="575367"/>
          </a:xfrm>
          <a:custGeom>
            <a:avLst/>
            <a:gdLst/>
            <a:ahLst/>
            <a:cxnLst/>
            <a:rect l="l" t="t" r="r" b="b"/>
            <a:pathLst>
              <a:path w="15672" h="17261" extrusionOk="0">
                <a:moveTo>
                  <a:pt x="6080" y="0"/>
                </a:moveTo>
                <a:cubicBezTo>
                  <a:pt x="5927" y="2322"/>
                  <a:pt x="5774" y="4644"/>
                  <a:pt x="5621" y="7057"/>
                </a:cubicBezTo>
                <a:cubicBezTo>
                  <a:pt x="3880" y="6079"/>
                  <a:pt x="2230" y="5163"/>
                  <a:pt x="550" y="4216"/>
                </a:cubicBezTo>
                <a:cubicBezTo>
                  <a:pt x="550" y="4246"/>
                  <a:pt x="520" y="4277"/>
                  <a:pt x="489" y="4308"/>
                </a:cubicBezTo>
                <a:cubicBezTo>
                  <a:pt x="2017" y="5591"/>
                  <a:pt x="3513" y="6904"/>
                  <a:pt x="5102" y="8248"/>
                </a:cubicBezTo>
                <a:cubicBezTo>
                  <a:pt x="3330" y="8768"/>
                  <a:pt x="1650" y="9287"/>
                  <a:pt x="0" y="9776"/>
                </a:cubicBezTo>
                <a:cubicBezTo>
                  <a:pt x="0" y="9806"/>
                  <a:pt x="0" y="9837"/>
                  <a:pt x="31" y="9898"/>
                </a:cubicBezTo>
                <a:cubicBezTo>
                  <a:pt x="1711" y="9745"/>
                  <a:pt x="3422" y="9623"/>
                  <a:pt x="5255" y="9470"/>
                </a:cubicBezTo>
                <a:lnTo>
                  <a:pt x="5255" y="9470"/>
                </a:lnTo>
                <a:cubicBezTo>
                  <a:pt x="4186" y="11181"/>
                  <a:pt x="3116" y="12739"/>
                  <a:pt x="2108" y="14358"/>
                </a:cubicBezTo>
                <a:lnTo>
                  <a:pt x="2200" y="14419"/>
                </a:lnTo>
                <a:cubicBezTo>
                  <a:pt x="3727" y="13136"/>
                  <a:pt x="5224" y="11822"/>
                  <a:pt x="6813" y="10478"/>
                </a:cubicBezTo>
                <a:cubicBezTo>
                  <a:pt x="7301" y="12800"/>
                  <a:pt x="7760" y="15030"/>
                  <a:pt x="8218" y="17260"/>
                </a:cubicBezTo>
                <a:cubicBezTo>
                  <a:pt x="8493" y="14663"/>
                  <a:pt x="8523" y="12067"/>
                  <a:pt x="8707" y="9440"/>
                </a:cubicBezTo>
                <a:cubicBezTo>
                  <a:pt x="11059" y="9715"/>
                  <a:pt x="13350" y="9959"/>
                  <a:pt x="15641" y="10203"/>
                </a:cubicBezTo>
                <a:cubicBezTo>
                  <a:pt x="15641" y="10173"/>
                  <a:pt x="15672" y="10142"/>
                  <a:pt x="15672" y="10081"/>
                </a:cubicBezTo>
                <a:cubicBezTo>
                  <a:pt x="13442" y="9379"/>
                  <a:pt x="11181" y="8676"/>
                  <a:pt x="8859" y="7912"/>
                </a:cubicBezTo>
                <a:cubicBezTo>
                  <a:pt x="10417" y="6721"/>
                  <a:pt x="11884" y="5591"/>
                  <a:pt x="13381" y="4491"/>
                </a:cubicBezTo>
                <a:cubicBezTo>
                  <a:pt x="13350" y="4460"/>
                  <a:pt x="13320" y="4430"/>
                  <a:pt x="13320" y="4399"/>
                </a:cubicBezTo>
                <a:cubicBezTo>
                  <a:pt x="11334" y="5285"/>
                  <a:pt x="9348" y="6140"/>
                  <a:pt x="7332" y="7057"/>
                </a:cubicBezTo>
                <a:cubicBezTo>
                  <a:pt x="7179" y="6232"/>
                  <a:pt x="7057" y="5438"/>
                  <a:pt x="6935" y="4644"/>
                </a:cubicBezTo>
                <a:cubicBezTo>
                  <a:pt x="6813" y="3849"/>
                  <a:pt x="6691" y="3055"/>
                  <a:pt x="6568" y="2291"/>
                </a:cubicBezTo>
                <a:cubicBezTo>
                  <a:pt x="6446" y="1528"/>
                  <a:pt x="6385" y="733"/>
                  <a:pt x="60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9"/>
          <p:cNvSpPr/>
          <p:nvPr/>
        </p:nvSpPr>
        <p:spPr>
          <a:xfrm flipH="1">
            <a:off x="11089169" y="683968"/>
            <a:ext cx="335033" cy="329433"/>
          </a:xfrm>
          <a:custGeom>
            <a:avLst/>
            <a:gdLst/>
            <a:ahLst/>
            <a:cxnLst/>
            <a:rect l="l" t="t" r="r" b="b"/>
            <a:pathLst>
              <a:path w="10051" h="9883" extrusionOk="0">
                <a:moveTo>
                  <a:pt x="3129" y="0"/>
                </a:moveTo>
                <a:cubicBezTo>
                  <a:pt x="3113" y="0"/>
                  <a:pt x="3099" y="4"/>
                  <a:pt x="3086" y="10"/>
                </a:cubicBezTo>
                <a:cubicBezTo>
                  <a:pt x="2842" y="102"/>
                  <a:pt x="3055" y="1293"/>
                  <a:pt x="3605" y="2637"/>
                </a:cubicBezTo>
                <a:cubicBezTo>
                  <a:pt x="3850" y="3279"/>
                  <a:pt x="4125" y="3859"/>
                  <a:pt x="4369" y="4256"/>
                </a:cubicBezTo>
                <a:cubicBezTo>
                  <a:pt x="3972" y="4012"/>
                  <a:pt x="3422" y="3707"/>
                  <a:pt x="2780" y="3432"/>
                </a:cubicBezTo>
                <a:cubicBezTo>
                  <a:pt x="1770" y="2995"/>
                  <a:pt x="862" y="2731"/>
                  <a:pt x="423" y="2731"/>
                </a:cubicBezTo>
                <a:cubicBezTo>
                  <a:pt x="278" y="2731"/>
                  <a:pt x="184" y="2760"/>
                  <a:pt x="153" y="2821"/>
                </a:cubicBezTo>
                <a:cubicBezTo>
                  <a:pt x="62" y="3065"/>
                  <a:pt x="1039" y="3737"/>
                  <a:pt x="2383" y="4317"/>
                </a:cubicBezTo>
                <a:cubicBezTo>
                  <a:pt x="3025" y="4592"/>
                  <a:pt x="3636" y="4806"/>
                  <a:pt x="4094" y="4928"/>
                </a:cubicBezTo>
                <a:cubicBezTo>
                  <a:pt x="3605" y="5020"/>
                  <a:pt x="3025" y="5203"/>
                  <a:pt x="2383" y="5448"/>
                </a:cubicBezTo>
                <a:cubicBezTo>
                  <a:pt x="1009" y="5998"/>
                  <a:pt x="1" y="6639"/>
                  <a:pt x="92" y="6884"/>
                </a:cubicBezTo>
                <a:cubicBezTo>
                  <a:pt x="117" y="6948"/>
                  <a:pt x="218" y="6979"/>
                  <a:pt x="380" y="6979"/>
                </a:cubicBezTo>
                <a:cubicBezTo>
                  <a:pt x="827" y="6979"/>
                  <a:pt x="1732" y="6746"/>
                  <a:pt x="2719" y="6364"/>
                </a:cubicBezTo>
                <a:cubicBezTo>
                  <a:pt x="3361" y="6120"/>
                  <a:pt x="3941" y="5845"/>
                  <a:pt x="4338" y="5570"/>
                </a:cubicBezTo>
                <a:lnTo>
                  <a:pt x="4338" y="5570"/>
                </a:lnTo>
                <a:cubicBezTo>
                  <a:pt x="4094" y="5998"/>
                  <a:pt x="3789" y="6548"/>
                  <a:pt x="3514" y="7189"/>
                </a:cubicBezTo>
                <a:cubicBezTo>
                  <a:pt x="2933" y="8533"/>
                  <a:pt x="2658" y="9694"/>
                  <a:pt x="2903" y="9786"/>
                </a:cubicBezTo>
                <a:cubicBezTo>
                  <a:pt x="2916" y="9792"/>
                  <a:pt x="2931" y="9796"/>
                  <a:pt x="2947" y="9796"/>
                </a:cubicBezTo>
                <a:cubicBezTo>
                  <a:pt x="3221" y="9796"/>
                  <a:pt x="3851" y="8826"/>
                  <a:pt x="4400" y="7556"/>
                </a:cubicBezTo>
                <a:cubicBezTo>
                  <a:pt x="4674" y="6914"/>
                  <a:pt x="4888" y="6334"/>
                  <a:pt x="5010" y="5875"/>
                </a:cubicBezTo>
                <a:cubicBezTo>
                  <a:pt x="5102" y="6334"/>
                  <a:pt x="5285" y="6945"/>
                  <a:pt x="5530" y="7586"/>
                </a:cubicBezTo>
                <a:cubicBezTo>
                  <a:pt x="6057" y="8875"/>
                  <a:pt x="6669" y="9883"/>
                  <a:pt x="6933" y="9883"/>
                </a:cubicBezTo>
                <a:cubicBezTo>
                  <a:pt x="6945" y="9883"/>
                  <a:pt x="6956" y="9881"/>
                  <a:pt x="6966" y="9877"/>
                </a:cubicBezTo>
                <a:cubicBezTo>
                  <a:pt x="7210" y="9755"/>
                  <a:pt x="6996" y="8594"/>
                  <a:pt x="6446" y="7220"/>
                </a:cubicBezTo>
                <a:cubicBezTo>
                  <a:pt x="6202" y="6578"/>
                  <a:pt x="5927" y="6028"/>
                  <a:pt x="5683" y="5601"/>
                </a:cubicBezTo>
                <a:lnTo>
                  <a:pt x="5683" y="5601"/>
                </a:lnTo>
                <a:cubicBezTo>
                  <a:pt x="6080" y="5875"/>
                  <a:pt x="6630" y="6150"/>
                  <a:pt x="7271" y="6425"/>
                </a:cubicBezTo>
                <a:cubicBezTo>
                  <a:pt x="8282" y="6862"/>
                  <a:pt x="9189" y="7126"/>
                  <a:pt x="9629" y="7126"/>
                </a:cubicBezTo>
                <a:cubicBezTo>
                  <a:pt x="9774" y="7126"/>
                  <a:pt x="9868" y="7097"/>
                  <a:pt x="9898" y="7036"/>
                </a:cubicBezTo>
                <a:cubicBezTo>
                  <a:pt x="9990" y="6792"/>
                  <a:pt x="8982" y="6120"/>
                  <a:pt x="7638" y="5539"/>
                </a:cubicBezTo>
                <a:cubicBezTo>
                  <a:pt x="7027" y="5264"/>
                  <a:pt x="6416" y="5051"/>
                  <a:pt x="5957" y="4959"/>
                </a:cubicBezTo>
                <a:cubicBezTo>
                  <a:pt x="6416" y="4837"/>
                  <a:pt x="7027" y="4654"/>
                  <a:pt x="7668" y="4409"/>
                </a:cubicBezTo>
                <a:cubicBezTo>
                  <a:pt x="9043" y="3859"/>
                  <a:pt x="10051" y="3248"/>
                  <a:pt x="9959" y="2973"/>
                </a:cubicBezTo>
                <a:cubicBezTo>
                  <a:pt x="9935" y="2909"/>
                  <a:pt x="9835" y="2879"/>
                  <a:pt x="9676" y="2879"/>
                </a:cubicBezTo>
                <a:cubicBezTo>
                  <a:pt x="9228" y="2879"/>
                  <a:pt x="8315" y="3118"/>
                  <a:pt x="7302" y="3523"/>
                </a:cubicBezTo>
                <a:cubicBezTo>
                  <a:pt x="6660" y="3768"/>
                  <a:pt x="6110" y="4043"/>
                  <a:pt x="5683" y="4287"/>
                </a:cubicBezTo>
                <a:cubicBezTo>
                  <a:pt x="5957" y="3890"/>
                  <a:pt x="6263" y="3340"/>
                  <a:pt x="6538" y="2698"/>
                </a:cubicBezTo>
                <a:cubicBezTo>
                  <a:pt x="7118" y="1354"/>
                  <a:pt x="7393" y="163"/>
                  <a:pt x="7149" y="71"/>
                </a:cubicBezTo>
                <a:cubicBezTo>
                  <a:pt x="7135" y="65"/>
                  <a:pt x="7121" y="61"/>
                  <a:pt x="7105" y="61"/>
                </a:cubicBezTo>
                <a:cubicBezTo>
                  <a:pt x="6831" y="61"/>
                  <a:pt x="6199" y="1031"/>
                  <a:pt x="5621" y="2301"/>
                </a:cubicBezTo>
                <a:cubicBezTo>
                  <a:pt x="5347" y="2943"/>
                  <a:pt x="5163" y="3523"/>
                  <a:pt x="5041" y="4012"/>
                </a:cubicBezTo>
                <a:cubicBezTo>
                  <a:pt x="4949" y="3523"/>
                  <a:pt x="4766" y="2943"/>
                  <a:pt x="4491" y="2301"/>
                </a:cubicBezTo>
                <a:cubicBezTo>
                  <a:pt x="4000" y="1000"/>
                  <a:pt x="3399" y="0"/>
                  <a:pt x="31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9"/>
          <p:cNvSpPr txBox="1">
            <a:spLocks noGrp="1"/>
          </p:cNvSpPr>
          <p:nvPr>
            <p:ph type="title"/>
          </p:nvPr>
        </p:nvSpPr>
        <p:spPr>
          <a:xfrm>
            <a:off x="5445367" y="593367"/>
            <a:ext cx="5796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19"/>
          <p:cNvSpPr txBox="1">
            <a:spLocks noGrp="1"/>
          </p:cNvSpPr>
          <p:nvPr>
            <p:ph type="subTitle" idx="1"/>
          </p:nvPr>
        </p:nvSpPr>
        <p:spPr>
          <a:xfrm>
            <a:off x="5445233" y="1791233"/>
            <a:ext cx="5796000" cy="43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182" name="Google Shape;182;p19"/>
          <p:cNvSpPr>
            <a:spLocks noGrp="1"/>
          </p:cNvSpPr>
          <p:nvPr>
            <p:ph type="pic" idx="2"/>
          </p:nvPr>
        </p:nvSpPr>
        <p:spPr>
          <a:xfrm>
            <a:off x="950967" y="1181633"/>
            <a:ext cx="4494400" cy="4494400"/>
          </a:xfrm>
          <a:prstGeom prst="ellipse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78979881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0"/>
          <p:cNvSpPr/>
          <p:nvPr/>
        </p:nvSpPr>
        <p:spPr>
          <a:xfrm rot="10800000" flipH="1">
            <a:off x="-326692" y="14"/>
            <a:ext cx="7019339" cy="7101519"/>
          </a:xfrm>
          <a:custGeom>
            <a:avLst/>
            <a:gdLst/>
            <a:ahLst/>
            <a:cxnLst/>
            <a:rect l="l" t="t" r="r" b="b"/>
            <a:pathLst>
              <a:path w="33082" h="32744" extrusionOk="0">
                <a:moveTo>
                  <a:pt x="1372" y="0"/>
                </a:moveTo>
                <a:lnTo>
                  <a:pt x="1372" y="32743"/>
                </a:lnTo>
                <a:lnTo>
                  <a:pt x="29964" y="32743"/>
                </a:lnTo>
                <a:cubicBezTo>
                  <a:pt x="29964" y="32743"/>
                  <a:pt x="33081" y="20861"/>
                  <a:pt x="18830" y="19739"/>
                </a:cubicBezTo>
                <a:cubicBezTo>
                  <a:pt x="0" y="18260"/>
                  <a:pt x="9264" y="570"/>
                  <a:pt x="137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20"/>
          <p:cNvSpPr/>
          <p:nvPr/>
        </p:nvSpPr>
        <p:spPr>
          <a:xfrm rot="8100000" flipH="1">
            <a:off x="5806843" y="2000498"/>
            <a:ext cx="9374871" cy="5479607"/>
          </a:xfrm>
          <a:custGeom>
            <a:avLst/>
            <a:gdLst/>
            <a:ahLst/>
            <a:cxnLst/>
            <a:rect l="l" t="t" r="r" b="b"/>
            <a:pathLst>
              <a:path w="43379" h="25355" extrusionOk="0">
                <a:moveTo>
                  <a:pt x="20220" y="0"/>
                </a:moveTo>
                <a:lnTo>
                  <a:pt x="1" y="20220"/>
                </a:lnTo>
                <a:cubicBezTo>
                  <a:pt x="1" y="20220"/>
                  <a:pt x="2999" y="25355"/>
                  <a:pt x="8487" y="25355"/>
                </a:cubicBezTo>
                <a:cubicBezTo>
                  <a:pt x="10890" y="25355"/>
                  <a:pt x="13770" y="24370"/>
                  <a:pt x="17085" y="21538"/>
                </a:cubicBezTo>
                <a:cubicBezTo>
                  <a:pt x="20712" y="18442"/>
                  <a:pt x="23802" y="17339"/>
                  <a:pt x="26492" y="17339"/>
                </a:cubicBezTo>
                <a:cubicBezTo>
                  <a:pt x="33138" y="17339"/>
                  <a:pt x="37338" y="24069"/>
                  <a:pt x="41137" y="24069"/>
                </a:cubicBezTo>
                <a:cubicBezTo>
                  <a:pt x="41895" y="24069"/>
                  <a:pt x="42637" y="23801"/>
                  <a:pt x="43379" y="23159"/>
                </a:cubicBezTo>
                <a:lnTo>
                  <a:pt x="2022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20"/>
          <p:cNvSpPr/>
          <p:nvPr/>
        </p:nvSpPr>
        <p:spPr>
          <a:xfrm rot="-5750742" flipH="1">
            <a:off x="-588776" y="5041605"/>
            <a:ext cx="2713379" cy="2194147"/>
          </a:xfrm>
          <a:custGeom>
            <a:avLst/>
            <a:gdLst/>
            <a:ahLst/>
            <a:cxnLst/>
            <a:rect l="l" t="t" r="r" b="b"/>
            <a:pathLst>
              <a:path w="58633" h="47413" extrusionOk="0">
                <a:moveTo>
                  <a:pt x="30525" y="0"/>
                </a:moveTo>
                <a:cubicBezTo>
                  <a:pt x="29703" y="9833"/>
                  <a:pt x="18097" y="19473"/>
                  <a:pt x="8229" y="19473"/>
                </a:cubicBezTo>
                <a:cubicBezTo>
                  <a:pt x="2886" y="19473"/>
                  <a:pt x="-2345" y="9102"/>
                  <a:pt x="1173" y="5080"/>
                </a:cubicBezTo>
                <a:cubicBezTo>
                  <a:pt x="8683" y="-3506"/>
                  <a:pt x="26722" y="13683"/>
                  <a:pt x="29113" y="24836"/>
                </a:cubicBezTo>
                <a:cubicBezTo>
                  <a:pt x="30082" y="29358"/>
                  <a:pt x="31256" y="35395"/>
                  <a:pt x="27985" y="38665"/>
                </a:cubicBezTo>
                <a:cubicBezTo>
                  <a:pt x="24408" y="42240"/>
                  <a:pt x="16867" y="44496"/>
                  <a:pt x="13027" y="41205"/>
                </a:cubicBezTo>
                <a:cubicBezTo>
                  <a:pt x="9345" y="38050"/>
                  <a:pt x="12879" y="28708"/>
                  <a:pt x="17542" y="27376"/>
                </a:cubicBezTo>
                <a:cubicBezTo>
                  <a:pt x="31249" y="23459"/>
                  <a:pt x="60809" y="29019"/>
                  <a:pt x="58465" y="14958"/>
                </a:cubicBezTo>
                <a:cubicBezTo>
                  <a:pt x="57537" y="9389"/>
                  <a:pt x="45039" y="2943"/>
                  <a:pt x="42942" y="8185"/>
                </a:cubicBezTo>
                <a:cubicBezTo>
                  <a:pt x="41104" y="12780"/>
                  <a:pt x="44088" y="18037"/>
                  <a:pt x="45200" y="22860"/>
                </a:cubicBezTo>
                <a:cubicBezTo>
                  <a:pt x="46437" y="28225"/>
                  <a:pt x="47719" y="33653"/>
                  <a:pt x="49998" y="38665"/>
                </a:cubicBezTo>
                <a:cubicBezTo>
                  <a:pt x="51375" y="41692"/>
                  <a:pt x="54796" y="44087"/>
                  <a:pt x="54796" y="47413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7" name="Google Shape;187;p20"/>
          <p:cNvSpPr/>
          <p:nvPr/>
        </p:nvSpPr>
        <p:spPr>
          <a:xfrm flipH="1">
            <a:off x="902233" y="719400"/>
            <a:ext cx="10338800" cy="5419200"/>
          </a:xfrm>
          <a:prstGeom prst="roundRect">
            <a:avLst>
              <a:gd name="adj" fmla="val 3923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20"/>
          <p:cNvSpPr/>
          <p:nvPr/>
        </p:nvSpPr>
        <p:spPr>
          <a:xfrm rot="4342687" flipH="1">
            <a:off x="9884328" y="-854613"/>
            <a:ext cx="2713433" cy="2194192"/>
          </a:xfrm>
          <a:custGeom>
            <a:avLst/>
            <a:gdLst/>
            <a:ahLst/>
            <a:cxnLst/>
            <a:rect l="l" t="t" r="r" b="b"/>
            <a:pathLst>
              <a:path w="58633" h="47413" extrusionOk="0">
                <a:moveTo>
                  <a:pt x="30525" y="0"/>
                </a:moveTo>
                <a:cubicBezTo>
                  <a:pt x="29703" y="9833"/>
                  <a:pt x="18097" y="19473"/>
                  <a:pt x="8229" y="19473"/>
                </a:cubicBezTo>
                <a:cubicBezTo>
                  <a:pt x="2886" y="19473"/>
                  <a:pt x="-2345" y="9102"/>
                  <a:pt x="1173" y="5080"/>
                </a:cubicBezTo>
                <a:cubicBezTo>
                  <a:pt x="8683" y="-3506"/>
                  <a:pt x="26722" y="13683"/>
                  <a:pt x="29113" y="24836"/>
                </a:cubicBezTo>
                <a:cubicBezTo>
                  <a:pt x="30082" y="29358"/>
                  <a:pt x="31256" y="35395"/>
                  <a:pt x="27985" y="38665"/>
                </a:cubicBezTo>
                <a:cubicBezTo>
                  <a:pt x="24408" y="42240"/>
                  <a:pt x="16867" y="44496"/>
                  <a:pt x="13027" y="41205"/>
                </a:cubicBezTo>
                <a:cubicBezTo>
                  <a:pt x="9345" y="38050"/>
                  <a:pt x="12879" y="28708"/>
                  <a:pt x="17542" y="27376"/>
                </a:cubicBezTo>
                <a:cubicBezTo>
                  <a:pt x="31249" y="23459"/>
                  <a:pt x="60809" y="29019"/>
                  <a:pt x="58465" y="14958"/>
                </a:cubicBezTo>
                <a:cubicBezTo>
                  <a:pt x="57537" y="9389"/>
                  <a:pt x="45039" y="2943"/>
                  <a:pt x="42942" y="8185"/>
                </a:cubicBezTo>
                <a:cubicBezTo>
                  <a:pt x="41104" y="12780"/>
                  <a:pt x="44088" y="18037"/>
                  <a:pt x="45200" y="22860"/>
                </a:cubicBezTo>
                <a:cubicBezTo>
                  <a:pt x="46437" y="28225"/>
                  <a:pt x="47719" y="33653"/>
                  <a:pt x="49998" y="38665"/>
                </a:cubicBezTo>
                <a:cubicBezTo>
                  <a:pt x="51375" y="41692"/>
                  <a:pt x="54796" y="44087"/>
                  <a:pt x="54796" y="47413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9" name="Google Shape;189;p20"/>
          <p:cNvSpPr/>
          <p:nvPr/>
        </p:nvSpPr>
        <p:spPr>
          <a:xfrm flipH="1">
            <a:off x="1112789" y="5319818"/>
            <a:ext cx="522400" cy="575367"/>
          </a:xfrm>
          <a:custGeom>
            <a:avLst/>
            <a:gdLst/>
            <a:ahLst/>
            <a:cxnLst/>
            <a:rect l="l" t="t" r="r" b="b"/>
            <a:pathLst>
              <a:path w="15672" h="17261" extrusionOk="0">
                <a:moveTo>
                  <a:pt x="6080" y="0"/>
                </a:moveTo>
                <a:cubicBezTo>
                  <a:pt x="5927" y="2322"/>
                  <a:pt x="5774" y="4644"/>
                  <a:pt x="5621" y="7057"/>
                </a:cubicBezTo>
                <a:cubicBezTo>
                  <a:pt x="3880" y="6079"/>
                  <a:pt x="2230" y="5163"/>
                  <a:pt x="550" y="4216"/>
                </a:cubicBezTo>
                <a:cubicBezTo>
                  <a:pt x="550" y="4246"/>
                  <a:pt x="520" y="4277"/>
                  <a:pt x="489" y="4308"/>
                </a:cubicBezTo>
                <a:cubicBezTo>
                  <a:pt x="2017" y="5591"/>
                  <a:pt x="3513" y="6904"/>
                  <a:pt x="5102" y="8248"/>
                </a:cubicBezTo>
                <a:cubicBezTo>
                  <a:pt x="3330" y="8768"/>
                  <a:pt x="1650" y="9287"/>
                  <a:pt x="0" y="9776"/>
                </a:cubicBezTo>
                <a:cubicBezTo>
                  <a:pt x="0" y="9806"/>
                  <a:pt x="0" y="9837"/>
                  <a:pt x="31" y="9898"/>
                </a:cubicBezTo>
                <a:cubicBezTo>
                  <a:pt x="1711" y="9745"/>
                  <a:pt x="3422" y="9623"/>
                  <a:pt x="5255" y="9470"/>
                </a:cubicBezTo>
                <a:lnTo>
                  <a:pt x="5255" y="9470"/>
                </a:lnTo>
                <a:cubicBezTo>
                  <a:pt x="4186" y="11181"/>
                  <a:pt x="3116" y="12739"/>
                  <a:pt x="2108" y="14358"/>
                </a:cubicBezTo>
                <a:lnTo>
                  <a:pt x="2200" y="14419"/>
                </a:lnTo>
                <a:cubicBezTo>
                  <a:pt x="3727" y="13136"/>
                  <a:pt x="5224" y="11822"/>
                  <a:pt x="6813" y="10478"/>
                </a:cubicBezTo>
                <a:cubicBezTo>
                  <a:pt x="7301" y="12800"/>
                  <a:pt x="7760" y="15030"/>
                  <a:pt x="8218" y="17260"/>
                </a:cubicBezTo>
                <a:cubicBezTo>
                  <a:pt x="8493" y="14663"/>
                  <a:pt x="8523" y="12067"/>
                  <a:pt x="8707" y="9440"/>
                </a:cubicBezTo>
                <a:cubicBezTo>
                  <a:pt x="11059" y="9715"/>
                  <a:pt x="13350" y="9959"/>
                  <a:pt x="15641" y="10203"/>
                </a:cubicBezTo>
                <a:cubicBezTo>
                  <a:pt x="15641" y="10173"/>
                  <a:pt x="15672" y="10142"/>
                  <a:pt x="15672" y="10081"/>
                </a:cubicBezTo>
                <a:cubicBezTo>
                  <a:pt x="13442" y="9379"/>
                  <a:pt x="11181" y="8676"/>
                  <a:pt x="8859" y="7912"/>
                </a:cubicBezTo>
                <a:cubicBezTo>
                  <a:pt x="10417" y="6721"/>
                  <a:pt x="11884" y="5591"/>
                  <a:pt x="13381" y="4491"/>
                </a:cubicBezTo>
                <a:cubicBezTo>
                  <a:pt x="13350" y="4460"/>
                  <a:pt x="13320" y="4430"/>
                  <a:pt x="13320" y="4399"/>
                </a:cubicBezTo>
                <a:cubicBezTo>
                  <a:pt x="11334" y="5285"/>
                  <a:pt x="9348" y="6140"/>
                  <a:pt x="7332" y="7057"/>
                </a:cubicBezTo>
                <a:cubicBezTo>
                  <a:pt x="7179" y="6232"/>
                  <a:pt x="7057" y="5438"/>
                  <a:pt x="6935" y="4644"/>
                </a:cubicBezTo>
                <a:cubicBezTo>
                  <a:pt x="6813" y="3849"/>
                  <a:pt x="6691" y="3055"/>
                  <a:pt x="6568" y="2291"/>
                </a:cubicBezTo>
                <a:cubicBezTo>
                  <a:pt x="6446" y="1528"/>
                  <a:pt x="6385" y="733"/>
                  <a:pt x="60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20"/>
          <p:cNvSpPr/>
          <p:nvPr/>
        </p:nvSpPr>
        <p:spPr>
          <a:xfrm flipH="1">
            <a:off x="11637602" y="1685667"/>
            <a:ext cx="335033" cy="329433"/>
          </a:xfrm>
          <a:custGeom>
            <a:avLst/>
            <a:gdLst/>
            <a:ahLst/>
            <a:cxnLst/>
            <a:rect l="l" t="t" r="r" b="b"/>
            <a:pathLst>
              <a:path w="10051" h="9883" extrusionOk="0">
                <a:moveTo>
                  <a:pt x="3129" y="0"/>
                </a:moveTo>
                <a:cubicBezTo>
                  <a:pt x="3113" y="0"/>
                  <a:pt x="3099" y="4"/>
                  <a:pt x="3086" y="10"/>
                </a:cubicBezTo>
                <a:cubicBezTo>
                  <a:pt x="2842" y="102"/>
                  <a:pt x="3055" y="1293"/>
                  <a:pt x="3605" y="2637"/>
                </a:cubicBezTo>
                <a:cubicBezTo>
                  <a:pt x="3850" y="3279"/>
                  <a:pt x="4125" y="3859"/>
                  <a:pt x="4369" y="4256"/>
                </a:cubicBezTo>
                <a:cubicBezTo>
                  <a:pt x="3972" y="4012"/>
                  <a:pt x="3422" y="3707"/>
                  <a:pt x="2780" y="3432"/>
                </a:cubicBezTo>
                <a:cubicBezTo>
                  <a:pt x="1770" y="2995"/>
                  <a:pt x="862" y="2731"/>
                  <a:pt x="423" y="2731"/>
                </a:cubicBezTo>
                <a:cubicBezTo>
                  <a:pt x="278" y="2731"/>
                  <a:pt x="184" y="2760"/>
                  <a:pt x="153" y="2821"/>
                </a:cubicBezTo>
                <a:cubicBezTo>
                  <a:pt x="62" y="3065"/>
                  <a:pt x="1039" y="3737"/>
                  <a:pt x="2383" y="4317"/>
                </a:cubicBezTo>
                <a:cubicBezTo>
                  <a:pt x="3025" y="4592"/>
                  <a:pt x="3636" y="4806"/>
                  <a:pt x="4094" y="4928"/>
                </a:cubicBezTo>
                <a:cubicBezTo>
                  <a:pt x="3605" y="5020"/>
                  <a:pt x="3025" y="5203"/>
                  <a:pt x="2383" y="5448"/>
                </a:cubicBezTo>
                <a:cubicBezTo>
                  <a:pt x="1009" y="5998"/>
                  <a:pt x="1" y="6639"/>
                  <a:pt x="92" y="6884"/>
                </a:cubicBezTo>
                <a:cubicBezTo>
                  <a:pt x="117" y="6948"/>
                  <a:pt x="218" y="6979"/>
                  <a:pt x="380" y="6979"/>
                </a:cubicBezTo>
                <a:cubicBezTo>
                  <a:pt x="827" y="6979"/>
                  <a:pt x="1732" y="6746"/>
                  <a:pt x="2719" y="6364"/>
                </a:cubicBezTo>
                <a:cubicBezTo>
                  <a:pt x="3361" y="6120"/>
                  <a:pt x="3941" y="5845"/>
                  <a:pt x="4338" y="5570"/>
                </a:cubicBezTo>
                <a:lnTo>
                  <a:pt x="4338" y="5570"/>
                </a:lnTo>
                <a:cubicBezTo>
                  <a:pt x="4094" y="5998"/>
                  <a:pt x="3789" y="6548"/>
                  <a:pt x="3514" y="7189"/>
                </a:cubicBezTo>
                <a:cubicBezTo>
                  <a:pt x="2933" y="8533"/>
                  <a:pt x="2658" y="9694"/>
                  <a:pt x="2903" y="9786"/>
                </a:cubicBezTo>
                <a:cubicBezTo>
                  <a:pt x="2916" y="9792"/>
                  <a:pt x="2931" y="9796"/>
                  <a:pt x="2947" y="9796"/>
                </a:cubicBezTo>
                <a:cubicBezTo>
                  <a:pt x="3221" y="9796"/>
                  <a:pt x="3851" y="8826"/>
                  <a:pt x="4400" y="7556"/>
                </a:cubicBezTo>
                <a:cubicBezTo>
                  <a:pt x="4674" y="6914"/>
                  <a:pt x="4888" y="6334"/>
                  <a:pt x="5010" y="5875"/>
                </a:cubicBezTo>
                <a:cubicBezTo>
                  <a:pt x="5102" y="6334"/>
                  <a:pt x="5285" y="6945"/>
                  <a:pt x="5530" y="7586"/>
                </a:cubicBezTo>
                <a:cubicBezTo>
                  <a:pt x="6057" y="8875"/>
                  <a:pt x="6669" y="9883"/>
                  <a:pt x="6933" y="9883"/>
                </a:cubicBezTo>
                <a:cubicBezTo>
                  <a:pt x="6945" y="9883"/>
                  <a:pt x="6956" y="9881"/>
                  <a:pt x="6966" y="9877"/>
                </a:cubicBezTo>
                <a:cubicBezTo>
                  <a:pt x="7210" y="9755"/>
                  <a:pt x="6996" y="8594"/>
                  <a:pt x="6446" y="7220"/>
                </a:cubicBezTo>
                <a:cubicBezTo>
                  <a:pt x="6202" y="6578"/>
                  <a:pt x="5927" y="6028"/>
                  <a:pt x="5683" y="5601"/>
                </a:cubicBezTo>
                <a:lnTo>
                  <a:pt x="5683" y="5601"/>
                </a:lnTo>
                <a:cubicBezTo>
                  <a:pt x="6080" y="5875"/>
                  <a:pt x="6630" y="6150"/>
                  <a:pt x="7271" y="6425"/>
                </a:cubicBezTo>
                <a:cubicBezTo>
                  <a:pt x="8282" y="6862"/>
                  <a:pt x="9189" y="7126"/>
                  <a:pt x="9629" y="7126"/>
                </a:cubicBezTo>
                <a:cubicBezTo>
                  <a:pt x="9774" y="7126"/>
                  <a:pt x="9868" y="7097"/>
                  <a:pt x="9898" y="7036"/>
                </a:cubicBezTo>
                <a:cubicBezTo>
                  <a:pt x="9990" y="6792"/>
                  <a:pt x="8982" y="6120"/>
                  <a:pt x="7638" y="5539"/>
                </a:cubicBezTo>
                <a:cubicBezTo>
                  <a:pt x="7027" y="5264"/>
                  <a:pt x="6416" y="5051"/>
                  <a:pt x="5957" y="4959"/>
                </a:cubicBezTo>
                <a:cubicBezTo>
                  <a:pt x="6416" y="4837"/>
                  <a:pt x="7027" y="4654"/>
                  <a:pt x="7668" y="4409"/>
                </a:cubicBezTo>
                <a:cubicBezTo>
                  <a:pt x="9043" y="3859"/>
                  <a:pt x="10051" y="3248"/>
                  <a:pt x="9959" y="2973"/>
                </a:cubicBezTo>
                <a:cubicBezTo>
                  <a:pt x="9935" y="2909"/>
                  <a:pt x="9835" y="2879"/>
                  <a:pt x="9676" y="2879"/>
                </a:cubicBezTo>
                <a:cubicBezTo>
                  <a:pt x="9228" y="2879"/>
                  <a:pt x="8315" y="3118"/>
                  <a:pt x="7302" y="3523"/>
                </a:cubicBezTo>
                <a:cubicBezTo>
                  <a:pt x="6660" y="3768"/>
                  <a:pt x="6110" y="4043"/>
                  <a:pt x="5683" y="4287"/>
                </a:cubicBezTo>
                <a:cubicBezTo>
                  <a:pt x="5957" y="3890"/>
                  <a:pt x="6263" y="3340"/>
                  <a:pt x="6538" y="2698"/>
                </a:cubicBezTo>
                <a:cubicBezTo>
                  <a:pt x="7118" y="1354"/>
                  <a:pt x="7393" y="163"/>
                  <a:pt x="7149" y="71"/>
                </a:cubicBezTo>
                <a:cubicBezTo>
                  <a:pt x="7135" y="65"/>
                  <a:pt x="7121" y="61"/>
                  <a:pt x="7105" y="61"/>
                </a:cubicBezTo>
                <a:cubicBezTo>
                  <a:pt x="6831" y="61"/>
                  <a:pt x="6199" y="1031"/>
                  <a:pt x="5621" y="2301"/>
                </a:cubicBezTo>
                <a:cubicBezTo>
                  <a:pt x="5347" y="2943"/>
                  <a:pt x="5163" y="3523"/>
                  <a:pt x="5041" y="4012"/>
                </a:cubicBezTo>
                <a:cubicBezTo>
                  <a:pt x="4949" y="3523"/>
                  <a:pt x="4766" y="2943"/>
                  <a:pt x="4491" y="2301"/>
                </a:cubicBezTo>
                <a:cubicBezTo>
                  <a:pt x="4000" y="1000"/>
                  <a:pt x="3399" y="0"/>
                  <a:pt x="31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20"/>
          <p:cNvSpPr txBox="1">
            <a:spLocks noGrp="1"/>
          </p:cNvSpPr>
          <p:nvPr>
            <p:ph type="title"/>
          </p:nvPr>
        </p:nvSpPr>
        <p:spPr>
          <a:xfrm>
            <a:off x="4743200" y="4133717"/>
            <a:ext cx="5813600" cy="7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192" name="Google Shape;192;p20"/>
          <p:cNvSpPr txBox="1">
            <a:spLocks noGrp="1"/>
          </p:cNvSpPr>
          <p:nvPr>
            <p:ph type="subTitle" idx="1"/>
          </p:nvPr>
        </p:nvSpPr>
        <p:spPr>
          <a:xfrm>
            <a:off x="1635200" y="2015084"/>
            <a:ext cx="8921600" cy="197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0609248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1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21"/>
          <p:cNvSpPr txBox="1">
            <a:spLocks noGrp="1"/>
          </p:cNvSpPr>
          <p:nvPr>
            <p:ph type="subTitle" idx="1"/>
          </p:nvPr>
        </p:nvSpPr>
        <p:spPr>
          <a:xfrm>
            <a:off x="6235433" y="2074000"/>
            <a:ext cx="5005600" cy="27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21"/>
          <p:cNvSpPr txBox="1">
            <a:spLocks noGrp="1"/>
          </p:cNvSpPr>
          <p:nvPr>
            <p:ph type="subTitle" idx="2"/>
          </p:nvPr>
        </p:nvSpPr>
        <p:spPr>
          <a:xfrm>
            <a:off x="950967" y="2074000"/>
            <a:ext cx="5005600" cy="27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1"/>
          <p:cNvSpPr/>
          <p:nvPr/>
        </p:nvSpPr>
        <p:spPr>
          <a:xfrm rot="10800000" flipH="1">
            <a:off x="-326692" y="14"/>
            <a:ext cx="7019339" cy="7101519"/>
          </a:xfrm>
          <a:custGeom>
            <a:avLst/>
            <a:gdLst/>
            <a:ahLst/>
            <a:cxnLst/>
            <a:rect l="l" t="t" r="r" b="b"/>
            <a:pathLst>
              <a:path w="33082" h="32744" extrusionOk="0">
                <a:moveTo>
                  <a:pt x="1372" y="0"/>
                </a:moveTo>
                <a:lnTo>
                  <a:pt x="1372" y="32743"/>
                </a:lnTo>
                <a:lnTo>
                  <a:pt x="29964" y="32743"/>
                </a:lnTo>
                <a:cubicBezTo>
                  <a:pt x="29964" y="32743"/>
                  <a:pt x="33081" y="20861"/>
                  <a:pt x="18830" y="19739"/>
                </a:cubicBezTo>
                <a:cubicBezTo>
                  <a:pt x="0" y="18260"/>
                  <a:pt x="9264" y="570"/>
                  <a:pt x="137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21"/>
          <p:cNvSpPr/>
          <p:nvPr/>
        </p:nvSpPr>
        <p:spPr>
          <a:xfrm rot="8100000" flipH="1">
            <a:off x="5806843" y="2000498"/>
            <a:ext cx="9374871" cy="5479607"/>
          </a:xfrm>
          <a:custGeom>
            <a:avLst/>
            <a:gdLst/>
            <a:ahLst/>
            <a:cxnLst/>
            <a:rect l="l" t="t" r="r" b="b"/>
            <a:pathLst>
              <a:path w="43379" h="25355" extrusionOk="0">
                <a:moveTo>
                  <a:pt x="20220" y="0"/>
                </a:moveTo>
                <a:lnTo>
                  <a:pt x="1" y="20220"/>
                </a:lnTo>
                <a:cubicBezTo>
                  <a:pt x="1" y="20220"/>
                  <a:pt x="2999" y="25355"/>
                  <a:pt x="8487" y="25355"/>
                </a:cubicBezTo>
                <a:cubicBezTo>
                  <a:pt x="10890" y="25355"/>
                  <a:pt x="13770" y="24370"/>
                  <a:pt x="17085" y="21538"/>
                </a:cubicBezTo>
                <a:cubicBezTo>
                  <a:pt x="20712" y="18442"/>
                  <a:pt x="23802" y="17339"/>
                  <a:pt x="26492" y="17339"/>
                </a:cubicBezTo>
                <a:cubicBezTo>
                  <a:pt x="33138" y="17339"/>
                  <a:pt x="37338" y="24069"/>
                  <a:pt x="41137" y="24069"/>
                </a:cubicBezTo>
                <a:cubicBezTo>
                  <a:pt x="41895" y="24069"/>
                  <a:pt x="42637" y="23801"/>
                  <a:pt x="43379" y="23159"/>
                </a:cubicBezTo>
                <a:lnTo>
                  <a:pt x="2022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21"/>
          <p:cNvSpPr/>
          <p:nvPr/>
        </p:nvSpPr>
        <p:spPr>
          <a:xfrm rot="-4259997" flipH="1">
            <a:off x="-1441815" y="4666378"/>
            <a:ext cx="2713416" cy="2194177"/>
          </a:xfrm>
          <a:custGeom>
            <a:avLst/>
            <a:gdLst/>
            <a:ahLst/>
            <a:cxnLst/>
            <a:rect l="l" t="t" r="r" b="b"/>
            <a:pathLst>
              <a:path w="58633" h="47413" extrusionOk="0">
                <a:moveTo>
                  <a:pt x="30525" y="0"/>
                </a:moveTo>
                <a:cubicBezTo>
                  <a:pt x="29703" y="9833"/>
                  <a:pt x="18097" y="19473"/>
                  <a:pt x="8229" y="19473"/>
                </a:cubicBezTo>
                <a:cubicBezTo>
                  <a:pt x="2886" y="19473"/>
                  <a:pt x="-2345" y="9102"/>
                  <a:pt x="1173" y="5080"/>
                </a:cubicBezTo>
                <a:cubicBezTo>
                  <a:pt x="8683" y="-3506"/>
                  <a:pt x="26722" y="13683"/>
                  <a:pt x="29113" y="24836"/>
                </a:cubicBezTo>
                <a:cubicBezTo>
                  <a:pt x="30082" y="29358"/>
                  <a:pt x="31256" y="35395"/>
                  <a:pt x="27985" y="38665"/>
                </a:cubicBezTo>
                <a:cubicBezTo>
                  <a:pt x="24408" y="42240"/>
                  <a:pt x="16867" y="44496"/>
                  <a:pt x="13027" y="41205"/>
                </a:cubicBezTo>
                <a:cubicBezTo>
                  <a:pt x="9345" y="38050"/>
                  <a:pt x="12879" y="28708"/>
                  <a:pt x="17542" y="27376"/>
                </a:cubicBezTo>
                <a:cubicBezTo>
                  <a:pt x="31249" y="23459"/>
                  <a:pt x="60809" y="29019"/>
                  <a:pt x="58465" y="14958"/>
                </a:cubicBezTo>
                <a:cubicBezTo>
                  <a:pt x="57537" y="9389"/>
                  <a:pt x="45039" y="2943"/>
                  <a:pt x="42942" y="8185"/>
                </a:cubicBezTo>
                <a:cubicBezTo>
                  <a:pt x="41104" y="12780"/>
                  <a:pt x="44088" y="18037"/>
                  <a:pt x="45200" y="22860"/>
                </a:cubicBezTo>
                <a:cubicBezTo>
                  <a:pt x="46437" y="28225"/>
                  <a:pt x="47719" y="33653"/>
                  <a:pt x="49998" y="38665"/>
                </a:cubicBezTo>
                <a:cubicBezTo>
                  <a:pt x="51375" y="41692"/>
                  <a:pt x="54796" y="44087"/>
                  <a:pt x="54796" y="47413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0" name="Google Shape;200;p21"/>
          <p:cNvSpPr/>
          <p:nvPr/>
        </p:nvSpPr>
        <p:spPr>
          <a:xfrm flipH="1">
            <a:off x="430607" y="326600"/>
            <a:ext cx="11282000" cy="6204800"/>
          </a:xfrm>
          <a:prstGeom prst="roundRect">
            <a:avLst>
              <a:gd name="adj" fmla="val 3923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21"/>
          <p:cNvSpPr/>
          <p:nvPr/>
        </p:nvSpPr>
        <p:spPr>
          <a:xfrm rot="7895195" flipH="1">
            <a:off x="10751611" y="-1041685"/>
            <a:ext cx="2713381" cy="2194149"/>
          </a:xfrm>
          <a:custGeom>
            <a:avLst/>
            <a:gdLst/>
            <a:ahLst/>
            <a:cxnLst/>
            <a:rect l="l" t="t" r="r" b="b"/>
            <a:pathLst>
              <a:path w="58633" h="47413" extrusionOk="0">
                <a:moveTo>
                  <a:pt x="30525" y="0"/>
                </a:moveTo>
                <a:cubicBezTo>
                  <a:pt x="29703" y="9833"/>
                  <a:pt x="18097" y="19473"/>
                  <a:pt x="8229" y="19473"/>
                </a:cubicBezTo>
                <a:cubicBezTo>
                  <a:pt x="2886" y="19473"/>
                  <a:pt x="-2345" y="9102"/>
                  <a:pt x="1173" y="5080"/>
                </a:cubicBezTo>
                <a:cubicBezTo>
                  <a:pt x="8683" y="-3506"/>
                  <a:pt x="26722" y="13683"/>
                  <a:pt x="29113" y="24836"/>
                </a:cubicBezTo>
                <a:cubicBezTo>
                  <a:pt x="30082" y="29358"/>
                  <a:pt x="31256" y="35395"/>
                  <a:pt x="27985" y="38665"/>
                </a:cubicBezTo>
                <a:cubicBezTo>
                  <a:pt x="24408" y="42240"/>
                  <a:pt x="16867" y="44496"/>
                  <a:pt x="13027" y="41205"/>
                </a:cubicBezTo>
                <a:cubicBezTo>
                  <a:pt x="9345" y="38050"/>
                  <a:pt x="12879" y="28708"/>
                  <a:pt x="17542" y="27376"/>
                </a:cubicBezTo>
                <a:cubicBezTo>
                  <a:pt x="31249" y="23459"/>
                  <a:pt x="60809" y="29019"/>
                  <a:pt x="58465" y="14958"/>
                </a:cubicBezTo>
                <a:cubicBezTo>
                  <a:pt x="57537" y="9389"/>
                  <a:pt x="45039" y="2943"/>
                  <a:pt x="42942" y="8185"/>
                </a:cubicBezTo>
                <a:cubicBezTo>
                  <a:pt x="41104" y="12780"/>
                  <a:pt x="44088" y="18037"/>
                  <a:pt x="45200" y="22860"/>
                </a:cubicBezTo>
                <a:cubicBezTo>
                  <a:pt x="46437" y="28225"/>
                  <a:pt x="47719" y="33653"/>
                  <a:pt x="49998" y="38665"/>
                </a:cubicBezTo>
                <a:cubicBezTo>
                  <a:pt x="51375" y="41692"/>
                  <a:pt x="54796" y="44087"/>
                  <a:pt x="54796" y="47413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2" name="Google Shape;202;p21"/>
          <p:cNvSpPr/>
          <p:nvPr/>
        </p:nvSpPr>
        <p:spPr>
          <a:xfrm flipH="1">
            <a:off x="666856" y="5918051"/>
            <a:ext cx="522400" cy="575367"/>
          </a:xfrm>
          <a:custGeom>
            <a:avLst/>
            <a:gdLst/>
            <a:ahLst/>
            <a:cxnLst/>
            <a:rect l="l" t="t" r="r" b="b"/>
            <a:pathLst>
              <a:path w="15672" h="17261" extrusionOk="0">
                <a:moveTo>
                  <a:pt x="6080" y="0"/>
                </a:moveTo>
                <a:cubicBezTo>
                  <a:pt x="5927" y="2322"/>
                  <a:pt x="5774" y="4644"/>
                  <a:pt x="5621" y="7057"/>
                </a:cubicBezTo>
                <a:cubicBezTo>
                  <a:pt x="3880" y="6079"/>
                  <a:pt x="2230" y="5163"/>
                  <a:pt x="550" y="4216"/>
                </a:cubicBezTo>
                <a:cubicBezTo>
                  <a:pt x="550" y="4246"/>
                  <a:pt x="520" y="4277"/>
                  <a:pt x="489" y="4308"/>
                </a:cubicBezTo>
                <a:cubicBezTo>
                  <a:pt x="2017" y="5591"/>
                  <a:pt x="3513" y="6904"/>
                  <a:pt x="5102" y="8248"/>
                </a:cubicBezTo>
                <a:cubicBezTo>
                  <a:pt x="3330" y="8768"/>
                  <a:pt x="1650" y="9287"/>
                  <a:pt x="0" y="9776"/>
                </a:cubicBezTo>
                <a:cubicBezTo>
                  <a:pt x="0" y="9806"/>
                  <a:pt x="0" y="9837"/>
                  <a:pt x="31" y="9898"/>
                </a:cubicBezTo>
                <a:cubicBezTo>
                  <a:pt x="1711" y="9745"/>
                  <a:pt x="3422" y="9623"/>
                  <a:pt x="5255" y="9470"/>
                </a:cubicBezTo>
                <a:lnTo>
                  <a:pt x="5255" y="9470"/>
                </a:lnTo>
                <a:cubicBezTo>
                  <a:pt x="4186" y="11181"/>
                  <a:pt x="3116" y="12739"/>
                  <a:pt x="2108" y="14358"/>
                </a:cubicBezTo>
                <a:lnTo>
                  <a:pt x="2200" y="14419"/>
                </a:lnTo>
                <a:cubicBezTo>
                  <a:pt x="3727" y="13136"/>
                  <a:pt x="5224" y="11822"/>
                  <a:pt x="6813" y="10478"/>
                </a:cubicBezTo>
                <a:cubicBezTo>
                  <a:pt x="7301" y="12800"/>
                  <a:pt x="7760" y="15030"/>
                  <a:pt x="8218" y="17260"/>
                </a:cubicBezTo>
                <a:cubicBezTo>
                  <a:pt x="8493" y="14663"/>
                  <a:pt x="8523" y="12067"/>
                  <a:pt x="8707" y="9440"/>
                </a:cubicBezTo>
                <a:cubicBezTo>
                  <a:pt x="11059" y="9715"/>
                  <a:pt x="13350" y="9959"/>
                  <a:pt x="15641" y="10203"/>
                </a:cubicBezTo>
                <a:cubicBezTo>
                  <a:pt x="15641" y="10173"/>
                  <a:pt x="15672" y="10142"/>
                  <a:pt x="15672" y="10081"/>
                </a:cubicBezTo>
                <a:cubicBezTo>
                  <a:pt x="13442" y="9379"/>
                  <a:pt x="11181" y="8676"/>
                  <a:pt x="8859" y="7912"/>
                </a:cubicBezTo>
                <a:cubicBezTo>
                  <a:pt x="10417" y="6721"/>
                  <a:pt x="11884" y="5591"/>
                  <a:pt x="13381" y="4491"/>
                </a:cubicBezTo>
                <a:cubicBezTo>
                  <a:pt x="13350" y="4460"/>
                  <a:pt x="13320" y="4430"/>
                  <a:pt x="13320" y="4399"/>
                </a:cubicBezTo>
                <a:cubicBezTo>
                  <a:pt x="11334" y="5285"/>
                  <a:pt x="9348" y="6140"/>
                  <a:pt x="7332" y="7057"/>
                </a:cubicBezTo>
                <a:cubicBezTo>
                  <a:pt x="7179" y="6232"/>
                  <a:pt x="7057" y="5438"/>
                  <a:pt x="6935" y="4644"/>
                </a:cubicBezTo>
                <a:cubicBezTo>
                  <a:pt x="6813" y="3849"/>
                  <a:pt x="6691" y="3055"/>
                  <a:pt x="6568" y="2291"/>
                </a:cubicBezTo>
                <a:cubicBezTo>
                  <a:pt x="6446" y="1528"/>
                  <a:pt x="6385" y="733"/>
                  <a:pt x="60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21"/>
          <p:cNvSpPr/>
          <p:nvPr/>
        </p:nvSpPr>
        <p:spPr>
          <a:xfrm flipH="1">
            <a:off x="11089169" y="683968"/>
            <a:ext cx="335033" cy="329433"/>
          </a:xfrm>
          <a:custGeom>
            <a:avLst/>
            <a:gdLst/>
            <a:ahLst/>
            <a:cxnLst/>
            <a:rect l="l" t="t" r="r" b="b"/>
            <a:pathLst>
              <a:path w="10051" h="9883" extrusionOk="0">
                <a:moveTo>
                  <a:pt x="3129" y="0"/>
                </a:moveTo>
                <a:cubicBezTo>
                  <a:pt x="3113" y="0"/>
                  <a:pt x="3099" y="4"/>
                  <a:pt x="3086" y="10"/>
                </a:cubicBezTo>
                <a:cubicBezTo>
                  <a:pt x="2842" y="102"/>
                  <a:pt x="3055" y="1293"/>
                  <a:pt x="3605" y="2637"/>
                </a:cubicBezTo>
                <a:cubicBezTo>
                  <a:pt x="3850" y="3279"/>
                  <a:pt x="4125" y="3859"/>
                  <a:pt x="4369" y="4256"/>
                </a:cubicBezTo>
                <a:cubicBezTo>
                  <a:pt x="3972" y="4012"/>
                  <a:pt x="3422" y="3707"/>
                  <a:pt x="2780" y="3432"/>
                </a:cubicBezTo>
                <a:cubicBezTo>
                  <a:pt x="1770" y="2995"/>
                  <a:pt x="862" y="2731"/>
                  <a:pt x="423" y="2731"/>
                </a:cubicBezTo>
                <a:cubicBezTo>
                  <a:pt x="278" y="2731"/>
                  <a:pt x="184" y="2760"/>
                  <a:pt x="153" y="2821"/>
                </a:cubicBezTo>
                <a:cubicBezTo>
                  <a:pt x="62" y="3065"/>
                  <a:pt x="1039" y="3737"/>
                  <a:pt x="2383" y="4317"/>
                </a:cubicBezTo>
                <a:cubicBezTo>
                  <a:pt x="3025" y="4592"/>
                  <a:pt x="3636" y="4806"/>
                  <a:pt x="4094" y="4928"/>
                </a:cubicBezTo>
                <a:cubicBezTo>
                  <a:pt x="3605" y="5020"/>
                  <a:pt x="3025" y="5203"/>
                  <a:pt x="2383" y="5448"/>
                </a:cubicBezTo>
                <a:cubicBezTo>
                  <a:pt x="1009" y="5998"/>
                  <a:pt x="1" y="6639"/>
                  <a:pt x="92" y="6884"/>
                </a:cubicBezTo>
                <a:cubicBezTo>
                  <a:pt x="117" y="6948"/>
                  <a:pt x="218" y="6979"/>
                  <a:pt x="380" y="6979"/>
                </a:cubicBezTo>
                <a:cubicBezTo>
                  <a:pt x="827" y="6979"/>
                  <a:pt x="1732" y="6746"/>
                  <a:pt x="2719" y="6364"/>
                </a:cubicBezTo>
                <a:cubicBezTo>
                  <a:pt x="3361" y="6120"/>
                  <a:pt x="3941" y="5845"/>
                  <a:pt x="4338" y="5570"/>
                </a:cubicBezTo>
                <a:lnTo>
                  <a:pt x="4338" y="5570"/>
                </a:lnTo>
                <a:cubicBezTo>
                  <a:pt x="4094" y="5998"/>
                  <a:pt x="3789" y="6548"/>
                  <a:pt x="3514" y="7189"/>
                </a:cubicBezTo>
                <a:cubicBezTo>
                  <a:pt x="2933" y="8533"/>
                  <a:pt x="2658" y="9694"/>
                  <a:pt x="2903" y="9786"/>
                </a:cubicBezTo>
                <a:cubicBezTo>
                  <a:pt x="2916" y="9792"/>
                  <a:pt x="2931" y="9796"/>
                  <a:pt x="2947" y="9796"/>
                </a:cubicBezTo>
                <a:cubicBezTo>
                  <a:pt x="3221" y="9796"/>
                  <a:pt x="3851" y="8826"/>
                  <a:pt x="4400" y="7556"/>
                </a:cubicBezTo>
                <a:cubicBezTo>
                  <a:pt x="4674" y="6914"/>
                  <a:pt x="4888" y="6334"/>
                  <a:pt x="5010" y="5875"/>
                </a:cubicBezTo>
                <a:cubicBezTo>
                  <a:pt x="5102" y="6334"/>
                  <a:pt x="5285" y="6945"/>
                  <a:pt x="5530" y="7586"/>
                </a:cubicBezTo>
                <a:cubicBezTo>
                  <a:pt x="6057" y="8875"/>
                  <a:pt x="6669" y="9883"/>
                  <a:pt x="6933" y="9883"/>
                </a:cubicBezTo>
                <a:cubicBezTo>
                  <a:pt x="6945" y="9883"/>
                  <a:pt x="6956" y="9881"/>
                  <a:pt x="6966" y="9877"/>
                </a:cubicBezTo>
                <a:cubicBezTo>
                  <a:pt x="7210" y="9755"/>
                  <a:pt x="6996" y="8594"/>
                  <a:pt x="6446" y="7220"/>
                </a:cubicBezTo>
                <a:cubicBezTo>
                  <a:pt x="6202" y="6578"/>
                  <a:pt x="5927" y="6028"/>
                  <a:pt x="5683" y="5601"/>
                </a:cubicBezTo>
                <a:lnTo>
                  <a:pt x="5683" y="5601"/>
                </a:lnTo>
                <a:cubicBezTo>
                  <a:pt x="6080" y="5875"/>
                  <a:pt x="6630" y="6150"/>
                  <a:pt x="7271" y="6425"/>
                </a:cubicBezTo>
                <a:cubicBezTo>
                  <a:pt x="8282" y="6862"/>
                  <a:pt x="9189" y="7126"/>
                  <a:pt x="9629" y="7126"/>
                </a:cubicBezTo>
                <a:cubicBezTo>
                  <a:pt x="9774" y="7126"/>
                  <a:pt x="9868" y="7097"/>
                  <a:pt x="9898" y="7036"/>
                </a:cubicBezTo>
                <a:cubicBezTo>
                  <a:pt x="9990" y="6792"/>
                  <a:pt x="8982" y="6120"/>
                  <a:pt x="7638" y="5539"/>
                </a:cubicBezTo>
                <a:cubicBezTo>
                  <a:pt x="7027" y="5264"/>
                  <a:pt x="6416" y="5051"/>
                  <a:pt x="5957" y="4959"/>
                </a:cubicBezTo>
                <a:cubicBezTo>
                  <a:pt x="6416" y="4837"/>
                  <a:pt x="7027" y="4654"/>
                  <a:pt x="7668" y="4409"/>
                </a:cubicBezTo>
                <a:cubicBezTo>
                  <a:pt x="9043" y="3859"/>
                  <a:pt x="10051" y="3248"/>
                  <a:pt x="9959" y="2973"/>
                </a:cubicBezTo>
                <a:cubicBezTo>
                  <a:pt x="9935" y="2909"/>
                  <a:pt x="9835" y="2879"/>
                  <a:pt x="9676" y="2879"/>
                </a:cubicBezTo>
                <a:cubicBezTo>
                  <a:pt x="9228" y="2879"/>
                  <a:pt x="8315" y="3118"/>
                  <a:pt x="7302" y="3523"/>
                </a:cubicBezTo>
                <a:cubicBezTo>
                  <a:pt x="6660" y="3768"/>
                  <a:pt x="6110" y="4043"/>
                  <a:pt x="5683" y="4287"/>
                </a:cubicBezTo>
                <a:cubicBezTo>
                  <a:pt x="5957" y="3890"/>
                  <a:pt x="6263" y="3340"/>
                  <a:pt x="6538" y="2698"/>
                </a:cubicBezTo>
                <a:cubicBezTo>
                  <a:pt x="7118" y="1354"/>
                  <a:pt x="7393" y="163"/>
                  <a:pt x="7149" y="71"/>
                </a:cubicBezTo>
                <a:cubicBezTo>
                  <a:pt x="7135" y="65"/>
                  <a:pt x="7121" y="61"/>
                  <a:pt x="7105" y="61"/>
                </a:cubicBezTo>
                <a:cubicBezTo>
                  <a:pt x="6831" y="61"/>
                  <a:pt x="6199" y="1031"/>
                  <a:pt x="5621" y="2301"/>
                </a:cubicBezTo>
                <a:cubicBezTo>
                  <a:pt x="5347" y="2943"/>
                  <a:pt x="5163" y="3523"/>
                  <a:pt x="5041" y="4012"/>
                </a:cubicBezTo>
                <a:cubicBezTo>
                  <a:pt x="4949" y="3523"/>
                  <a:pt x="4766" y="2943"/>
                  <a:pt x="4491" y="2301"/>
                </a:cubicBezTo>
                <a:cubicBezTo>
                  <a:pt x="4000" y="1000"/>
                  <a:pt x="3399" y="0"/>
                  <a:pt x="31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318437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2"/>
          <p:cNvSpPr/>
          <p:nvPr/>
        </p:nvSpPr>
        <p:spPr>
          <a:xfrm>
            <a:off x="-326692" y="-197353"/>
            <a:ext cx="7019339" cy="7101519"/>
          </a:xfrm>
          <a:custGeom>
            <a:avLst/>
            <a:gdLst/>
            <a:ahLst/>
            <a:cxnLst/>
            <a:rect l="l" t="t" r="r" b="b"/>
            <a:pathLst>
              <a:path w="33082" h="32744" extrusionOk="0">
                <a:moveTo>
                  <a:pt x="1372" y="0"/>
                </a:moveTo>
                <a:lnTo>
                  <a:pt x="1372" y="32743"/>
                </a:lnTo>
                <a:lnTo>
                  <a:pt x="29964" y="32743"/>
                </a:lnTo>
                <a:cubicBezTo>
                  <a:pt x="29964" y="32743"/>
                  <a:pt x="33081" y="20861"/>
                  <a:pt x="18830" y="19739"/>
                </a:cubicBezTo>
                <a:cubicBezTo>
                  <a:pt x="0" y="18260"/>
                  <a:pt x="9264" y="570"/>
                  <a:pt x="137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2"/>
          <p:cNvSpPr/>
          <p:nvPr/>
        </p:nvSpPr>
        <p:spPr>
          <a:xfrm rot="2700000">
            <a:off x="5806843" y="-662516"/>
            <a:ext cx="9374871" cy="5479607"/>
          </a:xfrm>
          <a:custGeom>
            <a:avLst/>
            <a:gdLst/>
            <a:ahLst/>
            <a:cxnLst/>
            <a:rect l="l" t="t" r="r" b="b"/>
            <a:pathLst>
              <a:path w="43379" h="25355" extrusionOk="0">
                <a:moveTo>
                  <a:pt x="20220" y="0"/>
                </a:moveTo>
                <a:lnTo>
                  <a:pt x="1" y="20220"/>
                </a:lnTo>
                <a:cubicBezTo>
                  <a:pt x="1" y="20220"/>
                  <a:pt x="2999" y="25355"/>
                  <a:pt x="8487" y="25355"/>
                </a:cubicBezTo>
                <a:cubicBezTo>
                  <a:pt x="10890" y="25355"/>
                  <a:pt x="13770" y="24370"/>
                  <a:pt x="17085" y="21538"/>
                </a:cubicBezTo>
                <a:cubicBezTo>
                  <a:pt x="20712" y="18442"/>
                  <a:pt x="23802" y="17339"/>
                  <a:pt x="26492" y="17339"/>
                </a:cubicBezTo>
                <a:cubicBezTo>
                  <a:pt x="33138" y="17339"/>
                  <a:pt x="37338" y="24069"/>
                  <a:pt x="41137" y="24069"/>
                </a:cubicBezTo>
                <a:cubicBezTo>
                  <a:pt x="41895" y="24069"/>
                  <a:pt x="42637" y="23801"/>
                  <a:pt x="43379" y="23159"/>
                </a:cubicBezTo>
                <a:lnTo>
                  <a:pt x="2022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2"/>
          <p:cNvSpPr/>
          <p:nvPr/>
        </p:nvSpPr>
        <p:spPr>
          <a:xfrm rot="-10343045">
            <a:off x="-720271" y="5189431"/>
            <a:ext cx="2713432" cy="2194189"/>
          </a:xfrm>
          <a:custGeom>
            <a:avLst/>
            <a:gdLst/>
            <a:ahLst/>
            <a:cxnLst/>
            <a:rect l="l" t="t" r="r" b="b"/>
            <a:pathLst>
              <a:path w="58633" h="47413" extrusionOk="0">
                <a:moveTo>
                  <a:pt x="30525" y="0"/>
                </a:moveTo>
                <a:cubicBezTo>
                  <a:pt x="29703" y="9833"/>
                  <a:pt x="18097" y="19473"/>
                  <a:pt x="8229" y="19473"/>
                </a:cubicBezTo>
                <a:cubicBezTo>
                  <a:pt x="2886" y="19473"/>
                  <a:pt x="-2345" y="9102"/>
                  <a:pt x="1173" y="5080"/>
                </a:cubicBezTo>
                <a:cubicBezTo>
                  <a:pt x="8683" y="-3506"/>
                  <a:pt x="26722" y="13683"/>
                  <a:pt x="29113" y="24836"/>
                </a:cubicBezTo>
                <a:cubicBezTo>
                  <a:pt x="30082" y="29358"/>
                  <a:pt x="31256" y="35395"/>
                  <a:pt x="27985" y="38665"/>
                </a:cubicBezTo>
                <a:cubicBezTo>
                  <a:pt x="24408" y="42240"/>
                  <a:pt x="16867" y="44496"/>
                  <a:pt x="13027" y="41205"/>
                </a:cubicBezTo>
                <a:cubicBezTo>
                  <a:pt x="9345" y="38050"/>
                  <a:pt x="12879" y="28708"/>
                  <a:pt x="17542" y="27376"/>
                </a:cubicBezTo>
                <a:cubicBezTo>
                  <a:pt x="31249" y="23459"/>
                  <a:pt x="60809" y="29019"/>
                  <a:pt x="58465" y="14958"/>
                </a:cubicBezTo>
                <a:cubicBezTo>
                  <a:pt x="57537" y="9389"/>
                  <a:pt x="45039" y="2943"/>
                  <a:pt x="42942" y="8185"/>
                </a:cubicBezTo>
                <a:cubicBezTo>
                  <a:pt x="41104" y="12780"/>
                  <a:pt x="44088" y="18037"/>
                  <a:pt x="45200" y="22860"/>
                </a:cubicBezTo>
                <a:cubicBezTo>
                  <a:pt x="46437" y="28225"/>
                  <a:pt x="47719" y="33653"/>
                  <a:pt x="49998" y="38665"/>
                </a:cubicBezTo>
                <a:cubicBezTo>
                  <a:pt x="51375" y="41692"/>
                  <a:pt x="54796" y="44087"/>
                  <a:pt x="54796" y="47413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8" name="Google Shape;208;p22"/>
          <p:cNvSpPr/>
          <p:nvPr/>
        </p:nvSpPr>
        <p:spPr>
          <a:xfrm rot="10800000">
            <a:off x="951033" y="679055"/>
            <a:ext cx="10290000" cy="5419200"/>
          </a:xfrm>
          <a:prstGeom prst="roundRect">
            <a:avLst>
              <a:gd name="adj" fmla="val 3923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22"/>
          <p:cNvSpPr/>
          <p:nvPr/>
        </p:nvSpPr>
        <p:spPr>
          <a:xfrm rot="951330">
            <a:off x="10153516" y="-861795"/>
            <a:ext cx="3096768" cy="2504171"/>
          </a:xfrm>
          <a:custGeom>
            <a:avLst/>
            <a:gdLst/>
            <a:ahLst/>
            <a:cxnLst/>
            <a:rect l="l" t="t" r="r" b="b"/>
            <a:pathLst>
              <a:path w="58633" h="47413" extrusionOk="0">
                <a:moveTo>
                  <a:pt x="30525" y="0"/>
                </a:moveTo>
                <a:cubicBezTo>
                  <a:pt x="29703" y="9833"/>
                  <a:pt x="18097" y="19473"/>
                  <a:pt x="8229" y="19473"/>
                </a:cubicBezTo>
                <a:cubicBezTo>
                  <a:pt x="2886" y="19473"/>
                  <a:pt x="-2345" y="9102"/>
                  <a:pt x="1173" y="5080"/>
                </a:cubicBezTo>
                <a:cubicBezTo>
                  <a:pt x="8683" y="-3506"/>
                  <a:pt x="26722" y="13683"/>
                  <a:pt x="29113" y="24836"/>
                </a:cubicBezTo>
                <a:cubicBezTo>
                  <a:pt x="30082" y="29358"/>
                  <a:pt x="31256" y="35395"/>
                  <a:pt x="27985" y="38665"/>
                </a:cubicBezTo>
                <a:cubicBezTo>
                  <a:pt x="24408" y="42240"/>
                  <a:pt x="16867" y="44496"/>
                  <a:pt x="13027" y="41205"/>
                </a:cubicBezTo>
                <a:cubicBezTo>
                  <a:pt x="9345" y="38050"/>
                  <a:pt x="12879" y="28708"/>
                  <a:pt x="17542" y="27376"/>
                </a:cubicBezTo>
                <a:cubicBezTo>
                  <a:pt x="31249" y="23459"/>
                  <a:pt x="60809" y="29019"/>
                  <a:pt x="58465" y="14958"/>
                </a:cubicBezTo>
                <a:cubicBezTo>
                  <a:pt x="57537" y="9389"/>
                  <a:pt x="45039" y="2943"/>
                  <a:pt x="42942" y="8185"/>
                </a:cubicBezTo>
                <a:cubicBezTo>
                  <a:pt x="41104" y="12780"/>
                  <a:pt x="44088" y="18037"/>
                  <a:pt x="45200" y="22860"/>
                </a:cubicBezTo>
                <a:cubicBezTo>
                  <a:pt x="46437" y="28225"/>
                  <a:pt x="47719" y="33653"/>
                  <a:pt x="49998" y="38665"/>
                </a:cubicBezTo>
                <a:cubicBezTo>
                  <a:pt x="51375" y="41692"/>
                  <a:pt x="54796" y="44087"/>
                  <a:pt x="54796" y="47413"/>
                </a:cubicBezTo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0" name="Google Shape;210;p22"/>
          <p:cNvSpPr/>
          <p:nvPr/>
        </p:nvSpPr>
        <p:spPr>
          <a:xfrm rot="10800000">
            <a:off x="1189589" y="5228839"/>
            <a:ext cx="522400" cy="575367"/>
          </a:xfrm>
          <a:custGeom>
            <a:avLst/>
            <a:gdLst/>
            <a:ahLst/>
            <a:cxnLst/>
            <a:rect l="l" t="t" r="r" b="b"/>
            <a:pathLst>
              <a:path w="15672" h="17261" extrusionOk="0">
                <a:moveTo>
                  <a:pt x="6080" y="0"/>
                </a:moveTo>
                <a:cubicBezTo>
                  <a:pt x="5927" y="2322"/>
                  <a:pt x="5774" y="4644"/>
                  <a:pt x="5621" y="7057"/>
                </a:cubicBezTo>
                <a:cubicBezTo>
                  <a:pt x="3880" y="6079"/>
                  <a:pt x="2230" y="5163"/>
                  <a:pt x="550" y="4216"/>
                </a:cubicBezTo>
                <a:cubicBezTo>
                  <a:pt x="550" y="4246"/>
                  <a:pt x="520" y="4277"/>
                  <a:pt x="489" y="4308"/>
                </a:cubicBezTo>
                <a:cubicBezTo>
                  <a:pt x="2017" y="5591"/>
                  <a:pt x="3513" y="6904"/>
                  <a:pt x="5102" y="8248"/>
                </a:cubicBezTo>
                <a:cubicBezTo>
                  <a:pt x="3330" y="8768"/>
                  <a:pt x="1650" y="9287"/>
                  <a:pt x="0" y="9776"/>
                </a:cubicBezTo>
                <a:cubicBezTo>
                  <a:pt x="0" y="9806"/>
                  <a:pt x="0" y="9837"/>
                  <a:pt x="31" y="9898"/>
                </a:cubicBezTo>
                <a:cubicBezTo>
                  <a:pt x="1711" y="9745"/>
                  <a:pt x="3422" y="9623"/>
                  <a:pt x="5255" y="9470"/>
                </a:cubicBezTo>
                <a:lnTo>
                  <a:pt x="5255" y="9470"/>
                </a:lnTo>
                <a:cubicBezTo>
                  <a:pt x="4186" y="11181"/>
                  <a:pt x="3116" y="12739"/>
                  <a:pt x="2108" y="14358"/>
                </a:cubicBezTo>
                <a:lnTo>
                  <a:pt x="2200" y="14419"/>
                </a:lnTo>
                <a:cubicBezTo>
                  <a:pt x="3727" y="13136"/>
                  <a:pt x="5224" y="11822"/>
                  <a:pt x="6813" y="10478"/>
                </a:cubicBezTo>
                <a:cubicBezTo>
                  <a:pt x="7301" y="12800"/>
                  <a:pt x="7760" y="15030"/>
                  <a:pt x="8218" y="17260"/>
                </a:cubicBezTo>
                <a:cubicBezTo>
                  <a:pt x="8493" y="14663"/>
                  <a:pt x="8523" y="12067"/>
                  <a:pt x="8707" y="9440"/>
                </a:cubicBezTo>
                <a:cubicBezTo>
                  <a:pt x="11059" y="9715"/>
                  <a:pt x="13350" y="9959"/>
                  <a:pt x="15641" y="10203"/>
                </a:cubicBezTo>
                <a:cubicBezTo>
                  <a:pt x="15641" y="10173"/>
                  <a:pt x="15672" y="10142"/>
                  <a:pt x="15672" y="10081"/>
                </a:cubicBezTo>
                <a:cubicBezTo>
                  <a:pt x="13442" y="9379"/>
                  <a:pt x="11181" y="8676"/>
                  <a:pt x="8859" y="7912"/>
                </a:cubicBezTo>
                <a:cubicBezTo>
                  <a:pt x="10417" y="6721"/>
                  <a:pt x="11884" y="5591"/>
                  <a:pt x="13381" y="4491"/>
                </a:cubicBezTo>
                <a:cubicBezTo>
                  <a:pt x="13350" y="4460"/>
                  <a:pt x="13320" y="4430"/>
                  <a:pt x="13320" y="4399"/>
                </a:cubicBezTo>
                <a:cubicBezTo>
                  <a:pt x="11334" y="5285"/>
                  <a:pt x="9348" y="6140"/>
                  <a:pt x="7332" y="7057"/>
                </a:cubicBezTo>
                <a:cubicBezTo>
                  <a:pt x="7179" y="6232"/>
                  <a:pt x="7057" y="5438"/>
                  <a:pt x="6935" y="4644"/>
                </a:cubicBezTo>
                <a:cubicBezTo>
                  <a:pt x="6813" y="3849"/>
                  <a:pt x="6691" y="3055"/>
                  <a:pt x="6568" y="2291"/>
                </a:cubicBezTo>
                <a:cubicBezTo>
                  <a:pt x="6446" y="1528"/>
                  <a:pt x="6385" y="733"/>
                  <a:pt x="60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2"/>
          <p:cNvSpPr/>
          <p:nvPr/>
        </p:nvSpPr>
        <p:spPr>
          <a:xfrm rot="10800000">
            <a:off x="11534386" y="1479922"/>
            <a:ext cx="335033" cy="329433"/>
          </a:xfrm>
          <a:custGeom>
            <a:avLst/>
            <a:gdLst/>
            <a:ahLst/>
            <a:cxnLst/>
            <a:rect l="l" t="t" r="r" b="b"/>
            <a:pathLst>
              <a:path w="10051" h="9883" extrusionOk="0">
                <a:moveTo>
                  <a:pt x="3129" y="0"/>
                </a:moveTo>
                <a:cubicBezTo>
                  <a:pt x="3113" y="0"/>
                  <a:pt x="3099" y="4"/>
                  <a:pt x="3086" y="10"/>
                </a:cubicBezTo>
                <a:cubicBezTo>
                  <a:pt x="2842" y="102"/>
                  <a:pt x="3055" y="1293"/>
                  <a:pt x="3605" y="2637"/>
                </a:cubicBezTo>
                <a:cubicBezTo>
                  <a:pt x="3850" y="3279"/>
                  <a:pt x="4125" y="3859"/>
                  <a:pt x="4369" y="4256"/>
                </a:cubicBezTo>
                <a:cubicBezTo>
                  <a:pt x="3972" y="4012"/>
                  <a:pt x="3422" y="3707"/>
                  <a:pt x="2780" y="3432"/>
                </a:cubicBezTo>
                <a:cubicBezTo>
                  <a:pt x="1770" y="2995"/>
                  <a:pt x="862" y="2731"/>
                  <a:pt x="423" y="2731"/>
                </a:cubicBezTo>
                <a:cubicBezTo>
                  <a:pt x="278" y="2731"/>
                  <a:pt x="184" y="2760"/>
                  <a:pt x="153" y="2821"/>
                </a:cubicBezTo>
                <a:cubicBezTo>
                  <a:pt x="62" y="3065"/>
                  <a:pt x="1039" y="3737"/>
                  <a:pt x="2383" y="4317"/>
                </a:cubicBezTo>
                <a:cubicBezTo>
                  <a:pt x="3025" y="4592"/>
                  <a:pt x="3636" y="4806"/>
                  <a:pt x="4094" y="4928"/>
                </a:cubicBezTo>
                <a:cubicBezTo>
                  <a:pt x="3605" y="5020"/>
                  <a:pt x="3025" y="5203"/>
                  <a:pt x="2383" y="5448"/>
                </a:cubicBezTo>
                <a:cubicBezTo>
                  <a:pt x="1009" y="5998"/>
                  <a:pt x="1" y="6639"/>
                  <a:pt x="92" y="6884"/>
                </a:cubicBezTo>
                <a:cubicBezTo>
                  <a:pt x="117" y="6948"/>
                  <a:pt x="218" y="6979"/>
                  <a:pt x="380" y="6979"/>
                </a:cubicBezTo>
                <a:cubicBezTo>
                  <a:pt x="827" y="6979"/>
                  <a:pt x="1732" y="6746"/>
                  <a:pt x="2719" y="6364"/>
                </a:cubicBezTo>
                <a:cubicBezTo>
                  <a:pt x="3361" y="6120"/>
                  <a:pt x="3941" y="5845"/>
                  <a:pt x="4338" y="5570"/>
                </a:cubicBezTo>
                <a:lnTo>
                  <a:pt x="4338" y="5570"/>
                </a:lnTo>
                <a:cubicBezTo>
                  <a:pt x="4094" y="5998"/>
                  <a:pt x="3789" y="6548"/>
                  <a:pt x="3514" y="7189"/>
                </a:cubicBezTo>
                <a:cubicBezTo>
                  <a:pt x="2933" y="8533"/>
                  <a:pt x="2658" y="9694"/>
                  <a:pt x="2903" y="9786"/>
                </a:cubicBezTo>
                <a:cubicBezTo>
                  <a:pt x="2916" y="9792"/>
                  <a:pt x="2931" y="9796"/>
                  <a:pt x="2947" y="9796"/>
                </a:cubicBezTo>
                <a:cubicBezTo>
                  <a:pt x="3221" y="9796"/>
                  <a:pt x="3851" y="8826"/>
                  <a:pt x="4400" y="7556"/>
                </a:cubicBezTo>
                <a:cubicBezTo>
                  <a:pt x="4674" y="6914"/>
                  <a:pt x="4888" y="6334"/>
                  <a:pt x="5010" y="5875"/>
                </a:cubicBezTo>
                <a:cubicBezTo>
                  <a:pt x="5102" y="6334"/>
                  <a:pt x="5285" y="6945"/>
                  <a:pt x="5530" y="7586"/>
                </a:cubicBezTo>
                <a:cubicBezTo>
                  <a:pt x="6057" y="8875"/>
                  <a:pt x="6669" y="9883"/>
                  <a:pt x="6933" y="9883"/>
                </a:cubicBezTo>
                <a:cubicBezTo>
                  <a:pt x="6945" y="9883"/>
                  <a:pt x="6956" y="9881"/>
                  <a:pt x="6966" y="9877"/>
                </a:cubicBezTo>
                <a:cubicBezTo>
                  <a:pt x="7210" y="9755"/>
                  <a:pt x="6996" y="8594"/>
                  <a:pt x="6446" y="7220"/>
                </a:cubicBezTo>
                <a:cubicBezTo>
                  <a:pt x="6202" y="6578"/>
                  <a:pt x="5927" y="6028"/>
                  <a:pt x="5683" y="5601"/>
                </a:cubicBezTo>
                <a:lnTo>
                  <a:pt x="5683" y="5601"/>
                </a:lnTo>
                <a:cubicBezTo>
                  <a:pt x="6080" y="5875"/>
                  <a:pt x="6630" y="6150"/>
                  <a:pt x="7271" y="6425"/>
                </a:cubicBezTo>
                <a:cubicBezTo>
                  <a:pt x="8282" y="6862"/>
                  <a:pt x="9189" y="7126"/>
                  <a:pt x="9629" y="7126"/>
                </a:cubicBezTo>
                <a:cubicBezTo>
                  <a:pt x="9774" y="7126"/>
                  <a:pt x="9868" y="7097"/>
                  <a:pt x="9898" y="7036"/>
                </a:cubicBezTo>
                <a:cubicBezTo>
                  <a:pt x="9990" y="6792"/>
                  <a:pt x="8982" y="6120"/>
                  <a:pt x="7638" y="5539"/>
                </a:cubicBezTo>
                <a:cubicBezTo>
                  <a:pt x="7027" y="5264"/>
                  <a:pt x="6416" y="5051"/>
                  <a:pt x="5957" y="4959"/>
                </a:cubicBezTo>
                <a:cubicBezTo>
                  <a:pt x="6416" y="4837"/>
                  <a:pt x="7027" y="4654"/>
                  <a:pt x="7668" y="4409"/>
                </a:cubicBezTo>
                <a:cubicBezTo>
                  <a:pt x="9043" y="3859"/>
                  <a:pt x="10051" y="3248"/>
                  <a:pt x="9959" y="2973"/>
                </a:cubicBezTo>
                <a:cubicBezTo>
                  <a:pt x="9935" y="2909"/>
                  <a:pt x="9835" y="2879"/>
                  <a:pt x="9676" y="2879"/>
                </a:cubicBezTo>
                <a:cubicBezTo>
                  <a:pt x="9228" y="2879"/>
                  <a:pt x="8315" y="3118"/>
                  <a:pt x="7302" y="3523"/>
                </a:cubicBezTo>
                <a:cubicBezTo>
                  <a:pt x="6660" y="3768"/>
                  <a:pt x="6110" y="4043"/>
                  <a:pt x="5683" y="4287"/>
                </a:cubicBezTo>
                <a:cubicBezTo>
                  <a:pt x="5957" y="3890"/>
                  <a:pt x="6263" y="3340"/>
                  <a:pt x="6538" y="2698"/>
                </a:cubicBezTo>
                <a:cubicBezTo>
                  <a:pt x="7118" y="1354"/>
                  <a:pt x="7393" y="163"/>
                  <a:pt x="7149" y="71"/>
                </a:cubicBezTo>
                <a:cubicBezTo>
                  <a:pt x="7135" y="65"/>
                  <a:pt x="7121" y="61"/>
                  <a:pt x="7105" y="61"/>
                </a:cubicBezTo>
                <a:cubicBezTo>
                  <a:pt x="6831" y="61"/>
                  <a:pt x="6199" y="1031"/>
                  <a:pt x="5621" y="2301"/>
                </a:cubicBezTo>
                <a:cubicBezTo>
                  <a:pt x="5347" y="2943"/>
                  <a:pt x="5163" y="3523"/>
                  <a:pt x="5041" y="4012"/>
                </a:cubicBezTo>
                <a:cubicBezTo>
                  <a:pt x="4949" y="3523"/>
                  <a:pt x="4766" y="2943"/>
                  <a:pt x="4491" y="2301"/>
                </a:cubicBezTo>
                <a:cubicBezTo>
                  <a:pt x="4000" y="1000"/>
                  <a:pt x="3399" y="0"/>
                  <a:pt x="31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2"/>
          <p:cNvSpPr txBox="1">
            <a:spLocks noGrp="1"/>
          </p:cNvSpPr>
          <p:nvPr>
            <p:ph type="title"/>
          </p:nvPr>
        </p:nvSpPr>
        <p:spPr>
          <a:xfrm>
            <a:off x="3130584" y="720000"/>
            <a:ext cx="5930800" cy="14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11333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22"/>
          <p:cNvSpPr txBox="1">
            <a:spLocks noGrp="1"/>
          </p:cNvSpPr>
          <p:nvPr>
            <p:ph type="subTitle" idx="1"/>
          </p:nvPr>
        </p:nvSpPr>
        <p:spPr>
          <a:xfrm>
            <a:off x="3130533" y="2455267"/>
            <a:ext cx="5930800" cy="1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22"/>
          <p:cNvSpPr txBox="1"/>
          <p:nvPr/>
        </p:nvSpPr>
        <p:spPr>
          <a:xfrm>
            <a:off x="2321667" y="4815933"/>
            <a:ext cx="7548800" cy="7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CREDITS:</a:t>
            </a:r>
            <a:r>
              <a:rPr lang="en" sz="1600">
                <a:solidFill>
                  <a:schemeClr val="dk1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 This presentation template was created by </a:t>
            </a:r>
            <a:r>
              <a:rPr lang="en" sz="1600" b="1" u="sng">
                <a:solidFill>
                  <a:schemeClr val="dk1"/>
                </a:solidFill>
                <a:latin typeface="Wix Madefor Display"/>
                <a:ea typeface="Wix Madefor Display"/>
                <a:cs typeface="Wix Madefor Display"/>
                <a:sym typeface="Wix Madefor Display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>
                <a:solidFill>
                  <a:schemeClr val="dk1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, and includes icons by </a:t>
            </a:r>
            <a:r>
              <a:rPr lang="en" sz="1600" b="1" u="sng">
                <a:solidFill>
                  <a:schemeClr val="dk1"/>
                </a:solidFill>
                <a:latin typeface="Wix Madefor Display"/>
                <a:ea typeface="Wix Madefor Display"/>
                <a:cs typeface="Wix Madefor Display"/>
                <a:sym typeface="Wix Madefor Display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>
                <a:solidFill>
                  <a:schemeClr val="dk1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, and infographics &amp; images by </a:t>
            </a:r>
            <a:r>
              <a:rPr lang="en" sz="1600" b="1" u="sng">
                <a:solidFill>
                  <a:schemeClr val="dk1"/>
                </a:solidFill>
                <a:latin typeface="Wix Madefor Display"/>
                <a:ea typeface="Wix Madefor Display"/>
                <a:cs typeface="Wix Madefor Display"/>
                <a:sym typeface="Wix Madefor Display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600" u="sng">
                <a:solidFill>
                  <a:schemeClr val="dk1"/>
                </a:solidFill>
                <a:latin typeface="Wix Madefor Display"/>
                <a:ea typeface="Wix Madefor Display"/>
                <a:cs typeface="Wix Madefor Display"/>
                <a:sym typeface="Wix Madefor Display"/>
              </a:rPr>
              <a:t> </a:t>
            </a:r>
            <a:endParaRPr sz="1600" b="1" u="sng">
              <a:solidFill>
                <a:schemeClr val="dk1"/>
              </a:solidFill>
              <a:latin typeface="Wix Madefor Display"/>
              <a:ea typeface="Wix Madefor Display"/>
              <a:cs typeface="Wix Madefor Display"/>
              <a:sym typeface="Wix Madefor Display"/>
            </a:endParaRPr>
          </a:p>
        </p:txBody>
      </p:sp>
    </p:spTree>
    <p:extLst>
      <p:ext uri="{BB962C8B-B14F-4D97-AF65-F5344CB8AC3E}">
        <p14:creationId xmlns:p14="http://schemas.microsoft.com/office/powerpoint/2010/main" val="296528701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0" y="1052736"/>
            <a:ext cx="12192000" cy="364902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000" b="1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/>
              <a:t>Clique para editar o estilo do título mestre</a:t>
            </a:r>
            <a:endParaRPr lang="pt-BR" dirty="0"/>
          </a:p>
        </p:txBody>
      </p:sp>
      <p:sp>
        <p:nvSpPr>
          <p:cNvPr id="8" name="Espaço Reservado para Conteúdo 2"/>
          <p:cNvSpPr>
            <a:spLocks noGrp="1"/>
          </p:cNvSpPr>
          <p:nvPr>
            <p:ph idx="1"/>
          </p:nvPr>
        </p:nvSpPr>
        <p:spPr>
          <a:xfrm>
            <a:off x="335360" y="1600200"/>
            <a:ext cx="11521280" cy="499715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0" indent="0">
              <a:buNone/>
              <a:defRPr sz="1600">
                <a:latin typeface="Arial" pitchFamily="34" charset="0"/>
                <a:cs typeface="Arial" pitchFamily="34" charset="0"/>
              </a:defRPr>
            </a:lvl2pPr>
            <a:lvl3pPr marL="0" indent="0">
              <a:buNone/>
              <a:defRPr sz="1600">
                <a:latin typeface="Arial" pitchFamily="34" charset="0"/>
                <a:cs typeface="Arial" pitchFamily="34" charset="0"/>
              </a:defRPr>
            </a:lvl3pPr>
            <a:lvl4pPr marL="0" indent="0">
              <a:buNone/>
              <a:defRPr sz="1600">
                <a:latin typeface="Arial" pitchFamily="34" charset="0"/>
                <a:cs typeface="Arial" pitchFamily="34" charset="0"/>
              </a:defRPr>
            </a:lvl4pPr>
            <a:lvl5pPr marL="0" indent="0">
              <a:buNone/>
              <a:defRPr sz="16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335923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4.xml"/><Relationship Id="rId21" Type="http://schemas.openxmlformats.org/officeDocument/2006/relationships/slideLayout" Target="../slideLayouts/slideLayout72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71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70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Relationship Id="rId22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jalla One"/>
              <a:buNone/>
              <a:defRPr sz="3500" b="1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jalla One"/>
              <a:buNone/>
              <a:defRPr sz="35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jalla One"/>
              <a:buNone/>
              <a:defRPr sz="35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jalla One"/>
              <a:buNone/>
              <a:defRPr sz="35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jalla One"/>
              <a:buNone/>
              <a:defRPr sz="35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jalla One"/>
              <a:buNone/>
              <a:defRPr sz="35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jalla One"/>
              <a:buNone/>
              <a:defRPr sz="35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jalla One"/>
              <a:buNone/>
              <a:defRPr sz="35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jalla One"/>
              <a:buNone/>
              <a:defRPr sz="35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6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593042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  <p:sldLayoutId id="2147483686" r:id="rId34"/>
    <p:sldLayoutId id="2147483687" r:id="rId35"/>
    <p:sldLayoutId id="2147483688" r:id="rId36"/>
    <p:sldLayoutId id="2147483689" r:id="rId37"/>
    <p:sldLayoutId id="2147483690" r:id="rId38"/>
    <p:sldLayoutId id="2147483691" r:id="rId39"/>
    <p:sldLayoutId id="2147483692" r:id="rId4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FA53B47-9FF2-CD12-7AD0-6B411ECF3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FB09D75-BB33-ABD3-4CB0-12B9CBDBA2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DB637BD-6CE3-342D-C1F3-DBAD371C7B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00100-47E7-4A79-9DE3-D5126CA159BC}" type="datetimeFigureOut">
              <a:rPr lang="pt-BR" smtClean="0"/>
              <a:t>11/04/2024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74BB6C1-7D4D-C85A-C438-1B83A448BB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10AE26-8906-5442-E88B-576D03C603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FF9E4-8094-4B74-A04A-E284B4ECED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5410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39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7" indent="-228597" algn="l" defTabSz="91439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3" indent="-228597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8" indent="-228597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4" indent="-228597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9" indent="-228597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5" indent="-228597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70" indent="-228597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6" indent="-228597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61" indent="-228597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Wix Madefor Display ExtraBold"/>
              <a:buNone/>
              <a:defRPr sz="3200">
                <a:solidFill>
                  <a:schemeClr val="dk1"/>
                </a:solidFill>
                <a:latin typeface="Wix Madefor Display ExtraBold"/>
                <a:ea typeface="Wix Madefor Display ExtraBold"/>
                <a:cs typeface="Wix Madefor Display ExtraBold"/>
                <a:sym typeface="Wix Madefor Display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Wix Madefor Display ExtraBold"/>
              <a:buNone/>
              <a:defRPr sz="3500">
                <a:solidFill>
                  <a:schemeClr val="dk1"/>
                </a:solidFill>
                <a:latin typeface="Wix Madefor Display ExtraBold"/>
                <a:ea typeface="Wix Madefor Display ExtraBold"/>
                <a:cs typeface="Wix Madefor Display ExtraBold"/>
                <a:sym typeface="Wix Madefor Display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Wix Madefor Display ExtraBold"/>
              <a:buNone/>
              <a:defRPr sz="3500">
                <a:solidFill>
                  <a:schemeClr val="dk1"/>
                </a:solidFill>
                <a:latin typeface="Wix Madefor Display ExtraBold"/>
                <a:ea typeface="Wix Madefor Display ExtraBold"/>
                <a:cs typeface="Wix Madefor Display ExtraBold"/>
                <a:sym typeface="Wix Madefor Display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Wix Madefor Display ExtraBold"/>
              <a:buNone/>
              <a:defRPr sz="3500">
                <a:solidFill>
                  <a:schemeClr val="dk1"/>
                </a:solidFill>
                <a:latin typeface="Wix Madefor Display ExtraBold"/>
                <a:ea typeface="Wix Madefor Display ExtraBold"/>
                <a:cs typeface="Wix Madefor Display ExtraBold"/>
                <a:sym typeface="Wix Madefor Display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Wix Madefor Display ExtraBold"/>
              <a:buNone/>
              <a:defRPr sz="3500">
                <a:solidFill>
                  <a:schemeClr val="dk1"/>
                </a:solidFill>
                <a:latin typeface="Wix Madefor Display ExtraBold"/>
                <a:ea typeface="Wix Madefor Display ExtraBold"/>
                <a:cs typeface="Wix Madefor Display ExtraBold"/>
                <a:sym typeface="Wix Madefor Display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Wix Madefor Display ExtraBold"/>
              <a:buNone/>
              <a:defRPr sz="3500">
                <a:solidFill>
                  <a:schemeClr val="dk1"/>
                </a:solidFill>
                <a:latin typeface="Wix Madefor Display ExtraBold"/>
                <a:ea typeface="Wix Madefor Display ExtraBold"/>
                <a:cs typeface="Wix Madefor Display ExtraBold"/>
                <a:sym typeface="Wix Madefor Display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Wix Madefor Display ExtraBold"/>
              <a:buNone/>
              <a:defRPr sz="3500">
                <a:solidFill>
                  <a:schemeClr val="dk1"/>
                </a:solidFill>
                <a:latin typeface="Wix Madefor Display ExtraBold"/>
                <a:ea typeface="Wix Madefor Display ExtraBold"/>
                <a:cs typeface="Wix Madefor Display ExtraBold"/>
                <a:sym typeface="Wix Madefor Display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Wix Madefor Display ExtraBold"/>
              <a:buNone/>
              <a:defRPr sz="3500">
                <a:solidFill>
                  <a:schemeClr val="dk1"/>
                </a:solidFill>
                <a:latin typeface="Wix Madefor Display ExtraBold"/>
                <a:ea typeface="Wix Madefor Display ExtraBold"/>
                <a:cs typeface="Wix Madefor Display ExtraBold"/>
                <a:sym typeface="Wix Madefor Display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Wix Madefor Display ExtraBold"/>
              <a:buNone/>
              <a:defRPr sz="3500">
                <a:solidFill>
                  <a:schemeClr val="dk1"/>
                </a:solidFill>
                <a:latin typeface="Wix Madefor Display ExtraBold"/>
                <a:ea typeface="Wix Madefor Display ExtraBold"/>
                <a:cs typeface="Wix Madefor Display ExtraBold"/>
                <a:sym typeface="Wix Madefor Display Extra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10290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Wix Madefor Display"/>
              <a:buChar char="●"/>
              <a:defRPr>
                <a:solidFill>
                  <a:schemeClr val="dk1"/>
                </a:solidFill>
                <a:latin typeface="Wix Madefor Display"/>
                <a:ea typeface="Wix Madefor Display"/>
                <a:cs typeface="Wix Madefor Display"/>
                <a:sym typeface="Wix Madefor Display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Wix Madefor Display"/>
              <a:buChar char="○"/>
              <a:defRPr>
                <a:solidFill>
                  <a:schemeClr val="dk1"/>
                </a:solidFill>
                <a:latin typeface="Wix Madefor Display"/>
                <a:ea typeface="Wix Madefor Display"/>
                <a:cs typeface="Wix Madefor Display"/>
                <a:sym typeface="Wix Madefor Display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Wix Madefor Display"/>
              <a:buChar char="■"/>
              <a:defRPr>
                <a:solidFill>
                  <a:schemeClr val="dk1"/>
                </a:solidFill>
                <a:latin typeface="Wix Madefor Display"/>
                <a:ea typeface="Wix Madefor Display"/>
                <a:cs typeface="Wix Madefor Display"/>
                <a:sym typeface="Wix Madefor Display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Wix Madefor Display"/>
              <a:buChar char="●"/>
              <a:defRPr>
                <a:solidFill>
                  <a:schemeClr val="dk1"/>
                </a:solidFill>
                <a:latin typeface="Wix Madefor Display"/>
                <a:ea typeface="Wix Madefor Display"/>
                <a:cs typeface="Wix Madefor Display"/>
                <a:sym typeface="Wix Madefor Display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Wix Madefor Display"/>
              <a:buChar char="○"/>
              <a:defRPr>
                <a:solidFill>
                  <a:schemeClr val="dk1"/>
                </a:solidFill>
                <a:latin typeface="Wix Madefor Display"/>
                <a:ea typeface="Wix Madefor Display"/>
                <a:cs typeface="Wix Madefor Display"/>
                <a:sym typeface="Wix Madefor Display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Wix Madefor Display"/>
              <a:buChar char="■"/>
              <a:defRPr>
                <a:solidFill>
                  <a:schemeClr val="dk1"/>
                </a:solidFill>
                <a:latin typeface="Wix Madefor Display"/>
                <a:ea typeface="Wix Madefor Display"/>
                <a:cs typeface="Wix Madefor Display"/>
                <a:sym typeface="Wix Madefor Display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Wix Madefor Display"/>
              <a:buChar char="●"/>
              <a:defRPr>
                <a:solidFill>
                  <a:schemeClr val="dk1"/>
                </a:solidFill>
                <a:latin typeface="Wix Madefor Display"/>
                <a:ea typeface="Wix Madefor Display"/>
                <a:cs typeface="Wix Madefor Display"/>
                <a:sym typeface="Wix Madefor Display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Wix Madefor Display"/>
              <a:buChar char="○"/>
              <a:defRPr>
                <a:solidFill>
                  <a:schemeClr val="dk1"/>
                </a:solidFill>
                <a:latin typeface="Wix Madefor Display"/>
                <a:ea typeface="Wix Madefor Display"/>
                <a:cs typeface="Wix Madefor Display"/>
                <a:sym typeface="Wix Madefor Display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Wix Madefor Display"/>
              <a:buChar char="■"/>
              <a:defRPr>
                <a:solidFill>
                  <a:schemeClr val="dk1"/>
                </a:solidFill>
                <a:latin typeface="Wix Madefor Display"/>
                <a:ea typeface="Wix Madefor Display"/>
                <a:cs typeface="Wix Madefor Display"/>
                <a:sym typeface="Wix Madefor Display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5873080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  <p:sldLayoutId id="2147483723" r:id="rId18"/>
    <p:sldLayoutId id="2147483724" r:id="rId19"/>
    <p:sldLayoutId id="2147483725" r:id="rId20"/>
    <p:sldLayoutId id="2147483726" r:id="rId21"/>
    <p:sldLayoutId id="2147483727" r:id="rId2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5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8.jpeg"/><Relationship Id="rId5" Type="http://schemas.openxmlformats.org/officeDocument/2006/relationships/hyperlink" Target="http://revistaescola.abril.com.br/crianca-e-adolescente/comportamento/bullying-escola-494973.shtml" TargetMode="External"/><Relationship Id="rId4" Type="http://schemas.openxmlformats.org/officeDocument/2006/relationships/hyperlink" Target="http://www.algosobre.com.br/redacao/texto-dissertativo-argumentativo.htm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redacaodigital.forumeiros.com/t2-texto-narrativo-o-que-e" TargetMode="External"/><Relationship Id="rId1" Type="http://schemas.openxmlformats.org/officeDocument/2006/relationships/slideLayout" Target="../slideLayouts/slideLayout71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hyperlink" Target="http://www.brasilescola.com/redacao/o-texto-descritivo.htm" TargetMode="External"/><Relationship Id="rId7" Type="http://schemas.openxmlformats.org/officeDocument/2006/relationships/diagramColors" Target="../diagrams/colors3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brasilescola.com/redacao/o-texto-teatral.htm" TargetMode="External"/><Relationship Id="rId1" Type="http://schemas.openxmlformats.org/officeDocument/2006/relationships/slideLayout" Target="../slideLayouts/slideLayout7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1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hyperlink" Target="http://www.dicio.com.br/dramaturgo/" TargetMode="External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1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hyperlink" Target="http://www.infoescola.com/artes/dramaturgia/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pt.wikipedia.org/wiki/Trag%C3%A9dia" TargetMode="External"/><Relationship Id="rId3" Type="http://schemas.openxmlformats.org/officeDocument/2006/relationships/hyperlink" Target="http://ardeideias.multiply.com/reviews/item/27?&amp;show_interstitial=1&amp;u=%2Freviews%2Fitem" TargetMode="External"/><Relationship Id="rId7" Type="http://schemas.openxmlformats.org/officeDocument/2006/relationships/hyperlink" Target="http://pt.wikipedia.org/wiki/Com%C3%A9dia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19.png"/><Relationship Id="rId5" Type="http://schemas.openxmlformats.org/officeDocument/2006/relationships/hyperlink" Target="http://www.starnews2001.com.br/cena_v.html" TargetMode="External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PH_JTkUF8ic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1.xml"/><Relationship Id="rId4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1.xml"/><Relationship Id="rId5" Type="http://schemas.openxmlformats.org/officeDocument/2006/relationships/image" Target="../media/image22.jpeg"/><Relationship Id="rId4" Type="http://schemas.openxmlformats.org/officeDocument/2006/relationships/hyperlink" Target="http://vimeo.com/7255188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www.pngall.com/student-png/" TargetMode="External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lgosobre.com.br/redacao/texto-dissertativo-argumentativo.html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.jpeg"/><Relationship Id="rId5" Type="http://schemas.openxmlformats.org/officeDocument/2006/relationships/hyperlink" Target="http://revistaescola.abril.com.br/crianca-e-adolescente/comportamento/bullying-escola-494973.shtml" TargetMode="External"/><Relationship Id="rId4" Type="http://schemas.openxmlformats.org/officeDocument/2006/relationships/image" Target="../media/image3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8.sv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://pt.wikipedia.org/wiki/Augusto_Boal" TargetMode="External"/><Relationship Id="rId3" Type="http://schemas.openxmlformats.org/officeDocument/2006/relationships/hyperlink" Target="http://pt.wikipedia.org/wiki/Eur%C3%ADpides" TargetMode="External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://pt.wikipedia.org/wiki/William_Shakespeare" TargetMode="External"/><Relationship Id="rId5" Type="http://schemas.openxmlformats.org/officeDocument/2006/relationships/image" Target="../media/image15.jpeg"/><Relationship Id="rId10" Type="http://schemas.openxmlformats.org/officeDocument/2006/relationships/hyperlink" Target="http://www.infoescola.com/artes/dramaturgia/" TargetMode="External"/><Relationship Id="rId4" Type="http://schemas.openxmlformats.org/officeDocument/2006/relationships/image" Target="../media/image17.jpeg"/><Relationship Id="rId9" Type="http://schemas.openxmlformats.org/officeDocument/2006/relationships/hyperlink" Target="http://www.dicio.com.br/dramaturgo/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69AC84-A9A4-0A3C-6862-209748B61E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4810" y="4364950"/>
            <a:ext cx="6302232" cy="1198004"/>
          </a:xfrm>
        </p:spPr>
        <p:txBody>
          <a:bodyPr>
            <a:noAutofit/>
          </a:bodyPr>
          <a:lstStyle/>
          <a:p>
            <a:pPr algn="l"/>
            <a:r>
              <a:rPr lang="pt-B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" pitchFamily="2" charset="0"/>
              </a:rPr>
              <a:t>TEXTOS DE DIFERENTES ESTILOS E DE AUTORES DIVERSOS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EC7956F-B0FB-466B-A83F-3AC5FC90AB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920" y="2305939"/>
            <a:ext cx="1456620" cy="514458"/>
          </a:xfrm>
        </p:spPr>
        <p:txBody>
          <a:bodyPr>
            <a:normAutofit fontScale="92500"/>
          </a:bodyPr>
          <a:lstStyle/>
          <a:p>
            <a:r>
              <a:rPr lang="pt-B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AULA 016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EADAAFC1-9226-6B72-5A72-68922CB1CAD5}"/>
              </a:ext>
            </a:extLst>
          </p:cNvPr>
          <p:cNvSpPr txBox="1">
            <a:spLocks/>
          </p:cNvSpPr>
          <p:nvPr/>
        </p:nvSpPr>
        <p:spPr>
          <a:xfrm>
            <a:off x="5614238" y="4398414"/>
            <a:ext cx="6302232" cy="1198004"/>
          </a:xfrm>
          <a:prstGeom prst="rect">
            <a:avLst/>
          </a:prstGeom>
        </p:spPr>
        <p:txBody>
          <a:bodyPr vert="horz" lIns="91436" tIns="45718" rIns="91436" bIns="45718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9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642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6"/>
          <p:cNvSpPr txBox="1">
            <a:spLocks noGrp="1"/>
          </p:cNvSpPr>
          <p:nvPr>
            <p:ph type="ctrTitle"/>
          </p:nvPr>
        </p:nvSpPr>
        <p:spPr>
          <a:xfrm>
            <a:off x="839416" y="1242635"/>
            <a:ext cx="5940000" cy="2189097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TEXTO DE DIFERENTES ESTILOS E DE  AUTORES DIVERSOS</a:t>
            </a:r>
          </a:p>
        </p:txBody>
      </p:sp>
      <p:sp>
        <p:nvSpPr>
          <p:cNvPr id="226" name="Google Shape;226;p26"/>
          <p:cNvSpPr txBox="1">
            <a:spLocks noGrp="1"/>
          </p:cNvSpPr>
          <p:nvPr>
            <p:ph type="subTitle" idx="1"/>
          </p:nvPr>
        </p:nvSpPr>
        <p:spPr>
          <a:xfrm>
            <a:off x="951100" y="5041967"/>
            <a:ext cx="5940000" cy="634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en" dirty="0"/>
              <a:t>Here is where your template begins</a:t>
            </a:r>
            <a:endParaRPr dirty="0"/>
          </a:p>
        </p:txBody>
      </p:sp>
      <p:pic>
        <p:nvPicPr>
          <p:cNvPr id="227" name="Google Shape;227;p26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1390" b="1390"/>
          <a:stretch/>
        </p:blipFill>
        <p:spPr>
          <a:xfrm>
            <a:off x="6973833" y="320033"/>
            <a:ext cx="4267200" cy="6223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dirty="0"/>
              <a:t>OBJETIVOS</a:t>
            </a:r>
            <a:endParaRPr dirty="0"/>
          </a:p>
        </p:txBody>
      </p:sp>
      <p:sp>
        <p:nvSpPr>
          <p:cNvPr id="242" name="Google Shape;242;p28"/>
          <p:cNvSpPr txBox="1">
            <a:spLocks noGrp="1"/>
          </p:cNvSpPr>
          <p:nvPr>
            <p:ph type="title" idx="2"/>
          </p:nvPr>
        </p:nvSpPr>
        <p:spPr>
          <a:xfrm>
            <a:off x="976294" y="3103254"/>
            <a:ext cx="3316400" cy="566037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 dirty="0"/>
              <a:t>IDENTIFICAR</a:t>
            </a:r>
            <a:endParaRPr dirty="0"/>
          </a:p>
        </p:txBody>
      </p:sp>
      <p:sp>
        <p:nvSpPr>
          <p:cNvPr id="243" name="Google Shape;243;p28"/>
          <p:cNvSpPr txBox="1">
            <a:spLocks noGrp="1"/>
          </p:cNvSpPr>
          <p:nvPr>
            <p:ph type="subTitle" idx="1"/>
          </p:nvPr>
        </p:nvSpPr>
        <p:spPr>
          <a:xfrm>
            <a:off x="960000" y="3669291"/>
            <a:ext cx="3316400" cy="12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l"/>
            <a:r>
              <a:rPr lang="pt-BR" dirty="0"/>
              <a:t> e conhecer vários tipos de textos</a:t>
            </a:r>
          </a:p>
        </p:txBody>
      </p:sp>
      <p:sp>
        <p:nvSpPr>
          <p:cNvPr id="244" name="Google Shape;244;p28"/>
          <p:cNvSpPr txBox="1">
            <a:spLocks noGrp="1"/>
          </p:cNvSpPr>
          <p:nvPr>
            <p:ph type="title" idx="3"/>
          </p:nvPr>
        </p:nvSpPr>
        <p:spPr>
          <a:xfrm>
            <a:off x="4276400" y="3046562"/>
            <a:ext cx="3316400" cy="685528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 dirty="0"/>
              <a:t>EXPERIMENTAR</a:t>
            </a:r>
            <a:endParaRPr dirty="0"/>
          </a:p>
        </p:txBody>
      </p:sp>
      <p:sp>
        <p:nvSpPr>
          <p:cNvPr id="245" name="Google Shape;245;p28"/>
          <p:cNvSpPr txBox="1">
            <a:spLocks noGrp="1"/>
          </p:cNvSpPr>
          <p:nvPr>
            <p:ph type="subTitle" idx="4"/>
          </p:nvPr>
        </p:nvSpPr>
        <p:spPr>
          <a:xfrm>
            <a:off x="4341307" y="3695057"/>
            <a:ext cx="3316400" cy="1298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l"/>
            <a:r>
              <a:rPr lang="pt-BR"/>
              <a:t>o exercício da escrita </a:t>
            </a:r>
          </a:p>
        </p:txBody>
      </p:sp>
      <p:sp>
        <p:nvSpPr>
          <p:cNvPr id="246" name="Google Shape;246;p28"/>
          <p:cNvSpPr txBox="1">
            <a:spLocks noGrp="1"/>
          </p:cNvSpPr>
          <p:nvPr>
            <p:ph type="title" idx="5"/>
          </p:nvPr>
        </p:nvSpPr>
        <p:spPr>
          <a:xfrm>
            <a:off x="7889029" y="2981325"/>
            <a:ext cx="3316400" cy="685528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pt-BR" dirty="0"/>
              <a:t>EXPRESSAR</a:t>
            </a:r>
            <a:r>
              <a:rPr lang="en" dirty="0"/>
              <a:t> </a:t>
            </a:r>
            <a:endParaRPr dirty="0"/>
          </a:p>
        </p:txBody>
      </p:sp>
      <p:sp>
        <p:nvSpPr>
          <p:cNvPr id="247" name="Google Shape;247;p28"/>
          <p:cNvSpPr txBox="1">
            <a:spLocks noGrp="1"/>
          </p:cNvSpPr>
          <p:nvPr>
            <p:ph type="subTitle" idx="6"/>
          </p:nvPr>
        </p:nvSpPr>
        <p:spPr>
          <a:xfrm>
            <a:off x="7738909" y="3753249"/>
            <a:ext cx="3316400" cy="611855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l"/>
            <a:r>
              <a:rPr lang="pt-BR" dirty="0"/>
              <a:t>I</a:t>
            </a:r>
            <a:r>
              <a:rPr lang="en" dirty="0"/>
              <a:t>deias por meio das palavras</a:t>
            </a:r>
            <a:endParaRPr dirty="0"/>
          </a:p>
        </p:txBody>
      </p:sp>
      <p:sp>
        <p:nvSpPr>
          <p:cNvPr id="248" name="Google Shape;248;p28"/>
          <p:cNvSpPr txBox="1">
            <a:spLocks noGrp="1"/>
          </p:cNvSpPr>
          <p:nvPr>
            <p:ph type="title" idx="7"/>
          </p:nvPr>
        </p:nvSpPr>
        <p:spPr>
          <a:xfrm>
            <a:off x="960000" y="2131329"/>
            <a:ext cx="979600" cy="763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dirty="0"/>
              <a:t>01</a:t>
            </a:r>
            <a:endParaRPr dirty="0"/>
          </a:p>
        </p:txBody>
      </p:sp>
      <p:sp>
        <p:nvSpPr>
          <p:cNvPr id="249" name="Google Shape;249;p28"/>
          <p:cNvSpPr txBox="1">
            <a:spLocks noGrp="1"/>
          </p:cNvSpPr>
          <p:nvPr>
            <p:ph type="title" idx="8"/>
          </p:nvPr>
        </p:nvSpPr>
        <p:spPr>
          <a:xfrm>
            <a:off x="4446833" y="2131329"/>
            <a:ext cx="979600" cy="763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dirty="0"/>
              <a:t>02</a:t>
            </a:r>
            <a:endParaRPr dirty="0"/>
          </a:p>
        </p:txBody>
      </p:sp>
      <p:sp>
        <p:nvSpPr>
          <p:cNvPr id="250" name="Google Shape;250;p28"/>
          <p:cNvSpPr txBox="1">
            <a:spLocks noGrp="1"/>
          </p:cNvSpPr>
          <p:nvPr>
            <p:ph type="title" idx="9"/>
          </p:nvPr>
        </p:nvSpPr>
        <p:spPr>
          <a:xfrm>
            <a:off x="7933667" y="2131329"/>
            <a:ext cx="979600" cy="763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dirty="0"/>
              <a:t>03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>
            <a:extLst>
              <a:ext uri="{FF2B5EF4-FFF2-40B4-BE49-F238E27FC236}">
                <a16:creationId xmlns:a16="http://schemas.microsoft.com/office/drawing/2014/main" id="{1192950A-F8FA-FC31-91BA-AEC3125C2F6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pt-BR" altLang="pt-BR">
                <a:solidFill>
                  <a:schemeClr val="tx1"/>
                </a:solidFill>
              </a:rPr>
              <a:t>Atividade 3: Pergunta-desafio</a:t>
            </a:r>
          </a:p>
        </p:txBody>
      </p:sp>
      <p:sp>
        <p:nvSpPr>
          <p:cNvPr id="5" name="Retângulo de cantos arredondados 4">
            <a:extLst>
              <a:ext uri="{FF2B5EF4-FFF2-40B4-BE49-F238E27FC236}">
                <a16:creationId xmlns:a16="http://schemas.microsoft.com/office/drawing/2014/main" id="{37902E7F-D643-418F-0E73-CEC14C2C52AC}"/>
              </a:ext>
            </a:extLst>
          </p:cNvPr>
          <p:cNvSpPr/>
          <p:nvPr/>
        </p:nvSpPr>
        <p:spPr>
          <a:xfrm>
            <a:off x="2210686" y="5157789"/>
            <a:ext cx="7569200" cy="79149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Será que você consegue responder à pergunta-desafio? </a:t>
            </a:r>
          </a:p>
          <a:p>
            <a:pPr algn="ctr" eaLnBrk="1" hangingPunct="1"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Ainda não? </a:t>
            </a:r>
          </a:p>
        </p:txBody>
      </p:sp>
      <p:sp>
        <p:nvSpPr>
          <p:cNvPr id="3076" name="Retângulo 6">
            <a:extLst>
              <a:ext uri="{FF2B5EF4-FFF2-40B4-BE49-F238E27FC236}">
                <a16:creationId xmlns:a16="http://schemas.microsoft.com/office/drawing/2014/main" id="{3E0D5A8F-A8C5-3CDB-8E3F-DCBA5BF673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925" y="77789"/>
            <a:ext cx="1881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4000">
                <a:solidFill>
                  <a:schemeClr val="bg1"/>
                </a:solidFill>
              </a:rPr>
              <a:t>ARTES</a:t>
            </a:r>
          </a:p>
        </p:txBody>
      </p:sp>
      <p:sp>
        <p:nvSpPr>
          <p:cNvPr id="8" name="Texto explicativo retangular com cantos arredondados 7">
            <a:extLst>
              <a:ext uri="{FF2B5EF4-FFF2-40B4-BE49-F238E27FC236}">
                <a16:creationId xmlns:a16="http://schemas.microsoft.com/office/drawing/2014/main" id="{78DA62E7-5AC9-6517-0EEE-643121E1322E}"/>
              </a:ext>
            </a:extLst>
          </p:cNvPr>
          <p:cNvSpPr/>
          <p:nvPr/>
        </p:nvSpPr>
        <p:spPr>
          <a:xfrm>
            <a:off x="6125666" y="3443264"/>
            <a:ext cx="3714750" cy="1209873"/>
          </a:xfrm>
          <a:prstGeom prst="wedgeRoundRectCallout">
            <a:avLst>
              <a:gd name="adj1" fmla="val -92677"/>
              <a:gd name="adj2" fmla="val -3357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Você  sabe dizer qual a diferença entre um texto descritivo, narrativo, dissertativo e teatral?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64576D62-07BA-B7B2-5A1C-49E94C46983F}"/>
              </a:ext>
            </a:extLst>
          </p:cNvPr>
          <p:cNvSpPr/>
          <p:nvPr/>
        </p:nvSpPr>
        <p:spPr>
          <a:xfrm>
            <a:off x="1882776" y="1557339"/>
            <a:ext cx="8569325" cy="158432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Escrever é uma atividade maravilhosa! </a:t>
            </a:r>
          </a:p>
          <a:p>
            <a:pPr algn="ctr" eaLnBrk="1" hangingPunct="1"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Através da escrita podemos expressar nossos sentimentos, apresentar ideias, descrever a cultura de um país... </a:t>
            </a:r>
          </a:p>
          <a:p>
            <a:pPr algn="ctr" eaLnBrk="1" hangingPunct="1"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Há vários tipos de textos e cada um tem um objetivo.</a:t>
            </a:r>
          </a:p>
          <a:p>
            <a:pPr algn="ctr" eaLnBrk="1" hangingPunct="1">
              <a:defRPr/>
            </a:pPr>
            <a:endParaRPr lang="pt-B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defRPr/>
            </a:pP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Existem os textos dissertativos, narrativos, descritivos e os  teatrais.</a:t>
            </a:r>
          </a:p>
          <a:p>
            <a:pPr algn="ctr" eaLnBrk="1" hangingPunct="1">
              <a:defRPr/>
            </a:pPr>
            <a:endParaRPr lang="pt-B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4034" name="Picture 2" descr="Escritor Faces Empty Page ilustração do vetor. Ilustração de olhar -  114080017">
            <a:extLst>
              <a:ext uri="{FF2B5EF4-FFF2-40B4-BE49-F238E27FC236}">
                <a16:creationId xmlns:a16="http://schemas.microsoft.com/office/drawing/2014/main" id="{76F37E5D-3B57-0129-EBCB-4C69DD624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511" y="3373091"/>
            <a:ext cx="1665300" cy="177544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1CF05DCA-01E3-4E28-7863-73EFBF7CE5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42778"/>
              </p:ext>
            </p:extLst>
          </p:nvPr>
        </p:nvGraphicFramePr>
        <p:xfrm>
          <a:off x="1524000" y="1223755"/>
          <a:ext cx="9144000" cy="3775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099" name="Título 1">
            <a:extLst>
              <a:ext uri="{FF2B5EF4-FFF2-40B4-BE49-F238E27FC236}">
                <a16:creationId xmlns:a16="http://schemas.microsoft.com/office/drawing/2014/main" id="{164A03BB-F01E-B195-07EB-0F9E269C740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3392" y="101113"/>
            <a:ext cx="5184576" cy="7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pt-BR" altLang="pt-BR" dirty="0">
                <a:solidFill>
                  <a:schemeClr val="tx1"/>
                </a:solidFill>
              </a:rPr>
              <a:t>Importância do tema</a:t>
            </a:r>
          </a:p>
        </p:txBody>
      </p:sp>
      <p:sp>
        <p:nvSpPr>
          <p:cNvPr id="11267" name="Espaço Reservado para Conteúdo 2">
            <a:extLst>
              <a:ext uri="{FF2B5EF4-FFF2-40B4-BE49-F238E27FC236}">
                <a16:creationId xmlns:a16="http://schemas.microsoft.com/office/drawing/2014/main" id="{3457B3B1-B31A-A362-BED7-4830CD1424A7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auto">
          <a:xfrm>
            <a:off x="3211122" y="2141298"/>
            <a:ext cx="5005600" cy="2710000"/>
          </a:xfr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  <a:headEnd/>
            <a:tailEnd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spcFirstLastPara="1"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>
              <a:buFont typeface="Arial" charset="0"/>
              <a:buNone/>
              <a:defRPr/>
            </a:pPr>
            <a:endParaRPr lang="pt-BR" dirty="0"/>
          </a:p>
          <a:p>
            <a:pPr marL="342900" indent="-342900" algn="ctr">
              <a:defRPr/>
            </a:pPr>
            <a:r>
              <a:rPr lang="pt-BR" b="1" dirty="0"/>
              <a:t>Por que é importante entendermos sobre esse tema?</a:t>
            </a:r>
          </a:p>
          <a:p>
            <a:pPr>
              <a:buFont typeface="Arial" charset="0"/>
              <a:buNone/>
              <a:defRPr/>
            </a:pPr>
            <a:r>
              <a:rPr lang="pt-BR" dirty="0"/>
              <a:t> </a:t>
            </a:r>
          </a:p>
        </p:txBody>
      </p:sp>
      <p:sp>
        <p:nvSpPr>
          <p:cNvPr id="12" name="Retângulo de cantos arredondados 11">
            <a:extLst>
              <a:ext uri="{FF2B5EF4-FFF2-40B4-BE49-F238E27FC236}">
                <a16:creationId xmlns:a16="http://schemas.microsoft.com/office/drawing/2014/main" id="{D2F8721B-E123-ADD0-CB29-DEDD333B3ED9}"/>
              </a:ext>
            </a:extLst>
          </p:cNvPr>
          <p:cNvSpPr/>
          <p:nvPr/>
        </p:nvSpPr>
        <p:spPr>
          <a:xfrm>
            <a:off x="1531335" y="5218338"/>
            <a:ext cx="9144000" cy="14128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 eaLnBrk="1" hangingPunct="1">
              <a:buFont typeface="Courier New" pitchFamily="49" charset="0"/>
              <a:buChar char="o"/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Apreciamos mais a Arte da escrita;</a:t>
            </a:r>
          </a:p>
          <a:p>
            <a:pPr marL="342900" indent="-342900" algn="ctr" eaLnBrk="1" hangingPunct="1">
              <a:buFont typeface="Courier New" pitchFamily="49" charset="0"/>
              <a:buChar char="o"/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Valorizamos os processos que envolvem a produção de textos;</a:t>
            </a:r>
          </a:p>
          <a:p>
            <a:pPr marL="342900" indent="-342900" algn="ctr" eaLnBrk="1" hangingPunct="1">
              <a:buFont typeface="Courier New" pitchFamily="49" charset="0"/>
              <a:buChar char="o"/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Ampliamos e aprofundamos a nossa visão sobre a escrita e a leitura;</a:t>
            </a:r>
          </a:p>
          <a:p>
            <a:pPr marL="342900" indent="-342900" algn="ctr" eaLnBrk="1" hangingPunct="1">
              <a:buFont typeface="Courier New" pitchFamily="49" charset="0"/>
              <a:buChar char="o"/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Passamos a produzir textos de modo mais consciente.</a:t>
            </a:r>
          </a:p>
          <a:p>
            <a:pPr marL="342900" indent="-342900" algn="ctr" eaLnBrk="1" hangingPunct="1">
              <a:buFont typeface="Courier New" pitchFamily="49" charset="0"/>
              <a:buChar char="o"/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Nos tornamos leitores mais interessados</a:t>
            </a:r>
          </a:p>
        </p:txBody>
      </p:sp>
      <p:sp>
        <p:nvSpPr>
          <p:cNvPr id="4102" name="Retângulo 10">
            <a:extLst>
              <a:ext uri="{FF2B5EF4-FFF2-40B4-BE49-F238E27FC236}">
                <a16:creationId xmlns:a16="http://schemas.microsoft.com/office/drawing/2014/main" id="{5FEFE5ED-B687-73DD-4B3D-D3258EBBC4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925" y="77789"/>
            <a:ext cx="1881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4000">
                <a:solidFill>
                  <a:schemeClr val="bg1"/>
                </a:solidFill>
              </a:rPr>
              <a:t>ARTES</a:t>
            </a:r>
          </a:p>
        </p:txBody>
      </p:sp>
      <p:sp>
        <p:nvSpPr>
          <p:cNvPr id="9" name="Retângulo de cantos arredondados 8">
            <a:extLst>
              <a:ext uri="{FF2B5EF4-FFF2-40B4-BE49-F238E27FC236}">
                <a16:creationId xmlns:a16="http://schemas.microsoft.com/office/drawing/2014/main" id="{2B2A0422-493D-D019-2D12-5931B401D743}"/>
              </a:ext>
            </a:extLst>
          </p:cNvPr>
          <p:cNvSpPr/>
          <p:nvPr/>
        </p:nvSpPr>
        <p:spPr>
          <a:xfrm>
            <a:off x="2079625" y="981520"/>
            <a:ext cx="7848600" cy="64293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Sabemos que existem vários tipos de textos. Cada um tem sua característica e finalidade. Vamos relembrá-los? </a:t>
            </a:r>
          </a:p>
          <a:p>
            <a:pPr eaLnBrk="1" hangingPunct="1">
              <a:defRPr/>
            </a:pPr>
            <a:endParaRPr lang="pt-B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defRPr/>
            </a:pPr>
            <a:endParaRPr lang="pt-B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11267" grpId="0" build="p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Espaço Reservado para Conteúdo 2">
            <a:extLst>
              <a:ext uri="{FF2B5EF4-FFF2-40B4-BE49-F238E27FC236}">
                <a16:creationId xmlns:a16="http://schemas.microsoft.com/office/drawing/2014/main" id="{B28532EA-275F-E77B-E01B-FC470C39C279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auto">
          <a:xfrm>
            <a:off x="3431704" y="1981815"/>
            <a:ext cx="5005600" cy="763600"/>
          </a:xfr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spcFirstLastPara="1"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ctr">
              <a:buFont typeface="Arial" charset="0"/>
              <a:buNone/>
              <a:defRPr/>
            </a:pPr>
            <a:r>
              <a:rPr lang="pt-BR" b="1" dirty="0"/>
              <a:t>1. Um texto narrativo...</a:t>
            </a:r>
          </a:p>
        </p:txBody>
      </p:sp>
      <p:sp>
        <p:nvSpPr>
          <p:cNvPr id="4" name="Retângulo de cantos arredondados 3">
            <a:extLst>
              <a:ext uri="{FF2B5EF4-FFF2-40B4-BE49-F238E27FC236}">
                <a16:creationId xmlns:a16="http://schemas.microsoft.com/office/drawing/2014/main" id="{8B7E06E7-7561-4453-4C11-4D277CF69602}"/>
              </a:ext>
            </a:extLst>
          </p:cNvPr>
          <p:cNvSpPr/>
          <p:nvPr/>
        </p:nvSpPr>
        <p:spPr>
          <a:xfrm>
            <a:off x="5767388" y="3303589"/>
            <a:ext cx="4000500" cy="24288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lnSpc>
                <a:spcPct val="200000"/>
              </a:lnSpc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A.  Descreve um objeto.</a:t>
            </a:r>
          </a:p>
          <a:p>
            <a:pPr eaLnBrk="1" hangingPunct="1">
              <a:lnSpc>
                <a:spcPct val="200000"/>
              </a:lnSpc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B.  Conta uma história.</a:t>
            </a:r>
          </a:p>
          <a:p>
            <a:pPr eaLnBrk="1" hangingPunct="1">
              <a:lnSpc>
                <a:spcPct val="200000"/>
              </a:lnSpc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C.  Defende uma ideia.</a:t>
            </a:r>
          </a:p>
          <a:p>
            <a:pPr eaLnBrk="1" hangingPunct="1">
              <a:lnSpc>
                <a:spcPct val="200000"/>
              </a:lnSpc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D.  É sempre levado aos palcos.</a:t>
            </a:r>
          </a:p>
        </p:txBody>
      </p:sp>
      <p:pic>
        <p:nvPicPr>
          <p:cNvPr id="5124" name="Imagem 1">
            <a:extLst>
              <a:ext uri="{FF2B5EF4-FFF2-40B4-BE49-F238E27FC236}">
                <a16:creationId xmlns:a16="http://schemas.microsoft.com/office/drawing/2014/main" id="{E984B548-D6CC-FF1D-15B2-7D374F63CD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14" y="3370263"/>
            <a:ext cx="3176587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>
            <a:extLst>
              <a:ext uri="{FF2B5EF4-FFF2-40B4-BE49-F238E27FC236}">
                <a16:creationId xmlns:a16="http://schemas.microsoft.com/office/drawing/2014/main" id="{840245E1-8D23-76D8-EF17-A94EA6F37AFC}"/>
              </a:ext>
            </a:extLst>
          </p:cNvPr>
          <p:cNvSpPr/>
          <p:nvPr/>
        </p:nvSpPr>
        <p:spPr>
          <a:xfrm>
            <a:off x="1992313" y="3048001"/>
            <a:ext cx="5154612" cy="280511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lnSpc>
                <a:spcPct val="200000"/>
              </a:lnSpc>
              <a:defRPr/>
            </a:pP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atividade da escrita...</a:t>
            </a:r>
          </a:p>
          <a:p>
            <a:pPr marL="342900" indent="-342900" eaLnBrk="1" hangingPunct="1">
              <a:lnSpc>
                <a:spcPct val="200000"/>
              </a:lnSpc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A. Pode ter várias finalidades.</a:t>
            </a:r>
          </a:p>
          <a:p>
            <a:pPr marL="342900" indent="-342900" eaLnBrk="1" hangingPunct="1">
              <a:lnSpc>
                <a:spcPct val="200000"/>
              </a:lnSpc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B. É uma forma de expressar ideias. </a:t>
            </a:r>
          </a:p>
          <a:p>
            <a:pPr marL="342900" indent="-342900" eaLnBrk="1" hangingPunct="1">
              <a:lnSpc>
                <a:spcPct val="200000"/>
              </a:lnSpc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C. Produz textos de diferentes tipos.</a:t>
            </a:r>
          </a:p>
          <a:p>
            <a:pPr marL="342900" indent="-342900" eaLnBrk="1" hangingPunct="1">
              <a:lnSpc>
                <a:spcPct val="200000"/>
              </a:lnSpc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D. Sempre tem um único objetivo.</a:t>
            </a:r>
          </a:p>
          <a:p>
            <a:pPr eaLnBrk="1" hangingPunct="1">
              <a:lnSpc>
                <a:spcPct val="200000"/>
              </a:lnSpc>
              <a:defRPr/>
            </a:pPr>
            <a:endParaRPr lang="pt-B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315" name="Espaço Reservado para Conteúdo 2">
            <a:extLst>
              <a:ext uri="{FF2B5EF4-FFF2-40B4-BE49-F238E27FC236}">
                <a16:creationId xmlns:a16="http://schemas.microsoft.com/office/drawing/2014/main" id="{76DBFE63-61F0-34CD-D2ED-DACFA156091F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auto">
          <a:xfrm>
            <a:off x="2141325" y="1628800"/>
            <a:ext cx="5005600" cy="766763"/>
          </a:xfr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spcFirstLastPara="1"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ctr">
              <a:buFont typeface="Arial" charset="0"/>
              <a:buNone/>
              <a:defRPr/>
            </a:pPr>
            <a:r>
              <a:rPr lang="pt-BR" b="1" dirty="0"/>
              <a:t>2. Qual das afirmações abaixo é falsa?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Espaço Reservado para Conteúdo 2">
            <a:extLst>
              <a:ext uri="{FF2B5EF4-FFF2-40B4-BE49-F238E27FC236}">
                <a16:creationId xmlns:a16="http://schemas.microsoft.com/office/drawing/2014/main" id="{9236EF45-8671-A2C1-4CFD-F232C79CE5A9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auto">
          <a:xfrm>
            <a:off x="1775520" y="836712"/>
            <a:ext cx="7118034" cy="2710000"/>
          </a:xfr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spcFirstLastPara="1"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400050" indent="-400050">
              <a:defRPr/>
            </a:pPr>
            <a:r>
              <a:rPr lang="pt-BR" dirty="0">
                <a:solidFill>
                  <a:srgbClr val="000000"/>
                </a:solidFill>
                <a:ea typeface="Times New Roman" pitchFamily="18" charset="0"/>
              </a:rPr>
              <a:t>3</a:t>
            </a:r>
            <a:r>
              <a:rPr lang="pt-BR" b="1" dirty="0">
                <a:solidFill>
                  <a:srgbClr val="000000"/>
                </a:solidFill>
                <a:ea typeface="Times New Roman" pitchFamily="18" charset="0"/>
              </a:rPr>
              <a:t>. Leia as afirmações abaixo e depois responda.</a:t>
            </a:r>
            <a:endParaRPr lang="pt-BR" b="1" dirty="0"/>
          </a:p>
          <a:p>
            <a:pPr marL="400050" indent="-400050">
              <a:defRPr/>
            </a:pPr>
            <a:endParaRPr lang="pt-BR" dirty="0"/>
          </a:p>
          <a:p>
            <a:pPr marL="400050" indent="-400050">
              <a:buFont typeface="+mj-lt"/>
              <a:buAutoNum type="romanUcPeriod"/>
              <a:defRPr/>
            </a:pPr>
            <a:r>
              <a:rPr lang="pt-BR" dirty="0"/>
              <a:t>Textos descritivos são aqueles usados numa peça teatral. </a:t>
            </a:r>
          </a:p>
          <a:p>
            <a:pPr marL="400050" indent="-400050">
              <a:buFont typeface="+mj-lt"/>
              <a:buAutoNum type="romanUcPeriod"/>
              <a:defRPr/>
            </a:pPr>
            <a:r>
              <a:rPr lang="pt-BR" dirty="0"/>
              <a:t>Textos dissertativos defendem uma determinada </a:t>
            </a:r>
            <a:r>
              <a:rPr lang="pt-BR" dirty="0" err="1"/>
              <a:t>ideia</a:t>
            </a:r>
            <a:r>
              <a:rPr lang="pt-BR" dirty="0"/>
              <a:t>, utilizando argumentos. </a:t>
            </a:r>
          </a:p>
          <a:p>
            <a:pPr marL="400050" indent="-400050">
              <a:buFont typeface="+mj-lt"/>
              <a:buAutoNum type="romanUcPeriod"/>
              <a:defRPr/>
            </a:pPr>
            <a:r>
              <a:rPr lang="pt-BR" dirty="0"/>
              <a:t>Textos teatrais são produzidos para serem encenados.</a:t>
            </a:r>
          </a:p>
          <a:p>
            <a:pPr marL="400050" indent="-400050">
              <a:buFont typeface="+mj-lt"/>
              <a:buAutoNum type="romanUcPeriod"/>
              <a:defRPr/>
            </a:pPr>
            <a:r>
              <a:rPr lang="pt-BR" dirty="0"/>
              <a:t>Textos narrativos são aqueles que descrevem um objeto. </a:t>
            </a:r>
          </a:p>
          <a:p>
            <a:pPr marL="400050" indent="-400050">
              <a:buFont typeface="+mj-lt"/>
              <a:buAutoNum type="romanUcPeriod"/>
              <a:defRPr/>
            </a:pPr>
            <a:endParaRPr lang="pt-BR" dirty="0"/>
          </a:p>
        </p:txBody>
      </p:sp>
      <p:sp>
        <p:nvSpPr>
          <p:cNvPr id="4" name="Retângulo de cantos arredondados 3">
            <a:extLst>
              <a:ext uri="{FF2B5EF4-FFF2-40B4-BE49-F238E27FC236}">
                <a16:creationId xmlns:a16="http://schemas.microsoft.com/office/drawing/2014/main" id="{A8B04BF3-4A33-0119-C329-FEE160488C9C}"/>
              </a:ext>
            </a:extLst>
          </p:cNvPr>
          <p:cNvSpPr/>
          <p:nvPr/>
        </p:nvSpPr>
        <p:spPr>
          <a:xfrm>
            <a:off x="1754425" y="3588428"/>
            <a:ext cx="7056784" cy="278606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lnSpc>
                <a:spcPct val="200000"/>
              </a:lnSpc>
              <a:defRPr/>
            </a:pP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São verdadeiras as seguintes afirmações:  </a:t>
            </a:r>
          </a:p>
          <a:p>
            <a:pPr eaLnBrk="1" hangingPunct="1">
              <a:lnSpc>
                <a:spcPct val="200000"/>
              </a:lnSpc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A.   I e II  </a:t>
            </a:r>
          </a:p>
          <a:p>
            <a:pPr eaLnBrk="1" hangingPunct="1">
              <a:lnSpc>
                <a:spcPct val="200000"/>
              </a:lnSpc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B.  II e IV</a:t>
            </a:r>
          </a:p>
          <a:p>
            <a:pPr eaLnBrk="1" hangingPunct="1">
              <a:lnSpc>
                <a:spcPct val="200000"/>
              </a:lnSpc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C.  II e III</a:t>
            </a:r>
          </a:p>
          <a:p>
            <a:pPr eaLnBrk="1" hangingPunct="1">
              <a:lnSpc>
                <a:spcPct val="200000"/>
              </a:lnSpc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D. I e IV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ítulo 1">
            <a:extLst>
              <a:ext uri="{FF2B5EF4-FFF2-40B4-BE49-F238E27FC236}">
                <a16:creationId xmlns:a16="http://schemas.microsoft.com/office/drawing/2014/main" id="{1222454E-4C52-1596-7978-EB2705D94D1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pt-BR" altLang="pt-BR">
                <a:solidFill>
                  <a:schemeClr val="tx1"/>
                </a:solidFill>
              </a:rPr>
              <a:t>Atividade 8: Momento de reflexão</a:t>
            </a:r>
          </a:p>
        </p:txBody>
      </p:sp>
      <p:sp>
        <p:nvSpPr>
          <p:cNvPr id="2" name="Subtítulo 1">
            <a:extLst>
              <a:ext uri="{FF2B5EF4-FFF2-40B4-BE49-F238E27FC236}">
                <a16:creationId xmlns:a16="http://schemas.microsoft.com/office/drawing/2014/main" id="{6D5CFFDF-2877-3274-ED2A-890BF1B81E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B77628F-B001-970A-E9BB-995E57FC7A43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267" name="Retângulo 19">
            <a:extLst>
              <a:ext uri="{FF2B5EF4-FFF2-40B4-BE49-F238E27FC236}">
                <a16:creationId xmlns:a16="http://schemas.microsoft.com/office/drawing/2014/main" id="{279E1906-C375-AF3F-B91F-ABAED085FD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925" y="71439"/>
            <a:ext cx="1881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4000">
                <a:solidFill>
                  <a:schemeClr val="bg1"/>
                </a:solidFill>
              </a:rPr>
              <a:t>ARTES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DEF04CEB-410C-9877-425B-5ADAFD1EFE47}"/>
              </a:ext>
            </a:extLst>
          </p:cNvPr>
          <p:cNvGraphicFramePr/>
          <p:nvPr/>
        </p:nvGraphicFramePr>
        <p:xfrm>
          <a:off x="2279898" y="1665224"/>
          <a:ext cx="8064574" cy="37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269" name="Imagem 6">
            <a:extLst>
              <a:ext uri="{FF2B5EF4-FFF2-40B4-BE49-F238E27FC236}">
                <a16:creationId xmlns:a16="http://schemas.microsoft.com/office/drawing/2014/main" id="{34502C75-048B-A5D0-2994-C1B15C8880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9214" y="5213350"/>
            <a:ext cx="1728787" cy="164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Imagem 4">
            <a:extLst>
              <a:ext uri="{FF2B5EF4-FFF2-40B4-BE49-F238E27FC236}">
                <a16:creationId xmlns:a16="http://schemas.microsoft.com/office/drawing/2014/main" id="{BD157A17-4AF3-C89E-23DD-6236C97859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9" y="1660525"/>
            <a:ext cx="1512887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>
            <a:extLst>
              <a:ext uri="{FF2B5EF4-FFF2-40B4-BE49-F238E27FC236}">
                <a16:creationId xmlns:a16="http://schemas.microsoft.com/office/drawing/2014/main" id="{88111FA8-6365-1388-53D6-4240BDE0390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pt-BR" altLang="pt-BR">
                <a:solidFill>
                  <a:schemeClr val="tx1"/>
                </a:solidFill>
              </a:rPr>
              <a:t>Atividade 9: Textos Dissertativos</a:t>
            </a:r>
          </a:p>
        </p:txBody>
      </p:sp>
      <p:sp>
        <p:nvSpPr>
          <p:cNvPr id="2" name="Subtítulo 1">
            <a:extLst>
              <a:ext uri="{FF2B5EF4-FFF2-40B4-BE49-F238E27FC236}">
                <a16:creationId xmlns:a16="http://schemas.microsoft.com/office/drawing/2014/main" id="{5C6F13A7-5672-2CB3-E339-A04AE36F49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ubtítulo 5">
            <a:extLst>
              <a:ext uri="{FF2B5EF4-FFF2-40B4-BE49-F238E27FC236}">
                <a16:creationId xmlns:a16="http://schemas.microsoft.com/office/drawing/2014/main" id="{79B29CCA-1405-1EDB-FA3E-0B821DA7C190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2291" name="Retângulo 11">
            <a:extLst>
              <a:ext uri="{FF2B5EF4-FFF2-40B4-BE49-F238E27FC236}">
                <a16:creationId xmlns:a16="http://schemas.microsoft.com/office/drawing/2014/main" id="{A6BB1E2A-3BC7-AA72-BE2F-04BF535A7F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925" y="71439"/>
            <a:ext cx="1881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4000">
                <a:solidFill>
                  <a:schemeClr val="bg1"/>
                </a:solidFill>
              </a:rPr>
              <a:t>ARTES</a:t>
            </a:r>
          </a:p>
        </p:txBody>
      </p:sp>
      <p:pic>
        <p:nvPicPr>
          <p:cNvPr id="12292" name="Picture 6" descr="E:\Aula Educopedia 1\Cartoon people\escritora.gif">
            <a:extLst>
              <a:ext uri="{FF2B5EF4-FFF2-40B4-BE49-F238E27FC236}">
                <a16:creationId xmlns:a16="http://schemas.microsoft.com/office/drawing/2014/main" id="{5260DBC8-4E03-8FA8-3DAE-4C5F15D02F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9" y="2197101"/>
            <a:ext cx="2435225" cy="223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 explicativo retangular com cantos arredondados 2">
            <a:extLst>
              <a:ext uri="{FF2B5EF4-FFF2-40B4-BE49-F238E27FC236}">
                <a16:creationId xmlns:a16="http://schemas.microsoft.com/office/drawing/2014/main" id="{4A3C56CF-E9D9-161D-AE6B-05A5A17D5B83}"/>
              </a:ext>
            </a:extLst>
          </p:cNvPr>
          <p:cNvSpPr/>
          <p:nvPr/>
        </p:nvSpPr>
        <p:spPr>
          <a:xfrm>
            <a:off x="5148264" y="1484785"/>
            <a:ext cx="4611687" cy="1266825"/>
          </a:xfrm>
          <a:prstGeom prst="wedgeRoundRectCallout">
            <a:avLst>
              <a:gd name="adj1" fmla="val -80967"/>
              <a:gd name="adj2" fmla="val 35274"/>
              <a:gd name="adj3" fmla="val 16667"/>
            </a:avLst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 </a:t>
            </a: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4"/>
              </a:rPr>
              <a:t>texto dissertativo</a:t>
            </a: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é aquele em você expõe sua opinião sobre um determinado assunto. Usando argumentos, o texto busca guiar o leitor sobre determinado ponto de vista.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C9385A3-553B-9CAF-8570-4646D4DCF70F}"/>
              </a:ext>
            </a:extLst>
          </p:cNvPr>
          <p:cNvSpPr/>
          <p:nvPr/>
        </p:nvSpPr>
        <p:spPr>
          <a:xfrm>
            <a:off x="1919536" y="5013178"/>
            <a:ext cx="8424936" cy="1656183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lnSpc>
                <a:spcPct val="95000"/>
              </a:lnSpc>
              <a:spcAft>
                <a:spcPts val="600"/>
              </a:spcAft>
              <a:defRPr/>
            </a:pP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Vamos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experimentar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 a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escrita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 de um texto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dissertativo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? </a:t>
            </a:r>
          </a:p>
          <a:p>
            <a:pPr algn="ctr" eaLnBrk="1" hangingPunct="1">
              <a:lnSpc>
                <a:spcPct val="95000"/>
              </a:lnSpc>
              <a:spcAft>
                <a:spcPts val="600"/>
              </a:spcAft>
              <a:defRPr/>
            </a:pPr>
            <a:r>
              <a:rPr lang="en-US" sz="1600" b="1" dirty="0">
                <a:solidFill>
                  <a:schemeClr val="tx1"/>
                </a:solidFill>
                <a:latin typeface="Arial" charset="0"/>
                <a:cs typeface="Arial" charset="0"/>
              </a:rPr>
              <a:t>O </a:t>
            </a:r>
            <a:r>
              <a:rPr lang="en-US" sz="1600" b="1" dirty="0" err="1">
                <a:solidFill>
                  <a:schemeClr val="tx1"/>
                </a:solidFill>
                <a:latin typeface="Arial" charset="0"/>
                <a:cs typeface="Arial" charset="0"/>
              </a:rPr>
              <a:t>tema</a:t>
            </a:r>
            <a:r>
              <a:rPr lang="en-US" sz="1600" b="1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Arial" charset="0"/>
                <a:cs typeface="Arial" charset="0"/>
              </a:rPr>
              <a:t>será</a:t>
            </a:r>
            <a:r>
              <a:rPr lang="en-US" sz="1600" b="1" dirty="0">
                <a:solidFill>
                  <a:schemeClr val="tx1"/>
                </a:solidFill>
                <a:latin typeface="Arial" charset="0"/>
                <a:cs typeface="Arial" charset="0"/>
              </a:rPr>
              <a:t>  </a:t>
            </a:r>
            <a:r>
              <a:rPr lang="en-US" sz="1600" b="1" i="1" dirty="0">
                <a:solidFill>
                  <a:schemeClr val="tx1"/>
                </a:solidFill>
                <a:latin typeface="Arial" charset="0"/>
                <a:cs typeface="Arial" charset="0"/>
              </a:rPr>
              <a:t>Bulling. </a:t>
            </a:r>
          </a:p>
          <a:p>
            <a:pPr eaLnBrk="1" hangingPunct="1">
              <a:lnSpc>
                <a:spcPct val="95000"/>
              </a:lnSpc>
              <a:spcAft>
                <a:spcPts val="600"/>
              </a:spcAft>
              <a:defRPr/>
            </a:pPr>
            <a:r>
              <a:rPr lang="en-US" sz="1600" dirty="0" err="1">
                <a:solidFill>
                  <a:schemeClr val="tx1"/>
                </a:solidFill>
                <a:latin typeface="Arial" charset="0"/>
                <a:cs typeface="Arial" charset="0"/>
              </a:rPr>
              <a:t>Escreva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charset="0"/>
                <a:cs typeface="Arial" charset="0"/>
              </a:rPr>
              <a:t>em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 1 </a:t>
            </a:r>
            <a:r>
              <a:rPr lang="en-US" sz="1600" dirty="0" err="1">
                <a:solidFill>
                  <a:schemeClr val="tx1"/>
                </a:solidFill>
                <a:latin typeface="Arial" charset="0"/>
                <a:cs typeface="Arial" charset="0"/>
              </a:rPr>
              <a:t>ou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 2 </a:t>
            </a:r>
            <a:r>
              <a:rPr lang="en-US" sz="1600" dirty="0" err="1">
                <a:solidFill>
                  <a:schemeClr val="tx1"/>
                </a:solidFill>
                <a:latin typeface="Arial" charset="0"/>
                <a:cs typeface="Arial" charset="0"/>
              </a:rPr>
              <a:t>parágrafos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 a </a:t>
            </a:r>
            <a:r>
              <a:rPr lang="en-US" sz="1600" dirty="0" err="1">
                <a:solidFill>
                  <a:schemeClr val="tx1"/>
                </a:solidFill>
                <a:latin typeface="Arial" charset="0"/>
                <a:cs typeface="Arial" charset="0"/>
              </a:rPr>
              <a:t>sua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charset="0"/>
                <a:cs typeface="Arial" charset="0"/>
              </a:rPr>
              <a:t>opinião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charset="0"/>
                <a:cs typeface="Arial" charset="0"/>
              </a:rPr>
              <a:t>sobre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charset="0"/>
                <a:cs typeface="Arial" charset="0"/>
              </a:rPr>
              <a:t>esse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charset="0"/>
                <a:cs typeface="Arial" charset="0"/>
              </a:rPr>
              <a:t>assunto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charset="0"/>
                <a:cs typeface="Arial" charset="0"/>
              </a:rPr>
              <a:t>tão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charset="0"/>
                <a:cs typeface="Arial" charset="0"/>
              </a:rPr>
              <a:t>sério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. </a:t>
            </a:r>
          </a:p>
          <a:p>
            <a:pPr eaLnBrk="1" hangingPunct="1">
              <a:lnSpc>
                <a:spcPct val="95000"/>
              </a:lnSpc>
              <a:spcAft>
                <a:spcPts val="60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Para se </a:t>
            </a:r>
            <a:r>
              <a:rPr lang="en-US" sz="1600" dirty="0" err="1">
                <a:solidFill>
                  <a:schemeClr val="tx1"/>
                </a:solidFill>
                <a:latin typeface="Arial" charset="0"/>
                <a:cs typeface="Arial" charset="0"/>
              </a:rPr>
              <a:t>informar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charset="0"/>
                <a:cs typeface="Arial" charset="0"/>
              </a:rPr>
              <a:t>mais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charset="0"/>
                <a:cs typeface="Arial" charset="0"/>
              </a:rPr>
              <a:t>sobre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 o </a:t>
            </a:r>
            <a:r>
              <a:rPr lang="en-US" sz="1600" dirty="0" err="1">
                <a:solidFill>
                  <a:schemeClr val="tx1"/>
                </a:solidFill>
                <a:latin typeface="Arial" charset="0"/>
                <a:cs typeface="Arial" charset="0"/>
              </a:rPr>
              <a:t>assunto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 clique </a:t>
            </a:r>
            <a:r>
              <a:rPr lang="en-US" sz="1600" dirty="0" err="1">
                <a:solidFill>
                  <a:schemeClr val="tx1"/>
                </a:solidFill>
                <a:latin typeface="Arial" charset="0"/>
                <a:cs typeface="Arial" charset="0"/>
              </a:rPr>
              <a:t>na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charset="0"/>
                <a:cs typeface="Arial" charset="0"/>
              </a:rPr>
              <a:t>imagem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! </a:t>
            </a:r>
          </a:p>
          <a:p>
            <a:pPr eaLnBrk="1" hangingPunct="1">
              <a:lnSpc>
                <a:spcPct val="95000"/>
              </a:lnSpc>
              <a:spcAft>
                <a:spcPts val="60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Utilize o </a:t>
            </a:r>
            <a:r>
              <a:rPr lang="en-US" sz="1600" dirty="0" err="1">
                <a:solidFill>
                  <a:schemeClr val="tx1"/>
                </a:solidFill>
                <a:latin typeface="Arial" charset="0"/>
                <a:cs typeface="Arial" charset="0"/>
              </a:rPr>
              <a:t>quadro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 acima como guia para ajudar nessa tarefa!  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E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mãos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 à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obra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!!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740ED35D-431D-1368-374B-931B4E83FD52}"/>
              </a:ext>
            </a:extLst>
          </p:cNvPr>
          <p:cNvSpPr/>
          <p:nvPr/>
        </p:nvSpPr>
        <p:spPr>
          <a:xfrm>
            <a:off x="4813300" y="2924945"/>
            <a:ext cx="5530850" cy="188051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 eaLnBrk="1" hangingPunct="1">
              <a:lnSpc>
                <a:spcPct val="95000"/>
              </a:lnSpc>
              <a:spcAft>
                <a:spcPts val="600"/>
              </a:spcAft>
              <a:defRPr/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Para </a:t>
            </a:r>
            <a:r>
              <a:rPr lang="en-US" sz="1600" dirty="0" err="1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escrever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 um texto </a:t>
            </a:r>
            <a:r>
              <a:rPr lang="en-US" sz="1600" dirty="0" err="1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dissertativo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devemos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pensar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:</a:t>
            </a:r>
          </a:p>
          <a:p>
            <a:pPr marL="285750" indent="-285750" algn="ctr" eaLnBrk="1" hangingPunct="1">
              <a:lnSpc>
                <a:spcPct val="95000"/>
              </a:lnSpc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O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que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eu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sei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sobre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 o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assunto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? </a:t>
            </a:r>
          </a:p>
          <a:p>
            <a:pPr marL="285750" indent="-285750" algn="ctr" eaLnBrk="1" hangingPunct="1">
              <a:lnSpc>
                <a:spcPct val="95000"/>
              </a:lnSpc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Qual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 o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meu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ponto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 de vista?</a:t>
            </a:r>
          </a:p>
          <a:p>
            <a:pPr marL="285750" indent="-285750" algn="ctr" eaLnBrk="1" hangingPunct="1">
              <a:lnSpc>
                <a:spcPct val="95000"/>
              </a:lnSpc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Por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que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devo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escrever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sobre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 o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tema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?</a:t>
            </a:r>
          </a:p>
          <a:p>
            <a:pPr marL="285750" indent="-285750" algn="ctr" eaLnBrk="1" hangingPunct="1">
              <a:lnSpc>
                <a:spcPct val="95000"/>
              </a:lnSpc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Que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argumentos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devo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usar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?</a:t>
            </a:r>
          </a:p>
          <a:p>
            <a:pPr marL="285750" indent="-285750" algn="ctr" eaLnBrk="1" hangingPunct="1">
              <a:lnSpc>
                <a:spcPct val="95000"/>
              </a:lnSpc>
              <a:spcAft>
                <a:spcPts val="600"/>
              </a:spcAft>
              <a:buFont typeface="Wingdings" pitchFamily="2" charset="2"/>
              <a:buChar char="§"/>
              <a:defRPr/>
            </a:pPr>
            <a:endParaRPr lang="en-US" sz="1600" b="1" dirty="0">
              <a:solidFill>
                <a:schemeClr val="tx2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pic>
        <p:nvPicPr>
          <p:cNvPr id="12302" name="Imagem 1">
            <a:hlinkClick r:id="rId5"/>
            <a:extLst>
              <a:ext uri="{FF2B5EF4-FFF2-40B4-BE49-F238E27FC236}">
                <a16:creationId xmlns:a16="http://schemas.microsoft.com/office/drawing/2014/main" id="{0954EDF6-6392-4552-6D3A-E7D8EC733A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1" y="5229226"/>
            <a:ext cx="1323975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>
            <a:extLst>
              <a:ext uri="{FF2B5EF4-FFF2-40B4-BE49-F238E27FC236}">
                <a16:creationId xmlns:a16="http://schemas.microsoft.com/office/drawing/2014/main" id="{AA714150-0B02-CD5D-A6B4-52A563AA5D5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pt-BR" altLang="pt-BR">
                <a:solidFill>
                  <a:schemeClr val="tx1"/>
                </a:solidFill>
              </a:rPr>
              <a:t>Atividade 10: Textos Narrativos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40BCE76-0AE1-80FD-6B82-BF4825C149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5EC37EB0-9FFF-9235-3D7F-49B715F32F63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4339" name="Retângulo 11">
            <a:extLst>
              <a:ext uri="{FF2B5EF4-FFF2-40B4-BE49-F238E27FC236}">
                <a16:creationId xmlns:a16="http://schemas.microsoft.com/office/drawing/2014/main" id="{0F91CB8D-FA37-3277-5424-9A0B2A562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925" y="71439"/>
            <a:ext cx="1881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4000">
                <a:solidFill>
                  <a:schemeClr val="bg1"/>
                </a:solidFill>
              </a:rPr>
              <a:t>ARTES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59F0730B-C886-8A3F-F0EB-5082CA759ECF}"/>
              </a:ext>
            </a:extLst>
          </p:cNvPr>
          <p:cNvSpPr/>
          <p:nvPr/>
        </p:nvSpPr>
        <p:spPr>
          <a:xfrm>
            <a:off x="1703389" y="1844675"/>
            <a:ext cx="8785225" cy="6365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just" eaLnBrk="1" hangingPunct="1">
              <a:lnSpc>
                <a:spcPct val="95000"/>
              </a:lnSpc>
              <a:spcAft>
                <a:spcPts val="600"/>
              </a:spcAft>
              <a:defRPr/>
            </a:pPr>
            <a:r>
              <a:rPr lang="pt-BR" sz="1600" dirty="0">
                <a:latin typeface="Arial" charset="0"/>
                <a:cs typeface="Arial" charset="0"/>
              </a:rPr>
              <a:t>Um </a:t>
            </a:r>
            <a:r>
              <a:rPr lang="pt-BR" sz="1600" b="1" dirty="0">
                <a:latin typeface="Arial" charset="0"/>
                <a:cs typeface="Arial" charset="0"/>
                <a:hlinkClick r:id="rId2"/>
              </a:rPr>
              <a:t>Texto Narrativo </a:t>
            </a:r>
            <a:r>
              <a:rPr lang="pt-BR" sz="1600" dirty="0">
                <a:latin typeface="Arial" charset="0"/>
                <a:cs typeface="Arial" charset="0"/>
              </a:rPr>
              <a:t>é aquele em que alguém conta uma história, um acontecimento, um caso. </a:t>
            </a:r>
          </a:p>
          <a:p>
            <a:pPr algn="just" eaLnBrk="1" hangingPunct="1">
              <a:lnSpc>
                <a:spcPct val="95000"/>
              </a:lnSpc>
              <a:spcAft>
                <a:spcPts val="600"/>
              </a:spcAft>
              <a:defRPr/>
            </a:pPr>
            <a:r>
              <a:rPr lang="pt-BR" sz="1600" dirty="0">
                <a:latin typeface="Arial" charset="0"/>
                <a:cs typeface="Arial" charset="0"/>
              </a:rPr>
              <a:t>Nela há personagens, os fatos ocorrem em um determinado lugar e  durante um certo tempo</a:t>
            </a:r>
          </a:p>
        </p:txBody>
      </p:sp>
      <p:pic>
        <p:nvPicPr>
          <p:cNvPr id="14341" name="Imagem 3">
            <a:extLst>
              <a:ext uri="{FF2B5EF4-FFF2-40B4-BE49-F238E27FC236}">
                <a16:creationId xmlns:a16="http://schemas.microsoft.com/office/drawing/2014/main" id="{A189F7F9-D1FD-9A8E-85E9-B388A55228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1188" y="3068639"/>
            <a:ext cx="2112962" cy="345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E00DB073-B9FB-98BB-8CEB-3E970EBB7A7A}"/>
              </a:ext>
            </a:extLst>
          </p:cNvPr>
          <p:cNvSpPr/>
          <p:nvPr/>
        </p:nvSpPr>
        <p:spPr>
          <a:xfrm>
            <a:off x="1703388" y="5373689"/>
            <a:ext cx="5472112" cy="11509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pt-BR" sz="16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Que tal produzir um pequeno texto narrativo?</a:t>
            </a:r>
          </a:p>
          <a:p>
            <a:pPr algn="ctr" eaLnBrk="1" hangingPunct="1"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 seu caderno digital, escreva como foi que você conheceu seu melhor amigo! Tente fazer isso com um ou dois parágrafos! Mãos à obra!</a:t>
            </a:r>
          </a:p>
        </p:txBody>
      </p:sp>
      <p:sp>
        <p:nvSpPr>
          <p:cNvPr id="6" name="Texto explicativo retangular com cantos arredondados 5">
            <a:extLst>
              <a:ext uri="{FF2B5EF4-FFF2-40B4-BE49-F238E27FC236}">
                <a16:creationId xmlns:a16="http://schemas.microsoft.com/office/drawing/2014/main" id="{CC1799C2-B7BD-8874-21A3-A3850F2EDCEA}"/>
              </a:ext>
            </a:extLst>
          </p:cNvPr>
          <p:cNvSpPr/>
          <p:nvPr/>
        </p:nvSpPr>
        <p:spPr>
          <a:xfrm>
            <a:off x="1703389" y="3068638"/>
            <a:ext cx="6111875" cy="1141412"/>
          </a:xfrm>
          <a:prstGeom prst="wedgeRoundRectCallout">
            <a:avLst>
              <a:gd name="adj1" fmla="val 66770"/>
              <a:gd name="adj2" fmla="val 96854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5000"/>
              </a:lnSpc>
              <a:spcAft>
                <a:spcPts val="600"/>
              </a:spcAft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Quem conta a história é o  NARRADOR. </a:t>
            </a:r>
          </a:p>
          <a:p>
            <a:pPr algn="ctr" eaLnBrk="1" hangingPunct="1">
              <a:lnSpc>
                <a:spcPct val="95000"/>
              </a:lnSpc>
              <a:spcAft>
                <a:spcPts val="600"/>
              </a:spcAft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Ele pode participar da história ou ser apenas um observador.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ítulo 1">
            <a:extLst>
              <a:ext uri="{FF2B5EF4-FFF2-40B4-BE49-F238E27FC236}">
                <a16:creationId xmlns:a16="http://schemas.microsoft.com/office/drawing/2014/main" id="{8E986F82-F591-80A4-3897-80E4AFF94F2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pt-BR" altLang="pt-BR">
                <a:solidFill>
                  <a:schemeClr val="tx1"/>
                </a:solidFill>
              </a:rPr>
              <a:t>Atividade 11: Textos Descritivos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FDD3FF77-76AF-7525-A3DD-3F278B9FA5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ubtítulo 5">
            <a:extLst>
              <a:ext uri="{FF2B5EF4-FFF2-40B4-BE49-F238E27FC236}">
                <a16:creationId xmlns:a16="http://schemas.microsoft.com/office/drawing/2014/main" id="{7E80D51C-EFDF-3B5E-D18F-0E0874B9794F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5363" name="Retângulo 11">
            <a:extLst>
              <a:ext uri="{FF2B5EF4-FFF2-40B4-BE49-F238E27FC236}">
                <a16:creationId xmlns:a16="http://schemas.microsoft.com/office/drawing/2014/main" id="{8C675F9E-08D7-CB15-2FB2-3F996A9DB6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925" y="71439"/>
            <a:ext cx="1881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4000">
                <a:solidFill>
                  <a:schemeClr val="bg1"/>
                </a:solidFill>
              </a:rPr>
              <a:t>ARTES</a:t>
            </a:r>
          </a:p>
        </p:txBody>
      </p:sp>
      <p:pic>
        <p:nvPicPr>
          <p:cNvPr id="15364" name="Imagem 6">
            <a:extLst>
              <a:ext uri="{FF2B5EF4-FFF2-40B4-BE49-F238E27FC236}">
                <a16:creationId xmlns:a16="http://schemas.microsoft.com/office/drawing/2014/main" id="{936313A7-DA27-EC57-92E3-86874978DB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0" y="2368551"/>
            <a:ext cx="2338388" cy="437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DD2A16BF-0C8C-DE07-410C-6A8BCBA42A9C}"/>
              </a:ext>
            </a:extLst>
          </p:cNvPr>
          <p:cNvSpPr/>
          <p:nvPr/>
        </p:nvSpPr>
        <p:spPr>
          <a:xfrm>
            <a:off x="1919288" y="1557338"/>
            <a:ext cx="8101012" cy="83026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t-BR" sz="1600" dirty="0">
                <a:latin typeface="Arial" charset="0"/>
                <a:cs typeface="Arial" charset="0"/>
              </a:rPr>
              <a:t>E o texto descritivo, você sabe o que é?</a:t>
            </a:r>
          </a:p>
          <a:p>
            <a:pPr algn="ctr" eaLnBrk="1" hangingPunct="1">
              <a:defRPr/>
            </a:pPr>
            <a:r>
              <a:rPr lang="pt-BR" sz="1600" dirty="0">
                <a:latin typeface="Arial" charset="0"/>
                <a:cs typeface="Arial" charset="0"/>
              </a:rPr>
              <a:t>Um </a:t>
            </a:r>
            <a:r>
              <a:rPr lang="pt-BR" sz="1600" b="1" dirty="0">
                <a:latin typeface="Arial" charset="0"/>
                <a:cs typeface="Arial" charset="0"/>
                <a:hlinkClick r:id="rId3"/>
              </a:rPr>
              <a:t>Texto Descritivo</a:t>
            </a:r>
            <a:r>
              <a:rPr lang="pt-BR" sz="1600" b="1" dirty="0">
                <a:latin typeface="Arial" charset="0"/>
                <a:cs typeface="Arial" charset="0"/>
              </a:rPr>
              <a:t> </a:t>
            </a:r>
            <a:r>
              <a:rPr lang="pt-BR" sz="1600" dirty="0">
                <a:latin typeface="Arial" charset="0"/>
                <a:cs typeface="Arial" charset="0"/>
              </a:rPr>
              <a:t>é aquele que leva o leitor a “visualizar” o que está sendo descrito. É como uma fotografia traduzida por meio de palavras. </a:t>
            </a:r>
          </a:p>
        </p:txBody>
      </p:sp>
      <p:sp>
        <p:nvSpPr>
          <p:cNvPr id="3" name="Texto explicativo retangular com cantos arredondados 2">
            <a:extLst>
              <a:ext uri="{FF2B5EF4-FFF2-40B4-BE49-F238E27FC236}">
                <a16:creationId xmlns:a16="http://schemas.microsoft.com/office/drawing/2014/main" id="{543E4689-7E32-E68F-9E02-6E943835802A}"/>
              </a:ext>
            </a:extLst>
          </p:cNvPr>
          <p:cNvSpPr/>
          <p:nvPr/>
        </p:nvSpPr>
        <p:spPr>
          <a:xfrm>
            <a:off x="3575050" y="2565401"/>
            <a:ext cx="6985000" cy="1584325"/>
          </a:xfrm>
          <a:prstGeom prst="wedgeRoundRectCallout">
            <a:avLst>
              <a:gd name="adj1" fmla="val -55328"/>
              <a:gd name="adj2" fmla="val -1560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Vamos praticar um pouco?</a:t>
            </a:r>
          </a:p>
          <a:p>
            <a:pPr algn="ctr" eaLnBrk="1" hangingPunct="1"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Você deve usar os cinco sentidos para descrever suas impressões.</a:t>
            </a:r>
          </a:p>
          <a:p>
            <a:pPr algn="ctr" eaLnBrk="1" hangingPunct="1"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Lembra quais são?</a:t>
            </a:r>
          </a:p>
          <a:p>
            <a:pPr algn="ctr" eaLnBrk="1" hangingPunct="1"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VISÃO, OLFATO, TATO, PALADAR e AUDIÇÃO!</a:t>
            </a:r>
          </a:p>
          <a:p>
            <a:pPr algn="ctr" eaLnBrk="1" hangingPunct="1"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Agora escolha um dos temas abaixo para produzir um texto descritivo. 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1818F9B8-449D-5842-7B92-AE1B8411C870}"/>
              </a:ext>
            </a:extLst>
          </p:cNvPr>
          <p:cNvGraphicFramePr/>
          <p:nvPr/>
        </p:nvGraphicFramePr>
        <p:xfrm>
          <a:off x="4223792" y="4365104"/>
          <a:ext cx="5566780" cy="2248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>
            <a:extLst>
              <a:ext uri="{FF2B5EF4-FFF2-40B4-BE49-F238E27FC236}">
                <a16:creationId xmlns:a16="http://schemas.microsoft.com/office/drawing/2014/main" id="{D63F3A51-1F1C-B0B5-261E-469DB5238B4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pt-BR" altLang="pt-BR">
                <a:solidFill>
                  <a:schemeClr val="tx1"/>
                </a:solidFill>
              </a:rPr>
              <a:t>Atividade 12: Textos Teatrais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7DEFA0-31CE-7502-C160-116B7570FB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946F421F-DABC-0F07-FA1C-E0F77CFFA4DE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7654" name="Retângulo 1">
            <a:extLst>
              <a:ext uri="{FF2B5EF4-FFF2-40B4-BE49-F238E27FC236}">
                <a16:creationId xmlns:a16="http://schemas.microsoft.com/office/drawing/2014/main" id="{DFEF189F-7427-1E66-3869-D37D2B677C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5561" y="1484784"/>
            <a:ext cx="7632849" cy="11818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  <a:softEdge rad="12700"/>
          </a:effectLst>
        </p:spPr>
        <p:txBody>
          <a:bodyPr>
            <a:spAutoFit/>
          </a:bodyPr>
          <a:lstStyle/>
          <a:p>
            <a:pPr algn="ctr" eaLnBrk="1" hangingPunct="1">
              <a:lnSpc>
                <a:spcPct val="95000"/>
              </a:lnSpc>
              <a:spcAft>
                <a:spcPts val="600"/>
              </a:spcAft>
              <a:defRPr/>
            </a:pPr>
            <a:r>
              <a:rPr lang="pt-BR" sz="1600" dirty="0">
                <a:latin typeface="Arial" charset="0"/>
                <a:cs typeface="Arial" charset="0"/>
              </a:rPr>
              <a:t>Agora vamos falar um pouco sobre  o Texto Teatral?</a:t>
            </a:r>
          </a:p>
          <a:p>
            <a:pPr algn="ctr" eaLnBrk="1" hangingPunct="1">
              <a:lnSpc>
                <a:spcPct val="95000"/>
              </a:lnSpc>
              <a:spcAft>
                <a:spcPts val="600"/>
              </a:spcAft>
              <a:defRPr/>
            </a:pPr>
            <a:r>
              <a:rPr lang="pt-BR" sz="1600" dirty="0">
                <a:latin typeface="Arial" charset="0"/>
                <a:cs typeface="Arial" charset="0"/>
              </a:rPr>
              <a:t>O </a:t>
            </a:r>
            <a:r>
              <a:rPr lang="pt-BR" sz="1600" b="1" dirty="0">
                <a:latin typeface="Arial" charset="0"/>
                <a:cs typeface="Arial" charset="0"/>
                <a:hlinkClick r:id="rId2"/>
              </a:rPr>
              <a:t>texto teatral </a:t>
            </a:r>
            <a:r>
              <a:rPr lang="pt-BR" sz="1600" dirty="0">
                <a:latin typeface="Arial" charset="0"/>
                <a:cs typeface="Arial" charset="0"/>
              </a:rPr>
              <a:t>é composto por </a:t>
            </a:r>
            <a:r>
              <a:rPr lang="pt-BR" sz="1600" u="sng" dirty="0">
                <a:latin typeface="Arial" charset="0"/>
                <a:cs typeface="Arial" charset="0"/>
              </a:rPr>
              <a:t>diálogos</a:t>
            </a:r>
            <a:r>
              <a:rPr lang="pt-BR" sz="1600" dirty="0">
                <a:latin typeface="Arial" charset="0"/>
                <a:cs typeface="Arial" charset="0"/>
              </a:rPr>
              <a:t> . As falas são ditas pelas </a:t>
            </a:r>
            <a:r>
              <a:rPr lang="pt-BR" sz="1600" u="sng" dirty="0">
                <a:latin typeface="Arial" charset="0"/>
                <a:cs typeface="Arial" charset="0"/>
              </a:rPr>
              <a:t>personagens</a:t>
            </a:r>
            <a:r>
              <a:rPr lang="pt-BR" sz="1600" dirty="0">
                <a:latin typeface="Arial" charset="0"/>
                <a:cs typeface="Arial" charset="0"/>
              </a:rPr>
              <a:t> e a história tem como base um fato ou  acontecimento. </a:t>
            </a:r>
          </a:p>
          <a:p>
            <a:pPr algn="ctr" eaLnBrk="1" hangingPunct="1">
              <a:lnSpc>
                <a:spcPct val="95000"/>
              </a:lnSpc>
              <a:spcAft>
                <a:spcPts val="600"/>
              </a:spcAft>
              <a:defRPr/>
            </a:pPr>
            <a:r>
              <a:rPr lang="pt-BR" sz="1600" dirty="0">
                <a:latin typeface="Arial" charset="0"/>
                <a:cs typeface="Arial" charset="0"/>
              </a:rPr>
              <a:t>Esse tipo de texto é feito para ser encenado, ou seja, para ser levado ao palco. </a:t>
            </a:r>
            <a:endParaRPr lang="pt-BR" dirty="0">
              <a:latin typeface="Arial" charset="0"/>
              <a:cs typeface="Arial" charset="0"/>
            </a:endParaRPr>
          </a:p>
        </p:txBody>
      </p:sp>
      <p:pic>
        <p:nvPicPr>
          <p:cNvPr id="16390" name="Imagem 2">
            <a:extLst>
              <a:ext uri="{FF2B5EF4-FFF2-40B4-BE49-F238E27FC236}">
                <a16:creationId xmlns:a16="http://schemas.microsoft.com/office/drawing/2014/main" id="{9019BF8D-C99B-6009-520F-8D517BB7E4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950" y="3033713"/>
            <a:ext cx="2643188" cy="262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24A9E154-C4D4-2187-730A-0ECA0B36C1B1}"/>
              </a:ext>
            </a:extLst>
          </p:cNvPr>
          <p:cNvSpPr/>
          <p:nvPr/>
        </p:nvSpPr>
        <p:spPr>
          <a:xfrm>
            <a:off x="4727849" y="2780928"/>
            <a:ext cx="5327203" cy="28803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t-BR" sz="16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Vamos produzir um pequeno texto teatral?</a:t>
            </a:r>
          </a:p>
          <a:p>
            <a:pPr algn="ctr" eaLnBrk="1" hangingPunct="1"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 seu caderno digital, escreva um pequeno diálogo com duas personagens. </a:t>
            </a:r>
          </a:p>
          <a:p>
            <a:pPr algn="ctr" eaLnBrk="1" hangingPunct="1"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Como tema você pode colocar as personagens  conversando sobre um fato que aconteceu num  passeio que fizeram.</a:t>
            </a:r>
          </a:p>
          <a:p>
            <a:pPr algn="ctr" eaLnBrk="1" hangingPunct="1"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Não se esqueçam de inventar um nome  para as personagens e descrever detalhadamente o local onde a conversa acontece.  </a:t>
            </a:r>
          </a:p>
          <a:p>
            <a:pPr algn="ctr" eaLnBrk="1" hangingPunct="1">
              <a:defRPr/>
            </a:pP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Utilize o link acima, do texto teatral,  como guia para te ajudar nessa tarefa!</a:t>
            </a:r>
            <a:endParaRPr lang="pt-B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>
            <a:extLst>
              <a:ext uri="{FF2B5EF4-FFF2-40B4-BE49-F238E27FC236}">
                <a16:creationId xmlns:a16="http://schemas.microsoft.com/office/drawing/2014/main" id="{ABDC0790-95F9-835A-9657-349556E7432D}"/>
              </a:ext>
            </a:extLst>
          </p:cNvPr>
          <p:cNvSpPr/>
          <p:nvPr/>
        </p:nvSpPr>
        <p:spPr>
          <a:xfrm>
            <a:off x="5205414" y="4221163"/>
            <a:ext cx="5462587" cy="2286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42900" indent="-342900" eaLnBrk="1" hangingPunct="1">
              <a:lnSpc>
                <a:spcPct val="200000"/>
              </a:lnSpc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A. Os diálogos são essenciais.</a:t>
            </a:r>
          </a:p>
          <a:p>
            <a:pPr marL="342900" indent="-342900" eaLnBrk="1" hangingPunct="1">
              <a:lnSpc>
                <a:spcPct val="200000"/>
              </a:lnSpc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B. Contamos uma história com começo, meio e fim.</a:t>
            </a:r>
          </a:p>
          <a:p>
            <a:pPr marL="342900" indent="-342900" eaLnBrk="1" hangingPunct="1">
              <a:lnSpc>
                <a:spcPct val="200000"/>
              </a:lnSpc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C. Devemos defender um ponto de vista, uma ideia.</a:t>
            </a:r>
          </a:p>
          <a:p>
            <a:pPr marL="342900" indent="-342900" eaLnBrk="1" hangingPunct="1">
              <a:lnSpc>
                <a:spcPct val="200000"/>
              </a:lnSpc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D. Os argumentos não são importantes.</a:t>
            </a:r>
            <a:endParaRPr lang="pt-B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42225D8C-7AB9-4667-B17A-B24A69CC0B72}"/>
              </a:ext>
            </a:extLst>
          </p:cNvPr>
          <p:cNvSpPr/>
          <p:nvPr/>
        </p:nvSpPr>
        <p:spPr>
          <a:xfrm>
            <a:off x="1881189" y="1571625"/>
            <a:ext cx="8072437" cy="6429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endParaRPr lang="pt-B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C1DDF0C-583E-6424-5158-D1AB61DEA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3315" name="Espaço Reservado para Conteúdo 2">
            <a:extLst>
              <a:ext uri="{FF2B5EF4-FFF2-40B4-BE49-F238E27FC236}">
                <a16:creationId xmlns:a16="http://schemas.microsoft.com/office/drawing/2014/main" id="{CCAD4C32-89B4-E29A-1E80-14A1C92445C4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auto"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spcFirstLastPara="1"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ctr">
              <a:buFont typeface="Arial" charset="0"/>
              <a:buNone/>
              <a:defRPr/>
            </a:pPr>
            <a:r>
              <a:rPr lang="pt-BR" b="1" dirty="0">
                <a:solidFill>
                  <a:schemeClr val="accent4">
                    <a:lumMod val="75000"/>
                  </a:schemeClr>
                </a:solidFill>
              </a:rPr>
              <a:t>1. Quando escrevemos um texto dissertativo: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98F649-E7CB-BBBF-DFD2-6A56352A9836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7413" name="Imagem 1">
            <a:extLst>
              <a:ext uri="{FF2B5EF4-FFF2-40B4-BE49-F238E27FC236}">
                <a16:creationId xmlns:a16="http://schemas.microsoft.com/office/drawing/2014/main" id="{4B175C4D-F6CE-A1A2-1042-5F13EA092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926" y="2673351"/>
            <a:ext cx="3730625" cy="320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81AA23-B918-633B-7DE0-84F308523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3315" name="Espaço Reservado para Conteúdo 2">
            <a:extLst>
              <a:ext uri="{FF2B5EF4-FFF2-40B4-BE49-F238E27FC236}">
                <a16:creationId xmlns:a16="http://schemas.microsoft.com/office/drawing/2014/main" id="{9ABF1265-EE5B-01C3-A506-E21D2E266ACF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auto"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spcFirstLastPara="1"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buFont typeface="Arial" charset="0"/>
              <a:buNone/>
              <a:defRPr/>
            </a:pPr>
            <a:r>
              <a:rPr lang="pt-BR" b="1" dirty="0"/>
              <a:t>2. </a:t>
            </a:r>
            <a:r>
              <a:rPr lang="pt-PT" dirty="0"/>
              <a:t>Cândido Portinari foi um importante artista plástico, considerado um dos pintores brasileiros de maior projeção internacional. O quadro intitulado </a:t>
            </a:r>
            <a:r>
              <a:rPr lang="pt-PT" i="1" dirty="0"/>
              <a:t>Mestiço</a:t>
            </a:r>
            <a:r>
              <a:rPr lang="pt-PT" dirty="0"/>
              <a:t> é uma de suas obras mais conhecidas. </a:t>
            </a:r>
          </a:p>
          <a:p>
            <a:pPr>
              <a:buFont typeface="Arial" charset="0"/>
              <a:buNone/>
              <a:defRPr/>
            </a:pPr>
            <a:r>
              <a:rPr lang="pt-PT" b="1" dirty="0">
                <a:solidFill>
                  <a:schemeClr val="accent4">
                    <a:lumMod val="50000"/>
                  </a:schemeClr>
                </a:solidFill>
              </a:rPr>
              <a:t>Agora pense um pouco. Se quisermos produzir textos...</a:t>
            </a:r>
          </a:p>
          <a:p>
            <a:pPr>
              <a:buFont typeface="Arial" charset="0"/>
              <a:buNone/>
              <a:defRPr/>
            </a:pPr>
            <a:endParaRPr lang="pt-PT" dirty="0"/>
          </a:p>
          <a:p>
            <a:pPr marL="400050" indent="-400050" algn="ctr">
              <a:buFont typeface="Arial" charset="0"/>
              <a:buAutoNum type="romanUcPeriod"/>
              <a:defRPr/>
            </a:pPr>
            <a:r>
              <a:rPr lang="pt-PT" dirty="0"/>
              <a:t>Descrevendo o quadro;</a:t>
            </a:r>
          </a:p>
          <a:p>
            <a:pPr marL="400050" indent="-400050" algn="ctr">
              <a:buFont typeface="Arial" charset="0"/>
              <a:buAutoNum type="romanUcPeriod"/>
              <a:defRPr/>
            </a:pPr>
            <a:r>
              <a:rPr lang="pt-PT" dirty="0"/>
              <a:t>Contanto a história de vida do pintor;</a:t>
            </a:r>
          </a:p>
          <a:p>
            <a:pPr algn="ctr">
              <a:buFont typeface="Arial" charset="0"/>
              <a:buNone/>
              <a:defRPr/>
            </a:pPr>
            <a:r>
              <a:rPr lang="pt-BR" dirty="0"/>
              <a:t>III. Falando sobre a importância de sua obra para a cultura nacional;</a:t>
            </a:r>
          </a:p>
          <a:p>
            <a:pPr algn="ctr">
              <a:buFont typeface="Arial" charset="0"/>
              <a:buNone/>
              <a:defRPr/>
            </a:pPr>
            <a:endParaRPr lang="pt-BR" dirty="0"/>
          </a:p>
          <a:p>
            <a:pPr algn="ctr">
              <a:buFont typeface="Arial" charset="0"/>
              <a:buNone/>
              <a:defRPr/>
            </a:pPr>
            <a:r>
              <a:rPr lang="pt-BR" dirty="0"/>
              <a:t>... </a:t>
            </a:r>
            <a:r>
              <a:rPr lang="pt-BR" b="1" dirty="0">
                <a:solidFill>
                  <a:schemeClr val="accent4">
                    <a:lumMod val="50000"/>
                  </a:schemeClr>
                </a:solidFill>
              </a:rPr>
              <a:t>Estaremos produzindo os seguintes tipos de textos:</a:t>
            </a:r>
          </a:p>
          <a:p>
            <a:pPr algn="ctr">
              <a:buFont typeface="Arial" charset="0"/>
              <a:buNone/>
              <a:defRPr/>
            </a:pP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147620-F52D-78BE-409F-90596A1CDC57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Retângulo de cantos arredondados 3">
            <a:extLst>
              <a:ext uri="{FF2B5EF4-FFF2-40B4-BE49-F238E27FC236}">
                <a16:creationId xmlns:a16="http://schemas.microsoft.com/office/drawing/2014/main" id="{09A3A77B-ABD5-24F3-66F2-33D0A58BECEB}"/>
              </a:ext>
            </a:extLst>
          </p:cNvPr>
          <p:cNvSpPr/>
          <p:nvPr/>
        </p:nvSpPr>
        <p:spPr>
          <a:xfrm>
            <a:off x="1847851" y="4581525"/>
            <a:ext cx="5153025" cy="21605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42900" indent="-342900" eaLnBrk="1" hangingPunct="1">
              <a:lnSpc>
                <a:spcPct val="200000"/>
              </a:lnSpc>
              <a:buFontTx/>
              <a:buAutoNum type="alphaLcParenR"/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Descritivo, Dissertativo e Narrativo.</a:t>
            </a:r>
          </a:p>
          <a:p>
            <a:pPr marL="342900" indent="-342900" eaLnBrk="1" hangingPunct="1">
              <a:lnSpc>
                <a:spcPct val="200000"/>
              </a:lnSpc>
              <a:buFontTx/>
              <a:buAutoNum type="alphaLcParenR"/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Narrativo, Descritivo e Dissertativo. </a:t>
            </a:r>
          </a:p>
          <a:p>
            <a:pPr marL="342900" indent="-342900" eaLnBrk="1" hangingPunct="1">
              <a:lnSpc>
                <a:spcPct val="200000"/>
              </a:lnSpc>
              <a:buFontTx/>
              <a:buAutoNum type="alphaLcParenR"/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Dissertativo, Narrativo e Descritivo.</a:t>
            </a:r>
          </a:p>
          <a:p>
            <a:pPr marL="342900" indent="-342900" eaLnBrk="1" hangingPunct="1">
              <a:lnSpc>
                <a:spcPct val="200000"/>
              </a:lnSpc>
              <a:buFontTx/>
              <a:buAutoNum type="alphaLcParenR"/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Descritivo, Narrativo e Dissertativo.</a:t>
            </a:r>
          </a:p>
        </p:txBody>
      </p:sp>
      <p:pic>
        <p:nvPicPr>
          <p:cNvPr id="19460" name="Imagem 1">
            <a:extLst>
              <a:ext uri="{FF2B5EF4-FFF2-40B4-BE49-F238E27FC236}">
                <a16:creationId xmlns:a16="http://schemas.microsoft.com/office/drawing/2014/main" id="{830DC2F9-0468-0305-EBC1-7843E93146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1" y="4221164"/>
            <a:ext cx="1895475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0557E6-4D6D-ACCC-F33E-6027E636E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3315" name="Espaço Reservado para Conteúdo 2">
            <a:extLst>
              <a:ext uri="{FF2B5EF4-FFF2-40B4-BE49-F238E27FC236}">
                <a16:creationId xmlns:a16="http://schemas.microsoft.com/office/drawing/2014/main" id="{A1AA415D-1109-9B8D-1D75-FEF46D89C920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auto"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spcFirstLastPara="1"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buFont typeface="Arial" charset="0"/>
              <a:buNone/>
              <a:defRPr/>
            </a:pPr>
            <a:r>
              <a:rPr lang="pt-BR" b="1" dirty="0">
                <a:solidFill>
                  <a:schemeClr val="accent4">
                    <a:lumMod val="50000"/>
                  </a:schemeClr>
                </a:solidFill>
              </a:rPr>
              <a:t>3. Leia os textos abaixo e depois relacione-os com suas respectivas  opções: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2CCD5C2-D766-0878-7E16-F12B4B6CF7D3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Retângulo de cantos arredondados 3">
            <a:extLst>
              <a:ext uri="{FF2B5EF4-FFF2-40B4-BE49-F238E27FC236}">
                <a16:creationId xmlns:a16="http://schemas.microsoft.com/office/drawing/2014/main" id="{C7BC670F-7604-EC5F-6F8B-927868F4F34F}"/>
              </a:ext>
            </a:extLst>
          </p:cNvPr>
          <p:cNvSpPr/>
          <p:nvPr/>
        </p:nvSpPr>
        <p:spPr>
          <a:xfrm>
            <a:off x="1847528" y="5157192"/>
            <a:ext cx="8568952" cy="165618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1800000" lvl="5" indent="-342900">
              <a:lnSpc>
                <a:spcPct val="150000"/>
              </a:lnSpc>
              <a:buFontTx/>
              <a:buAutoNum type="alphaUcPeriod"/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I: Narrativo; II: Descritivo; III: Dissertativo; IV: Teatral</a:t>
            </a:r>
          </a:p>
          <a:p>
            <a:pPr marL="1800000" lvl="5" indent="-342900">
              <a:lnSpc>
                <a:spcPct val="150000"/>
              </a:lnSpc>
              <a:buFontTx/>
              <a:buAutoNum type="alphaUcPeriod"/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I: Dissertativo; II: Descritivo; III: Narrativo; IV: Teatral</a:t>
            </a:r>
          </a:p>
          <a:p>
            <a:pPr marL="1800000" lvl="5" indent="-342900">
              <a:lnSpc>
                <a:spcPct val="150000"/>
              </a:lnSpc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C.   I: Dissertativo; II: Teatral; III: Narrativo; IV: Descritivo</a:t>
            </a:r>
          </a:p>
          <a:p>
            <a:pPr marL="1800000" lvl="5" indent="-342900">
              <a:lnSpc>
                <a:spcPct val="150000"/>
              </a:lnSpc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D.   I: Descritivo, II: Dissertativo; III: Narrativo; IV: Teatral</a:t>
            </a:r>
          </a:p>
          <a:p>
            <a:pPr lvl="5">
              <a:lnSpc>
                <a:spcPct val="150000"/>
              </a:lnSpc>
              <a:defRPr/>
            </a:pPr>
            <a:endParaRPr lang="pt-B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5">
              <a:lnSpc>
                <a:spcPct val="150000"/>
              </a:lnSpc>
              <a:defRPr/>
            </a:pPr>
            <a:endParaRPr lang="pt-B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628900" lvl="5" indent="-342900">
              <a:lnSpc>
                <a:spcPct val="150000"/>
              </a:lnSpc>
              <a:buFontTx/>
              <a:buAutoNum type="alphaLcParenR"/>
              <a:defRPr/>
            </a:pPr>
            <a:endParaRPr lang="pt-B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0ECCA30F-48FD-EFA2-A29F-398F62D1F9CB}"/>
              </a:ext>
            </a:extLst>
          </p:cNvPr>
          <p:cNvGraphicFramePr>
            <a:graphicFrameLocks noGrp="1"/>
          </p:cNvGraphicFramePr>
          <p:nvPr/>
        </p:nvGraphicFramePr>
        <p:xfrm>
          <a:off x="1727201" y="1844676"/>
          <a:ext cx="8689976" cy="3261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2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2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24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724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6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Aquele</a:t>
                      </a:r>
                      <a:r>
                        <a:rPr lang="pt-BR" sz="1600" b="0" baseline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dia aco</a:t>
                      </a:r>
                      <a:r>
                        <a:rPr lang="pt-BR" sz="16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rdei atrasado e , apressado, vesti o uniforme. Na escola todos me olhavam com ar curioso. Só então percebi que estava com um tênis de cada cor! </a:t>
                      </a:r>
                    </a:p>
                  </a:txBody>
                  <a:tcPr marT="45647" marB="456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Era</a:t>
                      </a:r>
                      <a:r>
                        <a:rPr lang="pt-BR" sz="1600" b="0" baseline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alta e muito esguia. Os cabelos, crespos e escuros, ela sustentava com orgulho. Tinha esse ar de realeza que sempre inspirou admiração. Caminhava com altivez e confiança. </a:t>
                      </a:r>
                      <a:endParaRPr lang="pt-BR" sz="16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47" marB="456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III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pt-BR" sz="16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Estar ativo fisicamente é um elemento chave para a longevidade, para uma vida mais feliz e saudável. Pode ajudar a aliviar o estresse e fornecer um sentimento agradável de bem estar. </a:t>
                      </a:r>
                    </a:p>
                  </a:txBody>
                  <a:tcPr marT="45647" marB="456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IV</a:t>
                      </a:r>
                    </a:p>
                    <a:p>
                      <a:pPr eaLnBrk="1" hangingPunct="1">
                        <a:lnSpc>
                          <a:spcPct val="95000"/>
                        </a:lnSpc>
                        <a:spcAft>
                          <a:spcPts val="600"/>
                        </a:spcAft>
                      </a:pPr>
                      <a:endParaRPr lang="en-US" sz="1600" b="0" dirty="0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endParaRPr>
                    </a:p>
                    <a:p>
                      <a:pPr algn="ctr" eaLnBrk="1" hangingPunct="1">
                        <a:lnSpc>
                          <a:spcPct val="95000"/>
                        </a:lnSpc>
                        <a:spcAft>
                          <a:spcPts val="600"/>
                        </a:spcAft>
                      </a:pP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Renata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: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Eu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 vim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porque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preciso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 te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contar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lang="en-US" sz="1600" b="0" baseline="0" dirty="0" err="1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uma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lang="en-US" sz="1600" b="0" baseline="0" dirty="0" err="1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coisa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lang="en-US" sz="1600" b="0" baseline="0" dirty="0" err="1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importante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.</a:t>
                      </a:r>
                    </a:p>
                    <a:p>
                      <a:pPr algn="ctr" eaLnBrk="1" hangingPunct="1">
                        <a:lnSpc>
                          <a:spcPct val="95000"/>
                        </a:lnSpc>
                        <a:spcAft>
                          <a:spcPts val="600"/>
                        </a:spcAft>
                      </a:pPr>
                      <a:r>
                        <a:rPr lang="en-US" sz="1600" b="0" baseline="0" dirty="0" err="1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Vítor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: </a:t>
                      </a:r>
                      <a:r>
                        <a:rPr lang="en-US" sz="1600" b="0" baseline="0" dirty="0" err="1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Fala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 logo!</a:t>
                      </a:r>
                    </a:p>
                    <a:p>
                      <a:pPr algn="ctr" eaLnBrk="1" hangingPunct="1">
                        <a:lnSpc>
                          <a:spcPct val="95000"/>
                        </a:lnSpc>
                        <a:spcAft>
                          <a:spcPts val="600"/>
                        </a:spcAft>
                      </a:pPr>
                      <a:r>
                        <a:rPr lang="en-US" sz="1600" b="0" baseline="0" dirty="0" err="1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Renata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: </a:t>
                      </a:r>
                      <a:r>
                        <a:rPr lang="en-US" sz="1600" b="0" baseline="0" dirty="0" err="1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Eu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lang="en-US" sz="1600" b="0" baseline="0" dirty="0" err="1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tô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lang="en-US" sz="1600" b="0" baseline="0" dirty="0" err="1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sem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lang="en-US" sz="1600" b="0" baseline="0" dirty="0" err="1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jeito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… </a:t>
                      </a:r>
                    </a:p>
                    <a:p>
                      <a:pPr algn="ctr" eaLnBrk="1" hangingPunct="1">
                        <a:lnSpc>
                          <a:spcPct val="95000"/>
                        </a:lnSpc>
                        <a:spcAft>
                          <a:spcPts val="600"/>
                        </a:spcAft>
                      </a:pPr>
                      <a:r>
                        <a:rPr lang="en-US" sz="1600" b="0" baseline="0" dirty="0" err="1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Vítor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: </a:t>
                      </a:r>
                      <a:r>
                        <a:rPr lang="en-US" sz="1600" b="0" baseline="0" dirty="0" err="1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Já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lang="en-US" sz="1600" b="0" baseline="0" dirty="0" err="1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sei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. </a:t>
                      </a:r>
                      <a:r>
                        <a:rPr lang="en-US" sz="1600" b="0" baseline="0" dirty="0" err="1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Você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lang="en-US" sz="1600" b="0" baseline="0" dirty="0" err="1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não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lang="en-US" sz="1600" b="0" baseline="0" dirty="0" err="1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quer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lang="en-US" sz="1600" b="0" baseline="0" dirty="0" err="1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mais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lang="en-US" sz="1600" b="0" baseline="0" dirty="0" err="1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namorar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lang="en-US" sz="1600" b="0" baseline="0" dirty="0" err="1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comigo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rPr>
                        <a:t>. </a:t>
                      </a:r>
                      <a:endParaRPr lang="pt-BR" sz="16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47" marB="456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852034-22CE-F573-0496-0A80F86B0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3315" name="Espaço Reservado para Conteúdo 2">
            <a:extLst>
              <a:ext uri="{FF2B5EF4-FFF2-40B4-BE49-F238E27FC236}">
                <a16:creationId xmlns:a16="http://schemas.microsoft.com/office/drawing/2014/main" id="{4A06884F-1F50-6911-CA2B-7F5905C80AAA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auto"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spcFirstLastPara="1" vert="horz" wrap="square" lIns="91440" tIns="45720" rIns="91440" bIns="45720" numCol="1" anchor="t" anchorCtr="0" compatLnSpc="1">
            <a:prstTxWarp prst="textNoShape">
              <a:avLst/>
            </a:prstTxWarp>
            <a:normAutofit fontScale="85000" lnSpcReduction="10000"/>
          </a:bodyPr>
          <a:lstStyle/>
          <a:p>
            <a:pPr>
              <a:buFont typeface="Arial" charset="0"/>
              <a:buNone/>
              <a:defRPr/>
            </a:pPr>
            <a:r>
              <a:rPr lang="pt-BR" b="1" dirty="0">
                <a:solidFill>
                  <a:schemeClr val="accent4">
                    <a:lumMod val="50000"/>
                  </a:schemeClr>
                </a:solidFill>
              </a:rPr>
              <a:t>4. Leia as afirmações abaixo e depois responda:</a:t>
            </a:r>
          </a:p>
          <a:p>
            <a:pPr>
              <a:buFont typeface="Arial" charset="0"/>
              <a:buNone/>
              <a:defRPr/>
            </a:pPr>
            <a:endParaRPr lang="pt-BR" dirty="0"/>
          </a:p>
          <a:p>
            <a:pPr marL="400050" indent="-400050">
              <a:buFont typeface="Arial" charset="0"/>
              <a:buAutoNum type="romanUcPeriod"/>
              <a:defRPr/>
            </a:pPr>
            <a:r>
              <a:rPr lang="pt-BR" dirty="0"/>
              <a:t>O narrador é aquele que conta uma história.</a:t>
            </a:r>
          </a:p>
          <a:p>
            <a:pPr marL="400050" indent="-400050">
              <a:buFont typeface="Arial" charset="0"/>
              <a:buAutoNum type="romanUcPeriod"/>
              <a:defRPr/>
            </a:pPr>
            <a:r>
              <a:rPr lang="pt-BR" dirty="0"/>
              <a:t>O   texto dissertativo não explica uma determinada </a:t>
            </a:r>
            <a:r>
              <a:rPr lang="pt-BR" dirty="0" err="1"/>
              <a:t>ideia</a:t>
            </a:r>
            <a:r>
              <a:rPr lang="pt-BR" dirty="0"/>
              <a:t>.</a:t>
            </a:r>
          </a:p>
          <a:p>
            <a:pPr marL="400050" indent="-400050">
              <a:buFont typeface="Arial" charset="0"/>
              <a:buAutoNum type="romanUcPeriod"/>
              <a:defRPr/>
            </a:pPr>
            <a:r>
              <a:rPr lang="pt-BR" dirty="0"/>
              <a:t>Num texto teatral as falas são ditas pelas personagens.</a:t>
            </a:r>
          </a:p>
          <a:p>
            <a:pPr marL="400050" indent="-400050">
              <a:buFont typeface="Arial" charset="0"/>
              <a:buAutoNum type="romanUcPeriod"/>
              <a:defRPr/>
            </a:pPr>
            <a:r>
              <a:rPr lang="pt-BR" dirty="0"/>
              <a:t>Se quisermos explicar como era a roupa que usamos numa festa estaremos produzindo um texto descritivo.</a:t>
            </a:r>
          </a:p>
          <a:p>
            <a:pPr>
              <a:buFont typeface="Arial" charset="0"/>
              <a:buNone/>
              <a:defRPr/>
            </a:pPr>
            <a:endParaRPr lang="pt-BR" dirty="0"/>
          </a:p>
          <a:p>
            <a:pPr marL="400050" indent="-400050">
              <a:buFont typeface="Arial" charset="0"/>
              <a:buAutoNum type="romanUcPeriod"/>
              <a:defRPr/>
            </a:pPr>
            <a:endParaRPr lang="pt-BR" dirty="0"/>
          </a:p>
          <a:p>
            <a:pPr marL="400050" indent="-400050">
              <a:buFont typeface="Arial" charset="0"/>
              <a:buAutoNum type="romanUcPeriod"/>
              <a:defRPr/>
            </a:pPr>
            <a:endParaRPr lang="pt-BR" dirty="0"/>
          </a:p>
          <a:p>
            <a:pPr marL="400050" indent="-400050">
              <a:buFont typeface="Arial" charset="0"/>
              <a:buAutoNum type="romanUcPeriod"/>
              <a:defRPr/>
            </a:pPr>
            <a:endParaRPr lang="pt-BR" dirty="0"/>
          </a:p>
          <a:p>
            <a:pPr>
              <a:buFont typeface="Arial" charset="0"/>
              <a:buNone/>
              <a:defRPr/>
            </a:pP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A053685-AE5C-8421-D3FD-57A0456AD3D2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Retângulo de cantos arredondados 3">
            <a:extLst>
              <a:ext uri="{FF2B5EF4-FFF2-40B4-BE49-F238E27FC236}">
                <a16:creationId xmlns:a16="http://schemas.microsoft.com/office/drawing/2014/main" id="{B18B481B-9402-2C0A-E290-4CBB5F5C2E2F}"/>
              </a:ext>
            </a:extLst>
          </p:cNvPr>
          <p:cNvSpPr/>
          <p:nvPr/>
        </p:nvSpPr>
        <p:spPr>
          <a:xfrm>
            <a:off x="2279651" y="4005264"/>
            <a:ext cx="4479925" cy="266382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lnSpc>
                <a:spcPct val="200000"/>
              </a:lnSpc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São verdadeiras as seguintes questões:</a:t>
            </a:r>
            <a:b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a) I, II, III</a:t>
            </a:r>
          </a:p>
          <a:p>
            <a:pPr eaLnBrk="1" hangingPunct="1">
              <a:lnSpc>
                <a:spcPct val="200000"/>
              </a:lnSpc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b) I, II, IV</a:t>
            </a:r>
          </a:p>
          <a:p>
            <a:pPr eaLnBrk="1" hangingPunct="1">
              <a:lnSpc>
                <a:spcPct val="200000"/>
              </a:lnSpc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c) II, III, IV</a:t>
            </a:r>
          </a:p>
          <a:p>
            <a:pPr eaLnBrk="1" hangingPunct="1">
              <a:lnSpc>
                <a:spcPct val="200000"/>
              </a:lnSpc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d) I, III, IV</a:t>
            </a:r>
          </a:p>
        </p:txBody>
      </p:sp>
      <p:pic>
        <p:nvPicPr>
          <p:cNvPr id="23556" name="Imagem 1">
            <a:extLst>
              <a:ext uri="{FF2B5EF4-FFF2-40B4-BE49-F238E27FC236}">
                <a16:creationId xmlns:a16="http://schemas.microsoft.com/office/drawing/2014/main" id="{5D1E3EA9-6DF1-BA71-C3DA-0014A536BC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525" y="4221163"/>
            <a:ext cx="2927350" cy="219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ítulo 1">
            <a:extLst>
              <a:ext uri="{FF2B5EF4-FFF2-40B4-BE49-F238E27FC236}">
                <a16:creationId xmlns:a16="http://schemas.microsoft.com/office/drawing/2014/main" id="{99913B82-1A33-DFC5-6109-CB3B032386D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pt-BR" altLang="pt-BR">
                <a:solidFill>
                  <a:schemeClr val="tx1"/>
                </a:solidFill>
              </a:rPr>
              <a:t>Atividade 17:  Textos Teatrais –  Conhecendo um pouco mais</a:t>
            </a:r>
          </a:p>
        </p:txBody>
      </p:sp>
      <p:sp>
        <p:nvSpPr>
          <p:cNvPr id="7" name="Subtítulo 6">
            <a:extLst>
              <a:ext uri="{FF2B5EF4-FFF2-40B4-BE49-F238E27FC236}">
                <a16:creationId xmlns:a16="http://schemas.microsoft.com/office/drawing/2014/main" id="{17C4CA8C-BDBF-85A6-F34B-C4C2ACBC66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Subtítulo 7">
            <a:extLst>
              <a:ext uri="{FF2B5EF4-FFF2-40B4-BE49-F238E27FC236}">
                <a16:creationId xmlns:a16="http://schemas.microsoft.com/office/drawing/2014/main" id="{509819D3-2FB3-E0F1-F48B-B99B641EA28E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5603" name="Retângulo 17">
            <a:extLst>
              <a:ext uri="{FF2B5EF4-FFF2-40B4-BE49-F238E27FC236}">
                <a16:creationId xmlns:a16="http://schemas.microsoft.com/office/drawing/2014/main" id="{291C6F81-8F2E-7CC4-C0CE-E0D68CF12A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925" y="71439"/>
            <a:ext cx="1881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4000">
                <a:solidFill>
                  <a:schemeClr val="bg1"/>
                </a:solidFill>
              </a:rPr>
              <a:t>ARTES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C99ECACC-A4D9-5F36-228B-678DBDF32F5C}"/>
              </a:ext>
            </a:extLst>
          </p:cNvPr>
          <p:cNvSpPr/>
          <p:nvPr/>
        </p:nvSpPr>
        <p:spPr>
          <a:xfrm>
            <a:off x="1631951" y="1628775"/>
            <a:ext cx="8856663" cy="6477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Agora que já sabemos um pouco sobre os vários tipos de textos, vamos nos aprofundar mais sobre o tema </a:t>
            </a: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Textos Teatrais</a:t>
            </a: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?</a:t>
            </a:r>
          </a:p>
          <a:p>
            <a:pPr eaLnBrk="1" hangingPunct="1">
              <a:defRPr/>
            </a:pPr>
            <a:endParaRPr lang="pt-B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tângulo de cantos arredondados 2">
            <a:extLst>
              <a:ext uri="{FF2B5EF4-FFF2-40B4-BE49-F238E27FC236}">
                <a16:creationId xmlns:a16="http://schemas.microsoft.com/office/drawing/2014/main" id="{08AD890D-911C-4869-056D-39FD0EFF54B5}"/>
              </a:ext>
            </a:extLst>
          </p:cNvPr>
          <p:cNvSpPr/>
          <p:nvPr/>
        </p:nvSpPr>
        <p:spPr>
          <a:xfrm>
            <a:off x="2208214" y="2492376"/>
            <a:ext cx="7775575" cy="50482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 texto teatral também  pode ser chamado de: </a:t>
            </a: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Peça teatral </a:t>
            </a: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ou </a:t>
            </a: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Texto Dramático</a:t>
            </a:r>
            <a:endParaRPr lang="pt-BR" sz="1600" b="1" dirty="0"/>
          </a:p>
        </p:txBody>
      </p:sp>
      <p:sp>
        <p:nvSpPr>
          <p:cNvPr id="5" name="Retângulo de cantos arredondados 4">
            <a:extLst>
              <a:ext uri="{FF2B5EF4-FFF2-40B4-BE49-F238E27FC236}">
                <a16:creationId xmlns:a16="http://schemas.microsoft.com/office/drawing/2014/main" id="{6079B7F3-19F6-DB55-7FE1-FE3A702BCDFD}"/>
              </a:ext>
            </a:extLst>
          </p:cNvPr>
          <p:cNvSpPr/>
          <p:nvPr/>
        </p:nvSpPr>
        <p:spPr>
          <a:xfrm>
            <a:off x="1636714" y="3284539"/>
            <a:ext cx="3379787" cy="151288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 autor de textos teatrais é um </a:t>
            </a: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3"/>
              </a:rPr>
              <a:t>Dramaturgo</a:t>
            </a: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ctr" eaLnBrk="1" hangingPunct="1"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Ao lado seguem alguns exemplos de autores de teatro! </a:t>
            </a: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E2206F77-68D8-7945-4410-FA21018DB8E3}"/>
              </a:ext>
            </a:extLst>
          </p:cNvPr>
          <p:cNvGraphicFramePr/>
          <p:nvPr/>
        </p:nvGraphicFramePr>
        <p:xfrm>
          <a:off x="5280993" y="3140968"/>
          <a:ext cx="5208240" cy="3544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Retângulo de cantos arredondados 3">
            <a:extLst>
              <a:ext uri="{FF2B5EF4-FFF2-40B4-BE49-F238E27FC236}">
                <a16:creationId xmlns:a16="http://schemas.microsoft.com/office/drawing/2014/main" id="{E206FF36-2FEF-99D4-8DC3-6C66F265673D}"/>
              </a:ext>
            </a:extLst>
          </p:cNvPr>
          <p:cNvSpPr/>
          <p:nvPr/>
        </p:nvSpPr>
        <p:spPr>
          <a:xfrm>
            <a:off x="1992313" y="4941888"/>
            <a:ext cx="2735262" cy="6477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 dramaturgo produz </a:t>
            </a: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9"/>
              </a:rPr>
              <a:t>Dramaturgia</a:t>
            </a: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pt-BR" sz="1600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1A1849D1-F8D8-147B-E188-6B5D6E0CED15}"/>
              </a:ext>
            </a:extLst>
          </p:cNvPr>
          <p:cNvSpPr/>
          <p:nvPr/>
        </p:nvSpPr>
        <p:spPr>
          <a:xfrm>
            <a:off x="1919288" y="5949950"/>
            <a:ext cx="2881312" cy="719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Clique nos nomes dos dramaturgos e saiba mais sobre eles! </a:t>
            </a:r>
            <a:endParaRPr lang="pt-BR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ítulo 1">
            <a:extLst>
              <a:ext uri="{FF2B5EF4-FFF2-40B4-BE49-F238E27FC236}">
                <a16:creationId xmlns:a16="http://schemas.microsoft.com/office/drawing/2014/main" id="{C4DBF58B-162B-B1FB-6A96-B89423EF6BE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pt-BR" altLang="pt-BR">
                <a:solidFill>
                  <a:schemeClr val="tx1"/>
                </a:solidFill>
              </a:rPr>
              <a:t>Atividade 18:  Textos Teatrais – Gêneros  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42B5D501-2AC3-5B3A-475C-C9325F3B60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0B20CC54-B7CD-0580-962B-01D58C9980F0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7651" name="Retângulo 17">
            <a:extLst>
              <a:ext uri="{FF2B5EF4-FFF2-40B4-BE49-F238E27FC236}">
                <a16:creationId xmlns:a16="http://schemas.microsoft.com/office/drawing/2014/main" id="{D9C81850-A9B4-845C-5111-DD544DB9CF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925" y="71439"/>
            <a:ext cx="1881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4000">
                <a:solidFill>
                  <a:schemeClr val="bg1"/>
                </a:solidFill>
              </a:rPr>
              <a:t>ARTES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1DCC67FA-EB9E-5020-C743-1EDDDFA19F24}"/>
              </a:ext>
            </a:extLst>
          </p:cNvPr>
          <p:cNvSpPr/>
          <p:nvPr/>
        </p:nvSpPr>
        <p:spPr>
          <a:xfrm>
            <a:off x="1631951" y="1484314"/>
            <a:ext cx="8856663" cy="13684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defRPr/>
            </a:pPr>
            <a:endParaRPr lang="pt-B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Você sabia que os textos teatrais podem ser classificados por gêneros?</a:t>
            </a:r>
          </a:p>
          <a:p>
            <a:pPr algn="ctr" eaLnBrk="1" hangingPunct="1"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Os dois gêneros principais são:</a:t>
            </a:r>
          </a:p>
          <a:p>
            <a:pPr algn="ctr" eaLnBrk="1" hangingPunct="1">
              <a:defRPr/>
            </a:pP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Comédia</a:t>
            </a: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 </a:t>
            </a: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Tragédia</a:t>
            </a:r>
          </a:p>
          <a:p>
            <a:pPr algn="ctr" eaLnBrk="1" hangingPunct="1"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Eles começaram há muito tempo, na Grécia Antiga, e perduram até os dias de hoje.</a:t>
            </a:r>
          </a:p>
          <a:p>
            <a:pPr algn="ctr" eaLnBrk="1" hangingPunct="1">
              <a:defRPr/>
            </a:pPr>
            <a:endParaRPr lang="pt-B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defRPr/>
            </a:pPr>
            <a:endParaRPr lang="pt-B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7653" name="Imagem 3">
            <a:hlinkClick r:id="rId3"/>
            <a:extLst>
              <a:ext uri="{FF2B5EF4-FFF2-40B4-BE49-F238E27FC236}">
                <a16:creationId xmlns:a16="http://schemas.microsoft.com/office/drawing/2014/main" id="{A912743C-4C20-D14C-0D8E-3264374D26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3141663"/>
            <a:ext cx="1763712" cy="197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Imagem 6">
            <a:hlinkClick r:id="rId5"/>
            <a:extLst>
              <a:ext uri="{FF2B5EF4-FFF2-40B4-BE49-F238E27FC236}">
                <a16:creationId xmlns:a16="http://schemas.microsoft.com/office/drawing/2014/main" id="{E4B4E7A7-1FFA-F022-99F5-E1E181A11B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814" y="3141663"/>
            <a:ext cx="1544637" cy="197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tângulo de cantos arredondados 8">
            <a:extLst>
              <a:ext uri="{FF2B5EF4-FFF2-40B4-BE49-F238E27FC236}">
                <a16:creationId xmlns:a16="http://schemas.microsoft.com/office/drawing/2014/main" id="{C22471D9-A4DE-B8E9-0184-A4D1BEBCEFB8}"/>
              </a:ext>
            </a:extLst>
          </p:cNvPr>
          <p:cNvSpPr/>
          <p:nvPr/>
        </p:nvSpPr>
        <p:spPr>
          <a:xfrm>
            <a:off x="4800601" y="3789363"/>
            <a:ext cx="2735263" cy="10080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Estas são as máscaras usadas pelos atores na Grécia Antiga!</a:t>
            </a:r>
          </a:p>
          <a:p>
            <a:pPr algn="ctr" eaLnBrk="1" hangingPunct="1">
              <a:defRPr/>
            </a:pPr>
            <a:endParaRPr lang="pt-B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defRPr/>
            </a:pPr>
            <a:endParaRPr lang="pt-B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D1F27B5-D6AF-C421-6710-2567585A1D12}"/>
              </a:ext>
            </a:extLst>
          </p:cNvPr>
          <p:cNvSpPr/>
          <p:nvPr/>
        </p:nvSpPr>
        <p:spPr>
          <a:xfrm>
            <a:off x="2566989" y="5300663"/>
            <a:ext cx="1368425" cy="36036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t-BR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7"/>
              </a:rPr>
              <a:t>Comédia</a:t>
            </a:r>
            <a:endParaRPr lang="pt-BR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B0ACDF2C-F0B1-A51F-D6C8-9A78CEE34141}"/>
              </a:ext>
            </a:extLst>
          </p:cNvPr>
          <p:cNvSpPr/>
          <p:nvPr/>
        </p:nvSpPr>
        <p:spPr>
          <a:xfrm>
            <a:off x="8239126" y="5300663"/>
            <a:ext cx="1368425" cy="36036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t-BR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8"/>
              </a:rPr>
              <a:t>Tragédia</a:t>
            </a:r>
            <a:endParaRPr lang="pt-BR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5445ABFC-D80E-2FCA-A075-886E3AE29C6F}"/>
              </a:ext>
            </a:extLst>
          </p:cNvPr>
          <p:cNvSpPr/>
          <p:nvPr/>
        </p:nvSpPr>
        <p:spPr>
          <a:xfrm>
            <a:off x="2208213" y="5949951"/>
            <a:ext cx="7669212" cy="5746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Agora clique nas máscaras e leia trechos de peças nos seus respectivos gêneros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ítulo 1">
            <a:extLst>
              <a:ext uri="{FF2B5EF4-FFF2-40B4-BE49-F238E27FC236}">
                <a16:creationId xmlns:a16="http://schemas.microsoft.com/office/drawing/2014/main" id="{3520FFE8-8C75-8D6A-BC42-A4E656DD9E3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pt-BR" altLang="pt-BR">
                <a:solidFill>
                  <a:schemeClr val="tx1"/>
                </a:solidFill>
              </a:rPr>
              <a:t>Atividade 19: Elementos dos textos teatrais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C4FEB86-FD60-7F60-75CA-5E89723C25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AE74DB95-FD17-9205-35F2-10B581412F91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9699" name="Retângulo 17">
            <a:extLst>
              <a:ext uri="{FF2B5EF4-FFF2-40B4-BE49-F238E27FC236}">
                <a16:creationId xmlns:a16="http://schemas.microsoft.com/office/drawing/2014/main" id="{970136D7-C9A5-E703-2DB8-49631E9F47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925" y="71439"/>
            <a:ext cx="1881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4000">
                <a:solidFill>
                  <a:schemeClr val="bg1"/>
                </a:solidFill>
              </a:rPr>
              <a:t>ARTES</a:t>
            </a:r>
          </a:p>
        </p:txBody>
      </p:sp>
      <p:sp>
        <p:nvSpPr>
          <p:cNvPr id="29700" name="Retângulo 8">
            <a:extLst>
              <a:ext uri="{FF2B5EF4-FFF2-40B4-BE49-F238E27FC236}">
                <a16:creationId xmlns:a16="http://schemas.microsoft.com/office/drawing/2014/main" id="{54CB5C48-F13C-DCA3-8F81-AF64C531AE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4251" y="1458914"/>
            <a:ext cx="5000625" cy="327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5000"/>
              </a:lnSpc>
              <a:spcAft>
                <a:spcPts val="600"/>
              </a:spcAft>
            </a:pPr>
            <a:endParaRPr lang="en-US" altLang="pt-BR" sz="160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67B546FD-0AC3-FE04-74E5-540ECF63BE83}"/>
              </a:ext>
            </a:extLst>
          </p:cNvPr>
          <p:cNvGraphicFramePr/>
          <p:nvPr/>
        </p:nvGraphicFramePr>
        <p:xfrm>
          <a:off x="1775520" y="1646238"/>
          <a:ext cx="8568630" cy="4663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ítulo 1">
            <a:extLst>
              <a:ext uri="{FF2B5EF4-FFF2-40B4-BE49-F238E27FC236}">
                <a16:creationId xmlns:a16="http://schemas.microsoft.com/office/drawing/2014/main" id="{079BA15A-7423-7C8E-4CFE-F7F1780FE83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pt-BR" altLang="pt-BR">
                <a:solidFill>
                  <a:schemeClr val="tx1"/>
                </a:solidFill>
              </a:rPr>
              <a:t>Atividade 20: Um exemplo de texto teatral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BECF7251-5113-55A2-058A-935581DAD4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ubtítulo 5">
            <a:extLst>
              <a:ext uri="{FF2B5EF4-FFF2-40B4-BE49-F238E27FC236}">
                <a16:creationId xmlns:a16="http://schemas.microsoft.com/office/drawing/2014/main" id="{6E5B8A07-6A62-D1D2-0E90-32BF5CF911BA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5846" name="Retângulo 8">
            <a:extLst>
              <a:ext uri="{FF2B5EF4-FFF2-40B4-BE49-F238E27FC236}">
                <a16:creationId xmlns:a16="http://schemas.microsoft.com/office/drawing/2014/main" id="{CAF06EFA-B541-D0AA-8F1C-81A0244D46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2314" y="2205039"/>
            <a:ext cx="3887787" cy="32035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95000"/>
              </a:lnSpc>
              <a:spcAft>
                <a:spcPts val="600"/>
              </a:spcAft>
              <a:defRPr/>
            </a:pPr>
            <a:r>
              <a:rPr lang="en-US" sz="1600" b="1" dirty="0" err="1">
                <a:latin typeface="Arial" charset="0"/>
                <a:cs typeface="Arial" charset="0"/>
              </a:rPr>
              <a:t>Cena</a:t>
            </a:r>
            <a:r>
              <a:rPr lang="en-US" sz="1600" b="1" dirty="0">
                <a:latin typeface="Arial" charset="0"/>
                <a:cs typeface="Arial" charset="0"/>
              </a:rPr>
              <a:t> 1</a:t>
            </a:r>
          </a:p>
          <a:p>
            <a:pPr eaLnBrk="1" hangingPunct="1">
              <a:lnSpc>
                <a:spcPct val="95000"/>
              </a:lnSpc>
              <a:spcAft>
                <a:spcPts val="600"/>
              </a:spcAft>
              <a:defRPr/>
            </a:pPr>
            <a:r>
              <a:rPr lang="en-US" sz="1600" i="1" dirty="0" err="1">
                <a:latin typeface="Arial" charset="0"/>
                <a:cs typeface="Arial" charset="0"/>
              </a:rPr>
              <a:t>Em</a:t>
            </a:r>
            <a:r>
              <a:rPr lang="en-US" sz="1600" i="1" dirty="0">
                <a:latin typeface="Arial" charset="0"/>
                <a:cs typeface="Arial" charset="0"/>
              </a:rPr>
              <a:t> </a:t>
            </a:r>
            <a:r>
              <a:rPr lang="en-US" sz="1600" i="1" dirty="0" err="1">
                <a:latin typeface="Arial" charset="0"/>
                <a:cs typeface="Arial" charset="0"/>
              </a:rPr>
              <a:t>frente</a:t>
            </a:r>
            <a:r>
              <a:rPr lang="en-US" sz="1600" i="1" dirty="0">
                <a:latin typeface="Arial" charset="0"/>
                <a:cs typeface="Arial" charset="0"/>
              </a:rPr>
              <a:t> </a:t>
            </a:r>
            <a:r>
              <a:rPr lang="en-US" sz="1600" i="1" dirty="0" err="1">
                <a:latin typeface="Arial" charset="0"/>
                <a:cs typeface="Arial" charset="0"/>
              </a:rPr>
              <a:t>ao</a:t>
            </a:r>
            <a:r>
              <a:rPr lang="en-US" sz="1600" i="1" dirty="0">
                <a:latin typeface="Arial" charset="0"/>
                <a:cs typeface="Arial" charset="0"/>
              </a:rPr>
              <a:t> </a:t>
            </a:r>
            <a:r>
              <a:rPr lang="en-US" sz="1600" i="1" dirty="0" err="1">
                <a:latin typeface="Arial" charset="0"/>
                <a:cs typeface="Arial" charset="0"/>
              </a:rPr>
              <a:t>laborátorio</a:t>
            </a:r>
            <a:r>
              <a:rPr lang="en-US" sz="1600" i="1" dirty="0">
                <a:latin typeface="Arial" charset="0"/>
                <a:cs typeface="Arial" charset="0"/>
              </a:rPr>
              <a:t> de </a:t>
            </a:r>
            <a:r>
              <a:rPr lang="en-US" sz="1600" i="1" dirty="0" err="1">
                <a:latin typeface="Arial" charset="0"/>
                <a:cs typeface="Arial" charset="0"/>
              </a:rPr>
              <a:t>análises</a:t>
            </a:r>
            <a:endParaRPr lang="en-US" sz="1600" i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95000"/>
              </a:lnSpc>
              <a:spcAft>
                <a:spcPts val="600"/>
              </a:spcAft>
              <a:defRPr/>
            </a:pPr>
            <a:r>
              <a:rPr lang="en-US" sz="1600" b="1" dirty="0" err="1">
                <a:latin typeface="Arial" charset="0"/>
                <a:cs typeface="Arial" charset="0"/>
              </a:rPr>
              <a:t>Renata</a:t>
            </a:r>
            <a:r>
              <a:rPr lang="en-US" sz="1600" dirty="0">
                <a:latin typeface="Arial" charset="0"/>
                <a:cs typeface="Arial" charset="0"/>
              </a:rPr>
              <a:t> (</a:t>
            </a:r>
            <a:r>
              <a:rPr lang="en-US" sz="1600" dirty="0" err="1">
                <a:latin typeface="Arial" charset="0"/>
                <a:cs typeface="Arial" charset="0"/>
              </a:rPr>
              <a:t>ansiosa</a:t>
            </a:r>
            <a:r>
              <a:rPr lang="en-US" sz="1600" dirty="0">
                <a:latin typeface="Arial" charset="0"/>
                <a:cs typeface="Arial" charset="0"/>
              </a:rPr>
              <a:t>): </a:t>
            </a:r>
            <a:r>
              <a:rPr lang="en-US" sz="1600" dirty="0" err="1">
                <a:latin typeface="Arial" charset="0"/>
                <a:cs typeface="Arial" charset="0"/>
              </a:rPr>
              <a:t>Pô</a:t>
            </a:r>
            <a:r>
              <a:rPr lang="en-US" sz="1600" dirty="0">
                <a:latin typeface="Arial" charset="0"/>
                <a:cs typeface="Arial" charset="0"/>
              </a:rPr>
              <a:t>, </a:t>
            </a:r>
            <a:r>
              <a:rPr lang="en-US" sz="1600" dirty="0" err="1">
                <a:latin typeface="Arial" charset="0"/>
                <a:cs typeface="Arial" charset="0"/>
              </a:rPr>
              <a:t>que</a:t>
            </a:r>
            <a:r>
              <a:rPr lang="en-US" sz="1600" dirty="0">
                <a:latin typeface="Arial" charset="0"/>
                <a:cs typeface="Arial" charset="0"/>
              </a:rPr>
              <a:t> </a:t>
            </a:r>
            <a:r>
              <a:rPr lang="en-US" sz="1600" dirty="0" err="1">
                <a:latin typeface="Arial" charset="0"/>
                <a:cs typeface="Arial" charset="0"/>
              </a:rPr>
              <a:t>grilo</a:t>
            </a:r>
            <a:r>
              <a:rPr lang="en-US" sz="1600" dirty="0">
                <a:latin typeface="Arial" charset="0"/>
                <a:cs typeface="Arial" charset="0"/>
              </a:rPr>
              <a:t>, </a:t>
            </a:r>
            <a:r>
              <a:rPr lang="en-US" sz="1600" dirty="0" err="1">
                <a:latin typeface="Arial" charset="0"/>
                <a:cs typeface="Arial" charset="0"/>
              </a:rPr>
              <a:t>heim</a:t>
            </a:r>
            <a:r>
              <a:rPr lang="en-US" sz="1600" dirty="0">
                <a:latin typeface="Arial" charset="0"/>
                <a:cs typeface="Arial" charset="0"/>
              </a:rPr>
              <a:t>?</a:t>
            </a:r>
          </a:p>
          <a:p>
            <a:pPr eaLnBrk="1" hangingPunct="1">
              <a:lnSpc>
                <a:spcPct val="95000"/>
              </a:lnSpc>
              <a:spcAft>
                <a:spcPts val="600"/>
              </a:spcAft>
              <a:defRPr/>
            </a:pPr>
            <a:r>
              <a:rPr lang="en-US" sz="1600" b="1" dirty="0">
                <a:latin typeface="Arial" charset="0"/>
                <a:cs typeface="Arial" charset="0"/>
              </a:rPr>
              <a:t>Bárbara:</a:t>
            </a:r>
            <a:r>
              <a:rPr lang="en-US" sz="1600" dirty="0">
                <a:latin typeface="Arial" charset="0"/>
                <a:cs typeface="Arial" charset="0"/>
              </a:rPr>
              <a:t> </a:t>
            </a:r>
            <a:r>
              <a:rPr lang="en-US" sz="1600" dirty="0" err="1">
                <a:latin typeface="Arial" charset="0"/>
                <a:cs typeface="Arial" charset="0"/>
              </a:rPr>
              <a:t>Bota</a:t>
            </a:r>
            <a:r>
              <a:rPr lang="en-US" sz="1600" dirty="0">
                <a:latin typeface="Arial" charset="0"/>
                <a:cs typeface="Arial" charset="0"/>
              </a:rPr>
              <a:t> </a:t>
            </a:r>
            <a:r>
              <a:rPr lang="en-US" sz="1600" dirty="0" err="1">
                <a:latin typeface="Arial" charset="0"/>
                <a:cs typeface="Arial" charset="0"/>
              </a:rPr>
              <a:t>grilo</a:t>
            </a:r>
            <a:r>
              <a:rPr lang="en-US" sz="1600" dirty="0">
                <a:latin typeface="Arial" charset="0"/>
                <a:cs typeface="Arial" charset="0"/>
              </a:rPr>
              <a:t> </a:t>
            </a:r>
            <a:r>
              <a:rPr lang="en-US" sz="1600" dirty="0" err="1">
                <a:latin typeface="Arial" charset="0"/>
                <a:cs typeface="Arial" charset="0"/>
              </a:rPr>
              <a:t>nisso</a:t>
            </a:r>
            <a:r>
              <a:rPr lang="en-US" sz="1600" dirty="0">
                <a:latin typeface="Arial" charset="0"/>
                <a:cs typeface="Arial" charset="0"/>
              </a:rPr>
              <a:t>!</a:t>
            </a:r>
          </a:p>
          <a:p>
            <a:pPr eaLnBrk="1" hangingPunct="1">
              <a:lnSpc>
                <a:spcPct val="95000"/>
              </a:lnSpc>
              <a:spcAft>
                <a:spcPts val="600"/>
              </a:spcAft>
              <a:defRPr/>
            </a:pPr>
            <a:r>
              <a:rPr lang="en-US" sz="1600" b="1" dirty="0" err="1">
                <a:latin typeface="Arial" charset="0"/>
                <a:cs typeface="Arial" charset="0"/>
              </a:rPr>
              <a:t>Renata</a:t>
            </a:r>
            <a:r>
              <a:rPr lang="en-US" sz="1600" dirty="0">
                <a:latin typeface="Arial" charset="0"/>
                <a:cs typeface="Arial" charset="0"/>
              </a:rPr>
              <a:t>: (</a:t>
            </a:r>
            <a:r>
              <a:rPr lang="en-US" sz="1600" dirty="0" err="1">
                <a:latin typeface="Arial" charset="0"/>
                <a:cs typeface="Arial" charset="0"/>
              </a:rPr>
              <a:t>decidindo</a:t>
            </a:r>
            <a:r>
              <a:rPr lang="en-US" sz="1600" dirty="0">
                <a:latin typeface="Arial" charset="0"/>
                <a:cs typeface="Arial" charset="0"/>
              </a:rPr>
              <a:t>-se) </a:t>
            </a:r>
            <a:r>
              <a:rPr lang="en-US" sz="1600" dirty="0" err="1">
                <a:latin typeface="Arial" charset="0"/>
                <a:cs typeface="Arial" charset="0"/>
              </a:rPr>
              <a:t>Deixa</a:t>
            </a:r>
            <a:r>
              <a:rPr lang="en-US" sz="1600" dirty="0">
                <a:latin typeface="Arial" charset="0"/>
                <a:cs typeface="Arial" charset="0"/>
              </a:rPr>
              <a:t> </a:t>
            </a:r>
            <a:r>
              <a:rPr lang="en-US" sz="1600" dirty="0" err="1">
                <a:latin typeface="Arial" charset="0"/>
                <a:cs typeface="Arial" charset="0"/>
              </a:rPr>
              <a:t>que</a:t>
            </a:r>
            <a:r>
              <a:rPr lang="en-US" sz="1600" dirty="0">
                <a:latin typeface="Arial" charset="0"/>
                <a:cs typeface="Arial" charset="0"/>
              </a:rPr>
              <a:t> </a:t>
            </a:r>
            <a:r>
              <a:rPr lang="en-US" sz="1600" dirty="0" err="1">
                <a:latin typeface="Arial" charset="0"/>
                <a:cs typeface="Arial" charset="0"/>
              </a:rPr>
              <a:t>eu</a:t>
            </a:r>
            <a:r>
              <a:rPr lang="en-US" sz="1600" dirty="0">
                <a:latin typeface="Arial" charset="0"/>
                <a:cs typeface="Arial" charset="0"/>
              </a:rPr>
              <a:t> </a:t>
            </a:r>
            <a:r>
              <a:rPr lang="en-US" sz="1600" dirty="0" err="1">
                <a:latin typeface="Arial" charset="0"/>
                <a:cs typeface="Arial" charset="0"/>
              </a:rPr>
              <a:t>vou</a:t>
            </a:r>
            <a:r>
              <a:rPr lang="en-US" sz="1600" dirty="0">
                <a:latin typeface="Arial" charset="0"/>
                <a:cs typeface="Arial" charset="0"/>
              </a:rPr>
              <a:t>!</a:t>
            </a:r>
          </a:p>
          <a:p>
            <a:pPr eaLnBrk="1" hangingPunct="1">
              <a:lnSpc>
                <a:spcPct val="95000"/>
              </a:lnSpc>
              <a:spcAft>
                <a:spcPts val="600"/>
              </a:spcAft>
              <a:defRPr/>
            </a:pPr>
            <a:r>
              <a:rPr lang="en-US" sz="1600" b="1" dirty="0">
                <a:latin typeface="Arial" charset="0"/>
                <a:cs typeface="Arial" charset="0"/>
              </a:rPr>
              <a:t>Bárbara</a:t>
            </a:r>
            <a:r>
              <a:rPr lang="en-US" sz="1600" dirty="0">
                <a:latin typeface="Arial" charset="0"/>
                <a:cs typeface="Arial" charset="0"/>
              </a:rPr>
              <a:t>: </a:t>
            </a:r>
            <a:r>
              <a:rPr lang="en-US" sz="1600" dirty="0" err="1">
                <a:latin typeface="Arial" charset="0"/>
                <a:cs typeface="Arial" charset="0"/>
              </a:rPr>
              <a:t>Não</a:t>
            </a:r>
            <a:r>
              <a:rPr lang="en-US" sz="1600" dirty="0">
                <a:latin typeface="Arial" charset="0"/>
                <a:cs typeface="Arial" charset="0"/>
              </a:rPr>
              <a:t>, </a:t>
            </a:r>
            <a:r>
              <a:rPr lang="en-US" sz="1600" dirty="0" err="1">
                <a:latin typeface="Arial" charset="0"/>
                <a:cs typeface="Arial" charset="0"/>
              </a:rPr>
              <a:t>deixa</a:t>
            </a:r>
            <a:r>
              <a:rPr lang="en-US" sz="1600" dirty="0">
                <a:latin typeface="Arial" charset="0"/>
                <a:cs typeface="Arial" charset="0"/>
              </a:rPr>
              <a:t> </a:t>
            </a:r>
            <a:r>
              <a:rPr lang="en-US" sz="1600" dirty="0" err="1">
                <a:latin typeface="Arial" charset="0"/>
                <a:cs typeface="Arial" charset="0"/>
              </a:rPr>
              <a:t>comigo</a:t>
            </a:r>
            <a:r>
              <a:rPr lang="en-US" sz="1600" dirty="0">
                <a:latin typeface="Arial" charset="0"/>
                <a:cs typeface="Arial" charset="0"/>
              </a:rPr>
              <a:t>. </a:t>
            </a:r>
            <a:r>
              <a:rPr lang="en-US" sz="1600" dirty="0" err="1">
                <a:latin typeface="Arial" charset="0"/>
                <a:cs typeface="Arial" charset="0"/>
              </a:rPr>
              <a:t>Eu</a:t>
            </a:r>
            <a:r>
              <a:rPr lang="en-US" sz="1600" dirty="0">
                <a:latin typeface="Arial" charset="0"/>
                <a:cs typeface="Arial" charset="0"/>
              </a:rPr>
              <a:t> </a:t>
            </a:r>
            <a:r>
              <a:rPr lang="en-US" sz="1600" dirty="0" err="1">
                <a:latin typeface="Arial" charset="0"/>
                <a:cs typeface="Arial" charset="0"/>
              </a:rPr>
              <a:t>pego</a:t>
            </a:r>
            <a:r>
              <a:rPr lang="en-US" sz="1600" dirty="0">
                <a:latin typeface="Arial" charset="0"/>
                <a:cs typeface="Arial" charset="0"/>
              </a:rPr>
              <a:t> o </a:t>
            </a:r>
            <a:r>
              <a:rPr lang="en-US" sz="1600" dirty="0" err="1">
                <a:latin typeface="Arial" charset="0"/>
                <a:cs typeface="Arial" charset="0"/>
              </a:rPr>
              <a:t>exame</a:t>
            </a:r>
            <a:r>
              <a:rPr lang="en-US" sz="1600" dirty="0">
                <a:latin typeface="Arial" charset="0"/>
                <a:cs typeface="Arial" charset="0"/>
              </a:rPr>
              <a:t>. </a:t>
            </a:r>
            <a:r>
              <a:rPr lang="en-US" sz="1600" dirty="0" err="1">
                <a:latin typeface="Arial" charset="0"/>
                <a:cs typeface="Arial" charset="0"/>
              </a:rPr>
              <a:t>Fica</a:t>
            </a:r>
            <a:r>
              <a:rPr lang="en-US" sz="1600" dirty="0">
                <a:latin typeface="Arial" charset="0"/>
                <a:cs typeface="Arial" charset="0"/>
              </a:rPr>
              <a:t> </a:t>
            </a:r>
            <a:r>
              <a:rPr lang="en-US" sz="1600" dirty="0" err="1">
                <a:latin typeface="Arial" charset="0"/>
                <a:cs typeface="Arial" charset="0"/>
              </a:rPr>
              <a:t>aqui</a:t>
            </a:r>
            <a:r>
              <a:rPr lang="en-US" sz="1600" dirty="0">
                <a:latin typeface="Arial" charset="0"/>
                <a:cs typeface="Arial" charset="0"/>
              </a:rPr>
              <a:t>.</a:t>
            </a:r>
          </a:p>
          <a:p>
            <a:pPr eaLnBrk="1" hangingPunct="1">
              <a:lnSpc>
                <a:spcPct val="95000"/>
              </a:lnSpc>
              <a:spcAft>
                <a:spcPts val="600"/>
              </a:spcAft>
              <a:defRPr/>
            </a:pPr>
            <a:r>
              <a:rPr lang="en-US" sz="1600" i="1" dirty="0" err="1">
                <a:latin typeface="Arial" charset="0"/>
                <a:cs typeface="Arial" charset="0"/>
              </a:rPr>
              <a:t>Renata</a:t>
            </a:r>
            <a:r>
              <a:rPr lang="en-US" sz="1600" i="1" dirty="0">
                <a:latin typeface="Arial" charset="0"/>
                <a:cs typeface="Arial" charset="0"/>
              </a:rPr>
              <a:t> </a:t>
            </a:r>
            <a:r>
              <a:rPr lang="en-US" sz="1600" i="1" dirty="0" err="1">
                <a:latin typeface="Arial" charset="0"/>
                <a:cs typeface="Arial" charset="0"/>
              </a:rPr>
              <a:t>fica</a:t>
            </a:r>
            <a:r>
              <a:rPr lang="en-US" sz="1600" i="1" dirty="0">
                <a:latin typeface="Arial" charset="0"/>
                <a:cs typeface="Arial" charset="0"/>
              </a:rPr>
              <a:t> do </a:t>
            </a:r>
            <a:r>
              <a:rPr lang="en-US" sz="1600" i="1" dirty="0" err="1">
                <a:latin typeface="Arial" charset="0"/>
                <a:cs typeface="Arial" charset="0"/>
              </a:rPr>
              <a:t>lado</a:t>
            </a:r>
            <a:r>
              <a:rPr lang="en-US" sz="1600" i="1" dirty="0">
                <a:latin typeface="Arial" charset="0"/>
                <a:cs typeface="Arial" charset="0"/>
              </a:rPr>
              <a:t> de </a:t>
            </a:r>
            <a:r>
              <a:rPr lang="en-US" sz="1600" i="1" dirty="0" err="1">
                <a:latin typeface="Arial" charset="0"/>
                <a:cs typeface="Arial" charset="0"/>
              </a:rPr>
              <a:t>fora</a:t>
            </a:r>
            <a:r>
              <a:rPr lang="en-US" sz="1600" i="1" dirty="0">
                <a:latin typeface="Arial" charset="0"/>
                <a:cs typeface="Arial" charset="0"/>
              </a:rPr>
              <a:t> da </a:t>
            </a:r>
            <a:r>
              <a:rPr lang="en-US" sz="1600" i="1" dirty="0" err="1">
                <a:latin typeface="Arial" charset="0"/>
                <a:cs typeface="Arial" charset="0"/>
              </a:rPr>
              <a:t>clínica</a:t>
            </a:r>
            <a:r>
              <a:rPr lang="en-US" sz="1600" i="1" dirty="0">
                <a:latin typeface="Arial" charset="0"/>
                <a:cs typeface="Arial" charset="0"/>
              </a:rPr>
              <a:t>, </a:t>
            </a:r>
            <a:r>
              <a:rPr lang="en-US" sz="1600" i="1" dirty="0" err="1">
                <a:latin typeface="Arial" charset="0"/>
                <a:cs typeface="Arial" charset="0"/>
              </a:rPr>
              <a:t>esperando</a:t>
            </a:r>
            <a:r>
              <a:rPr lang="en-US" sz="1600" dirty="0">
                <a:latin typeface="Arial" charset="0"/>
                <a:cs typeface="Arial" charset="0"/>
              </a:rPr>
              <a:t>.</a:t>
            </a:r>
          </a:p>
          <a:p>
            <a:pPr eaLnBrk="1" hangingPunct="1">
              <a:lnSpc>
                <a:spcPct val="95000"/>
              </a:lnSpc>
              <a:spcAft>
                <a:spcPts val="600"/>
              </a:spcAft>
              <a:defRPr/>
            </a:pPr>
            <a:endParaRPr lang="en-US" sz="1600" dirty="0">
              <a:latin typeface="Arial" charset="0"/>
              <a:cs typeface="Arial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3DE6A40A-EEEC-95FC-629F-51833D85CDF5}"/>
              </a:ext>
            </a:extLst>
          </p:cNvPr>
          <p:cNvSpPr/>
          <p:nvPr/>
        </p:nvSpPr>
        <p:spPr>
          <a:xfrm>
            <a:off x="1703388" y="1484313"/>
            <a:ext cx="8056562" cy="6477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Agora vamos conferir essas informações lendo trechos do texto teatral </a:t>
            </a:r>
            <a:r>
              <a:rPr lang="pt-BR" sz="16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Confissões de Adolescente? </a:t>
            </a: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autora dessa peça, escrita na década de 90, é Maria Mariana. 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F6C5D975-A210-BCAA-3DD5-5F0A89D70C6E}"/>
              </a:ext>
            </a:extLst>
          </p:cNvPr>
          <p:cNvSpPr/>
          <p:nvPr/>
        </p:nvSpPr>
        <p:spPr>
          <a:xfrm>
            <a:off x="6311900" y="2205038"/>
            <a:ext cx="3887788" cy="21145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95000"/>
              </a:lnSpc>
              <a:spcAft>
                <a:spcPts val="600"/>
              </a:spcAft>
              <a:defRPr/>
            </a:pPr>
            <a:r>
              <a:rPr lang="en-US" sz="1600" b="1" dirty="0" err="1">
                <a:latin typeface="Arial" charset="0"/>
                <a:cs typeface="Arial" charset="0"/>
              </a:rPr>
              <a:t>Cena</a:t>
            </a:r>
            <a:r>
              <a:rPr lang="en-US" sz="1600" b="1" dirty="0">
                <a:latin typeface="Arial" charset="0"/>
                <a:cs typeface="Arial" charset="0"/>
              </a:rPr>
              <a:t> 2</a:t>
            </a:r>
          </a:p>
          <a:p>
            <a:pPr algn="ctr" eaLnBrk="1" hangingPunct="1">
              <a:lnSpc>
                <a:spcPct val="95000"/>
              </a:lnSpc>
              <a:spcAft>
                <a:spcPts val="600"/>
              </a:spcAft>
              <a:defRPr/>
            </a:pPr>
            <a:endParaRPr lang="en-US" sz="1600" b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95000"/>
              </a:lnSpc>
              <a:spcAft>
                <a:spcPts val="600"/>
              </a:spcAft>
              <a:defRPr/>
            </a:pPr>
            <a:r>
              <a:rPr lang="en-US" sz="1600" i="1" dirty="0">
                <a:latin typeface="Arial" charset="0"/>
                <a:cs typeface="Arial" charset="0"/>
              </a:rPr>
              <a:t>Na </a:t>
            </a:r>
            <a:r>
              <a:rPr lang="en-US" sz="1600" i="1" dirty="0" err="1">
                <a:latin typeface="Arial" charset="0"/>
                <a:cs typeface="Arial" charset="0"/>
              </a:rPr>
              <a:t>clínica</a:t>
            </a:r>
            <a:endParaRPr lang="en-US" sz="1600" i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95000"/>
              </a:lnSpc>
              <a:spcAft>
                <a:spcPts val="600"/>
              </a:spcAft>
              <a:defRPr/>
            </a:pPr>
            <a:r>
              <a:rPr lang="en-US" sz="1600" b="1" dirty="0" err="1">
                <a:latin typeface="Arial" charset="0"/>
                <a:cs typeface="Arial" charset="0"/>
              </a:rPr>
              <a:t>Atendente</a:t>
            </a:r>
            <a:r>
              <a:rPr lang="en-US" sz="1600" dirty="0">
                <a:latin typeface="Arial" charset="0"/>
                <a:cs typeface="Arial" charset="0"/>
              </a:rPr>
              <a:t>: </a:t>
            </a:r>
            <a:r>
              <a:rPr lang="en-US" sz="1600" dirty="0" err="1">
                <a:latin typeface="Arial" charset="0"/>
                <a:cs typeface="Arial" charset="0"/>
              </a:rPr>
              <a:t>Exame</a:t>
            </a:r>
            <a:r>
              <a:rPr lang="en-US" sz="1600" dirty="0">
                <a:latin typeface="Arial" charset="0"/>
                <a:cs typeface="Arial" charset="0"/>
              </a:rPr>
              <a:t> de </a:t>
            </a:r>
            <a:r>
              <a:rPr lang="en-US" sz="1600" dirty="0" err="1">
                <a:latin typeface="Arial" charset="0"/>
                <a:cs typeface="Arial" charset="0"/>
              </a:rPr>
              <a:t>gravidez</a:t>
            </a:r>
            <a:r>
              <a:rPr lang="en-US" sz="1600" dirty="0">
                <a:latin typeface="Arial" charset="0"/>
                <a:cs typeface="Arial" charset="0"/>
              </a:rPr>
              <a:t>?</a:t>
            </a:r>
          </a:p>
          <a:p>
            <a:pPr eaLnBrk="1" hangingPunct="1">
              <a:lnSpc>
                <a:spcPct val="95000"/>
              </a:lnSpc>
              <a:spcAft>
                <a:spcPts val="600"/>
              </a:spcAft>
              <a:defRPr/>
            </a:pPr>
            <a:r>
              <a:rPr lang="en-US" sz="1600" b="1" dirty="0">
                <a:latin typeface="Arial" charset="0"/>
                <a:cs typeface="Arial" charset="0"/>
              </a:rPr>
              <a:t>Bárbara</a:t>
            </a:r>
            <a:r>
              <a:rPr lang="en-US" sz="1600" dirty="0">
                <a:latin typeface="Arial" charset="0"/>
                <a:cs typeface="Arial" charset="0"/>
              </a:rPr>
              <a:t>: É</a:t>
            </a:r>
          </a:p>
          <a:p>
            <a:pPr eaLnBrk="1" hangingPunct="1">
              <a:lnSpc>
                <a:spcPct val="95000"/>
              </a:lnSpc>
              <a:spcAft>
                <a:spcPts val="600"/>
              </a:spcAft>
              <a:defRPr/>
            </a:pPr>
            <a:r>
              <a:rPr lang="en-US" sz="1600" i="1" dirty="0">
                <a:latin typeface="Arial" charset="0"/>
                <a:cs typeface="Arial" charset="0"/>
              </a:rPr>
              <a:t>Bárbara </a:t>
            </a:r>
            <a:r>
              <a:rPr lang="en-US" sz="1600" i="1" dirty="0" err="1">
                <a:latin typeface="Arial" charset="0"/>
                <a:cs typeface="Arial" charset="0"/>
              </a:rPr>
              <a:t>recebe</a:t>
            </a:r>
            <a:r>
              <a:rPr lang="en-US" sz="1600" i="1" dirty="0">
                <a:latin typeface="Arial" charset="0"/>
                <a:cs typeface="Arial" charset="0"/>
              </a:rPr>
              <a:t> o </a:t>
            </a:r>
            <a:r>
              <a:rPr lang="en-US" sz="1600" i="1" dirty="0" err="1">
                <a:latin typeface="Arial" charset="0"/>
                <a:cs typeface="Arial" charset="0"/>
              </a:rPr>
              <a:t>exame</a:t>
            </a:r>
            <a:r>
              <a:rPr lang="en-US" sz="1600" i="1" dirty="0">
                <a:latin typeface="Arial" charset="0"/>
                <a:cs typeface="Arial" charset="0"/>
              </a:rPr>
              <a:t>, </a:t>
            </a:r>
            <a:r>
              <a:rPr lang="en-US" sz="1600" i="1" dirty="0" err="1">
                <a:latin typeface="Arial" charset="0"/>
                <a:cs typeface="Arial" charset="0"/>
              </a:rPr>
              <a:t>abre</a:t>
            </a:r>
            <a:r>
              <a:rPr lang="en-US" sz="1600" i="1" dirty="0">
                <a:latin typeface="Arial" charset="0"/>
                <a:cs typeface="Arial" charset="0"/>
              </a:rPr>
              <a:t> o envelope e </a:t>
            </a:r>
            <a:r>
              <a:rPr lang="en-US" sz="1600" i="1" dirty="0" err="1">
                <a:latin typeface="Arial" charset="0"/>
                <a:cs typeface="Arial" charset="0"/>
              </a:rPr>
              <a:t>vê</a:t>
            </a:r>
            <a:r>
              <a:rPr lang="en-US" sz="1600" i="1" dirty="0">
                <a:latin typeface="Arial" charset="0"/>
                <a:cs typeface="Arial" charset="0"/>
              </a:rPr>
              <a:t> o </a:t>
            </a:r>
            <a:r>
              <a:rPr lang="en-US" sz="1600" i="1" dirty="0" err="1">
                <a:latin typeface="Arial" charset="0"/>
                <a:cs typeface="Arial" charset="0"/>
              </a:rPr>
              <a:t>resultado</a:t>
            </a:r>
            <a:r>
              <a:rPr lang="en-US" sz="1600" dirty="0">
                <a:latin typeface="Arial" charset="0"/>
                <a:cs typeface="Arial" charset="0"/>
              </a:rPr>
              <a:t>.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23976358-C236-EEE7-9C3E-EDB9826CCC82}"/>
              </a:ext>
            </a:extLst>
          </p:cNvPr>
          <p:cNvSpPr/>
          <p:nvPr/>
        </p:nvSpPr>
        <p:spPr>
          <a:xfrm>
            <a:off x="6403975" y="4508501"/>
            <a:ext cx="3868738" cy="22717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95000"/>
              </a:lnSpc>
              <a:spcAft>
                <a:spcPts val="600"/>
              </a:spcAft>
              <a:defRPr/>
            </a:pPr>
            <a:r>
              <a:rPr lang="en-US" sz="1600" b="1" dirty="0" err="1">
                <a:latin typeface="Arial" charset="0"/>
                <a:cs typeface="Arial" charset="0"/>
              </a:rPr>
              <a:t>Cena</a:t>
            </a:r>
            <a:r>
              <a:rPr lang="en-US" sz="1600" b="1" dirty="0">
                <a:latin typeface="Arial" charset="0"/>
                <a:cs typeface="Arial" charset="0"/>
              </a:rPr>
              <a:t> 3 </a:t>
            </a:r>
          </a:p>
          <a:p>
            <a:pPr algn="ctr" eaLnBrk="1" hangingPunct="1">
              <a:lnSpc>
                <a:spcPct val="95000"/>
              </a:lnSpc>
              <a:spcAft>
                <a:spcPts val="600"/>
              </a:spcAft>
              <a:defRPr/>
            </a:pPr>
            <a:endParaRPr lang="en-US" sz="1600" b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95000"/>
              </a:lnSpc>
              <a:spcAft>
                <a:spcPts val="600"/>
              </a:spcAft>
              <a:defRPr/>
            </a:pPr>
            <a:r>
              <a:rPr lang="en-US" sz="1600" b="1" dirty="0" err="1">
                <a:latin typeface="Arial" charset="0"/>
                <a:cs typeface="Arial" charset="0"/>
              </a:rPr>
              <a:t>Renata</a:t>
            </a:r>
            <a:r>
              <a:rPr lang="en-US" sz="1600" dirty="0">
                <a:latin typeface="Arial" charset="0"/>
                <a:cs typeface="Arial" charset="0"/>
              </a:rPr>
              <a:t>: E </a:t>
            </a:r>
            <a:r>
              <a:rPr lang="en-US" sz="1600" dirty="0" err="1">
                <a:latin typeface="Arial" charset="0"/>
                <a:cs typeface="Arial" charset="0"/>
              </a:rPr>
              <a:t>aí</a:t>
            </a:r>
            <a:r>
              <a:rPr lang="en-US" sz="1600" dirty="0">
                <a:latin typeface="Arial" charset="0"/>
                <a:cs typeface="Arial" charset="0"/>
              </a:rPr>
              <a:t>? (</a:t>
            </a:r>
            <a:r>
              <a:rPr lang="en-US" sz="1600" dirty="0" err="1">
                <a:latin typeface="Arial" charset="0"/>
                <a:cs typeface="Arial" charset="0"/>
              </a:rPr>
              <a:t>Vê</a:t>
            </a:r>
            <a:r>
              <a:rPr lang="en-US" sz="1600" dirty="0">
                <a:latin typeface="Arial" charset="0"/>
                <a:cs typeface="Arial" charset="0"/>
              </a:rPr>
              <a:t> o </a:t>
            </a:r>
            <a:r>
              <a:rPr lang="en-US" sz="1600" dirty="0" err="1">
                <a:latin typeface="Arial" charset="0"/>
                <a:cs typeface="Arial" charset="0"/>
              </a:rPr>
              <a:t>exame</a:t>
            </a:r>
            <a:r>
              <a:rPr lang="en-US" sz="1600" dirty="0">
                <a:latin typeface="Arial" charset="0"/>
                <a:cs typeface="Arial" charset="0"/>
              </a:rPr>
              <a:t>) Oh, Bárbara…</a:t>
            </a:r>
          </a:p>
          <a:p>
            <a:pPr eaLnBrk="1" hangingPunct="1">
              <a:lnSpc>
                <a:spcPct val="95000"/>
              </a:lnSpc>
              <a:spcAft>
                <a:spcPts val="600"/>
              </a:spcAft>
              <a:defRPr/>
            </a:pPr>
            <a:r>
              <a:rPr lang="en-US" sz="1600" b="1" dirty="0">
                <a:latin typeface="Arial" charset="0"/>
                <a:cs typeface="Arial" charset="0"/>
              </a:rPr>
              <a:t>Bárbara</a:t>
            </a:r>
            <a:r>
              <a:rPr lang="en-US" sz="1600" dirty="0">
                <a:latin typeface="Arial" charset="0"/>
                <a:cs typeface="Arial" charset="0"/>
              </a:rPr>
              <a:t>: (</a:t>
            </a:r>
            <a:r>
              <a:rPr lang="en-US" sz="1600" dirty="0" err="1">
                <a:latin typeface="Arial" charset="0"/>
                <a:cs typeface="Arial" charset="0"/>
              </a:rPr>
              <a:t>Confortando</a:t>
            </a:r>
            <a:r>
              <a:rPr lang="en-US" sz="1600" dirty="0">
                <a:latin typeface="Arial" charset="0"/>
                <a:cs typeface="Arial" charset="0"/>
              </a:rPr>
              <a:t>-a) E agora, </a:t>
            </a:r>
            <a:r>
              <a:rPr lang="en-US" sz="1600" dirty="0" err="1">
                <a:latin typeface="Arial" charset="0"/>
                <a:cs typeface="Arial" charset="0"/>
              </a:rPr>
              <a:t>Renatinha</a:t>
            </a:r>
            <a:r>
              <a:rPr lang="en-US" sz="1600" dirty="0">
                <a:latin typeface="Arial" charset="0"/>
                <a:cs typeface="Arial" charset="0"/>
              </a:rPr>
              <a:t>?</a:t>
            </a:r>
          </a:p>
          <a:p>
            <a:pPr eaLnBrk="1" hangingPunct="1">
              <a:lnSpc>
                <a:spcPct val="95000"/>
              </a:lnSpc>
              <a:spcAft>
                <a:spcPts val="600"/>
              </a:spcAft>
              <a:defRPr/>
            </a:pPr>
            <a:r>
              <a:rPr lang="en-US" sz="1600" b="1" dirty="0" err="1">
                <a:latin typeface="Arial" charset="0"/>
                <a:cs typeface="Arial" charset="0"/>
              </a:rPr>
              <a:t>Renata</a:t>
            </a:r>
            <a:r>
              <a:rPr lang="en-US" sz="1600" dirty="0">
                <a:latin typeface="Arial" charset="0"/>
                <a:cs typeface="Arial" charset="0"/>
              </a:rPr>
              <a:t>: (</a:t>
            </a:r>
            <a:r>
              <a:rPr lang="en-US" sz="1600" dirty="0" err="1">
                <a:latin typeface="Arial" charset="0"/>
                <a:cs typeface="Arial" charset="0"/>
              </a:rPr>
              <a:t>Conformada</a:t>
            </a:r>
            <a:r>
              <a:rPr lang="en-US" sz="1600" dirty="0">
                <a:latin typeface="Arial" charset="0"/>
                <a:cs typeface="Arial" charset="0"/>
              </a:rPr>
              <a:t>) </a:t>
            </a:r>
            <a:r>
              <a:rPr lang="en-US" sz="1600" dirty="0" err="1">
                <a:latin typeface="Arial" charset="0"/>
                <a:cs typeface="Arial" charset="0"/>
              </a:rPr>
              <a:t>Eu</a:t>
            </a:r>
            <a:r>
              <a:rPr lang="en-US" sz="1600" dirty="0">
                <a:latin typeface="Arial" charset="0"/>
                <a:cs typeface="Arial" charset="0"/>
              </a:rPr>
              <a:t> </a:t>
            </a:r>
            <a:r>
              <a:rPr lang="en-US" sz="1600" dirty="0" err="1">
                <a:latin typeface="Arial" charset="0"/>
                <a:cs typeface="Arial" charset="0"/>
              </a:rPr>
              <a:t>sabia</a:t>
            </a:r>
            <a:r>
              <a:rPr lang="en-US" sz="1600" dirty="0">
                <a:latin typeface="Arial" charset="0"/>
                <a:cs typeface="Arial" charset="0"/>
              </a:rPr>
              <a:t> </a:t>
            </a:r>
            <a:r>
              <a:rPr lang="en-US" sz="1600" dirty="0" err="1">
                <a:latin typeface="Arial" charset="0"/>
                <a:cs typeface="Arial" charset="0"/>
              </a:rPr>
              <a:t>que</a:t>
            </a:r>
            <a:r>
              <a:rPr lang="en-US" sz="1600" dirty="0">
                <a:latin typeface="Arial" charset="0"/>
                <a:cs typeface="Arial" charset="0"/>
              </a:rPr>
              <a:t> </a:t>
            </a:r>
            <a:r>
              <a:rPr lang="en-US" sz="1600" dirty="0" err="1">
                <a:latin typeface="Arial" charset="0"/>
                <a:cs typeface="Arial" charset="0"/>
              </a:rPr>
              <a:t>estava</a:t>
            </a:r>
            <a:r>
              <a:rPr lang="en-US" sz="1600" dirty="0">
                <a:latin typeface="Arial" charset="0"/>
                <a:cs typeface="Arial" charset="0"/>
              </a:rPr>
              <a:t> </a:t>
            </a:r>
            <a:r>
              <a:rPr lang="en-US" sz="1600" dirty="0" err="1">
                <a:latin typeface="Arial" charset="0"/>
                <a:cs typeface="Arial" charset="0"/>
              </a:rPr>
              <a:t>grávida</a:t>
            </a:r>
            <a:r>
              <a:rPr lang="en-US" sz="1600" dirty="0">
                <a:latin typeface="Arial" charset="0"/>
                <a:cs typeface="Arial" charset="0"/>
              </a:rPr>
              <a:t>.</a:t>
            </a:r>
          </a:p>
        </p:txBody>
      </p:sp>
      <p:pic>
        <p:nvPicPr>
          <p:cNvPr id="31751" name="Imagem 3">
            <a:hlinkClick r:id="rId3"/>
            <a:extLst>
              <a:ext uri="{FF2B5EF4-FFF2-40B4-BE49-F238E27FC236}">
                <a16:creationId xmlns:a16="http://schemas.microsoft.com/office/drawing/2014/main" id="{F7F77B26-A3F9-19B8-3AE0-776AA00475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925" y="5445126"/>
            <a:ext cx="1651000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tângulo de cantos arredondados 10">
            <a:extLst>
              <a:ext uri="{FF2B5EF4-FFF2-40B4-BE49-F238E27FC236}">
                <a16:creationId xmlns:a16="http://schemas.microsoft.com/office/drawing/2014/main" id="{628DB843-F233-1EAD-A030-A03E8290B95E}"/>
              </a:ext>
            </a:extLst>
          </p:cNvPr>
          <p:cNvSpPr/>
          <p:nvPr/>
        </p:nvSpPr>
        <p:spPr>
          <a:xfrm>
            <a:off x="3143251" y="4868864"/>
            <a:ext cx="3097213" cy="198913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just" eaLnBrk="1" hangingPunct="1"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partir da peça de Maria Mariana, foi feita uma série para televisão. Clique e  assista a uma cena da produção, incluindo a cena lida., até o trecho que marca 1:45 min., no vídeo.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Imagem 6">
            <a:extLst>
              <a:ext uri="{FF2B5EF4-FFF2-40B4-BE49-F238E27FC236}">
                <a16:creationId xmlns:a16="http://schemas.microsoft.com/office/drawing/2014/main" id="{E927C668-620C-0413-873F-A2B75C8E4B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851" y="3024188"/>
            <a:ext cx="214312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Título 1">
            <a:extLst>
              <a:ext uri="{FF2B5EF4-FFF2-40B4-BE49-F238E27FC236}">
                <a16:creationId xmlns:a16="http://schemas.microsoft.com/office/drawing/2014/main" id="{317AEC90-541A-6F3A-5144-36B7E0A4294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pt-BR" altLang="pt-BR">
                <a:solidFill>
                  <a:schemeClr val="tx1"/>
                </a:solidFill>
              </a:rPr>
              <a:t>Atividade 21: Exercitando a escrita teatral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2D6DF7BC-D7A5-9984-D123-C544970237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CC2232E9-7C67-52AF-7060-50C4D32737CE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3796" name="Retângulo 17">
            <a:extLst>
              <a:ext uri="{FF2B5EF4-FFF2-40B4-BE49-F238E27FC236}">
                <a16:creationId xmlns:a16="http://schemas.microsoft.com/office/drawing/2014/main" id="{29940725-C526-8060-CCC0-F275DE2E45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925" y="71439"/>
            <a:ext cx="1881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4000">
                <a:solidFill>
                  <a:schemeClr val="bg1"/>
                </a:solidFill>
              </a:rPr>
              <a:t>ARTES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C852E645-4517-6FD7-8D1E-9E1646377C43}"/>
              </a:ext>
            </a:extLst>
          </p:cNvPr>
          <p:cNvSpPr/>
          <p:nvPr/>
        </p:nvSpPr>
        <p:spPr>
          <a:xfrm>
            <a:off x="1847850" y="1412876"/>
            <a:ext cx="3816350" cy="41052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 atividade anterior você leu um texto teatral em que a personagem descobre que está grávida. Renata é uma adolescente e sua gravidez não foi planejada. Essa é uma situação extremamente difícil e delicada para todas as pessoas envolvidas.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Agora experimente você! Escreva uma cena em que a personagem adolescente descobre estar grávida.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Faça do seu jeito!</a:t>
            </a:r>
          </a:p>
          <a:p>
            <a:pPr eaLnBrk="1" hangingPunct="1">
              <a:lnSpc>
                <a:spcPct val="150000"/>
              </a:lnSpc>
              <a:defRPr/>
            </a:pPr>
            <a:endParaRPr lang="pt-B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defRPr/>
            </a:pPr>
            <a:endParaRPr lang="pt-B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tângulo de cantos arredondados 2">
            <a:extLst>
              <a:ext uri="{FF2B5EF4-FFF2-40B4-BE49-F238E27FC236}">
                <a16:creationId xmlns:a16="http://schemas.microsoft.com/office/drawing/2014/main" id="{904F3A2A-A879-4800-923A-5A047BEA3F69}"/>
              </a:ext>
            </a:extLst>
          </p:cNvPr>
          <p:cNvSpPr/>
          <p:nvPr/>
        </p:nvSpPr>
        <p:spPr>
          <a:xfrm>
            <a:off x="4135438" y="5768975"/>
            <a:ext cx="6424612" cy="75565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lnSpc>
                <a:spcPct val="95000"/>
              </a:lnSpc>
              <a:spcAft>
                <a:spcPts val="600"/>
              </a:spcAft>
              <a:defRPr/>
            </a:pPr>
            <a:r>
              <a:rPr lang="en-US" sz="1600" dirty="0" err="1">
                <a:solidFill>
                  <a:schemeClr val="tx1"/>
                </a:solidFill>
                <a:latin typeface="Arial" charset="0"/>
                <a:cs typeface="Arial" charset="0"/>
              </a:rPr>
              <a:t>Concorda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charset="0"/>
                <a:cs typeface="Arial" charset="0"/>
              </a:rPr>
              <a:t>que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charset="0"/>
                <a:cs typeface="Arial" charset="0"/>
              </a:rPr>
              <a:t>você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charset="0"/>
                <a:cs typeface="Arial" charset="0"/>
              </a:rPr>
              <a:t>deveria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 saber </a:t>
            </a:r>
            <a:r>
              <a:rPr lang="en-US" sz="1600" dirty="0" err="1">
                <a:solidFill>
                  <a:schemeClr val="tx1"/>
                </a:solidFill>
                <a:latin typeface="Arial" charset="0"/>
                <a:cs typeface="Arial" charset="0"/>
              </a:rPr>
              <a:t>mais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charset="0"/>
                <a:cs typeface="Arial" charset="0"/>
              </a:rPr>
              <a:t>sobre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 o </a:t>
            </a:r>
            <a:r>
              <a:rPr lang="en-US" sz="1600" dirty="0" err="1">
                <a:solidFill>
                  <a:schemeClr val="tx1"/>
                </a:solidFill>
                <a:latin typeface="Arial" charset="0"/>
                <a:cs typeface="Arial" charset="0"/>
              </a:rPr>
              <a:t>assunto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?</a:t>
            </a:r>
          </a:p>
          <a:p>
            <a:pPr algn="ctr" eaLnBrk="1" hangingPunct="1">
              <a:lnSpc>
                <a:spcPct val="95000"/>
              </a:lnSpc>
              <a:spcAft>
                <a:spcPts val="600"/>
              </a:spcAft>
              <a:defRPr/>
            </a:pPr>
            <a:r>
              <a:rPr lang="en-US" sz="1600" dirty="0" err="1">
                <a:solidFill>
                  <a:schemeClr val="tx1"/>
                </a:solidFill>
                <a:latin typeface="Arial" charset="0"/>
                <a:cs typeface="Arial" charset="0"/>
              </a:rPr>
              <a:t>Então,clique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 no </a:t>
            </a:r>
            <a:r>
              <a:rPr lang="en-US" sz="1600" dirty="0" err="1">
                <a:solidFill>
                  <a:schemeClr val="tx1"/>
                </a:solidFill>
                <a:latin typeface="Arial" charset="0"/>
                <a:cs typeface="Arial" charset="0"/>
              </a:rPr>
              <a:t>ícone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 e </a:t>
            </a:r>
            <a:r>
              <a:rPr lang="en-US" sz="1600" dirty="0" err="1">
                <a:solidFill>
                  <a:schemeClr val="tx1"/>
                </a:solidFill>
                <a:latin typeface="Arial" charset="0"/>
                <a:cs typeface="Arial" charset="0"/>
              </a:rPr>
              <a:t>assista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charset="0"/>
                <a:cs typeface="Arial" charset="0"/>
              </a:rPr>
              <a:t>ao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charset="0"/>
                <a:cs typeface="Arial" charset="0"/>
              </a:rPr>
              <a:t>vídeo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charset="0"/>
                <a:cs typeface="Arial" charset="0"/>
              </a:rPr>
              <a:t>que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charset="0"/>
                <a:cs typeface="Arial" charset="0"/>
              </a:rPr>
              <a:t>trata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charset="0"/>
                <a:cs typeface="Arial" charset="0"/>
              </a:rPr>
              <a:t>desse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charset="0"/>
                <a:cs typeface="Arial" charset="0"/>
              </a:rPr>
              <a:t>tema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.</a:t>
            </a:r>
          </a:p>
        </p:txBody>
      </p:sp>
      <p:pic>
        <p:nvPicPr>
          <p:cNvPr id="33799" name="Imagem 7" descr="gravidez.jpg">
            <a:hlinkClick r:id="rId4"/>
            <a:extLst>
              <a:ext uri="{FF2B5EF4-FFF2-40B4-BE49-F238E27FC236}">
                <a16:creationId xmlns:a16="http://schemas.microsoft.com/office/drawing/2014/main" id="{1BE6BF85-F026-4697-6D19-5B4E9010EC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00" y="1570039"/>
            <a:ext cx="2736850" cy="215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>
            <a:extLst>
              <a:ext uri="{FF2B5EF4-FFF2-40B4-BE49-F238E27FC236}">
                <a16:creationId xmlns:a16="http://schemas.microsoft.com/office/drawing/2014/main" id="{A89855C6-7900-D5B1-3692-2041D15E7B21}"/>
              </a:ext>
            </a:extLst>
          </p:cNvPr>
          <p:cNvSpPr/>
          <p:nvPr/>
        </p:nvSpPr>
        <p:spPr>
          <a:xfrm>
            <a:off x="5735639" y="3429000"/>
            <a:ext cx="3881437" cy="178593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42900" indent="-342900" eaLnBrk="1" hangingPunct="1">
              <a:lnSpc>
                <a:spcPct val="150000"/>
              </a:lnSpc>
              <a:buFontTx/>
              <a:buAutoNum type="alphaLcParenR"/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 autor de textos narrativos.</a:t>
            </a:r>
          </a:p>
          <a:p>
            <a:pPr marL="342900" indent="-342900" eaLnBrk="1" hangingPunct="1">
              <a:lnSpc>
                <a:spcPct val="150000"/>
              </a:lnSpc>
              <a:buFontTx/>
              <a:buAutoNum type="alphaLcParenR"/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 autor de textos descritivos.</a:t>
            </a:r>
          </a:p>
          <a:p>
            <a:pPr marL="342900" indent="-342900" eaLnBrk="1" hangingPunct="1">
              <a:lnSpc>
                <a:spcPct val="150000"/>
              </a:lnSpc>
              <a:buFontTx/>
              <a:buAutoNum type="alphaLcParenR"/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 autor de textos teatrais.</a:t>
            </a:r>
            <a:endParaRPr lang="pt-BR" sz="1600" dirty="0">
              <a:latin typeface="Arial" pitchFamily="34" charset="0"/>
              <a:cs typeface="Arial" pitchFamily="34" charset="0"/>
            </a:endParaRPr>
          </a:p>
          <a:p>
            <a:pPr marL="342900" indent="-342900" eaLnBrk="1" hangingPunct="1">
              <a:lnSpc>
                <a:spcPct val="150000"/>
              </a:lnSpc>
              <a:buFontTx/>
              <a:buAutoNum type="alphaLcParenR"/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 autor de textos dissertativos.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39081E2-58B7-68CB-0137-DC3F722D8480}"/>
              </a:ext>
            </a:extLst>
          </p:cNvPr>
          <p:cNvSpPr/>
          <p:nvPr/>
        </p:nvSpPr>
        <p:spPr>
          <a:xfrm>
            <a:off x="1881189" y="1571625"/>
            <a:ext cx="8072437" cy="6429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endParaRPr lang="pt-B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5F8975E-BD32-D9B7-DC54-762A8196D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3315" name="Espaço Reservado para Conteúdo 2">
            <a:extLst>
              <a:ext uri="{FF2B5EF4-FFF2-40B4-BE49-F238E27FC236}">
                <a16:creationId xmlns:a16="http://schemas.microsoft.com/office/drawing/2014/main" id="{ED349814-9B29-C889-3F2F-048DC2488AF2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auto"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spcFirstLastPara="1"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400050" indent="-400050" algn="ctr">
              <a:buFont typeface="+mj-lt"/>
              <a:buAutoNum type="arabicPeriod"/>
              <a:defRPr/>
            </a:pPr>
            <a:r>
              <a:rPr lang="pt-BR" b="1" dirty="0">
                <a:solidFill>
                  <a:schemeClr val="accent4">
                    <a:lumMod val="50000"/>
                  </a:schemeClr>
                </a:solidFill>
              </a:rPr>
              <a:t>O que é um dramaturgo?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D217D2A-E8D8-B1D5-5DFF-F170F68DF37F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5845" name="Imagem 1">
            <a:extLst>
              <a:ext uri="{FF2B5EF4-FFF2-40B4-BE49-F238E27FC236}">
                <a16:creationId xmlns:a16="http://schemas.microsoft.com/office/drawing/2014/main" id="{F5EAB4E4-5655-A238-CC94-E5017B4A64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764" y="3444876"/>
            <a:ext cx="2028825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70B334-ED51-6814-AFEF-CF428F130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3315" name="Espaço Reservado para Conteúdo 2">
            <a:extLst>
              <a:ext uri="{FF2B5EF4-FFF2-40B4-BE49-F238E27FC236}">
                <a16:creationId xmlns:a16="http://schemas.microsoft.com/office/drawing/2014/main" id="{78FFBFC4-E56E-0125-F5EF-FBAA5F1C897F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auto"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spcFirstLastPara="1"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ctr">
              <a:buFont typeface="Arial" charset="0"/>
              <a:buNone/>
              <a:defRPr/>
            </a:pPr>
            <a:r>
              <a:rPr lang="pt-BR" b="1" dirty="0">
                <a:solidFill>
                  <a:schemeClr val="accent4">
                    <a:lumMod val="50000"/>
                  </a:schemeClr>
                </a:solidFill>
              </a:rPr>
              <a:t>2. Quais são os dois principais gêneros dramáticos?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F1ED37F-0B77-4114-F43E-2FDEBECF52FD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7" name="Retângulo de cantos arredondados 16">
            <a:extLst>
              <a:ext uri="{FF2B5EF4-FFF2-40B4-BE49-F238E27FC236}">
                <a16:creationId xmlns:a16="http://schemas.microsoft.com/office/drawing/2014/main" id="{24F6B717-82AA-7B63-DBCF-DA6AD277ED75}"/>
              </a:ext>
            </a:extLst>
          </p:cNvPr>
          <p:cNvSpPr/>
          <p:nvPr/>
        </p:nvSpPr>
        <p:spPr>
          <a:xfrm>
            <a:off x="1881189" y="4143375"/>
            <a:ext cx="4035425" cy="194945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42900" indent="-342900" eaLnBrk="1" hangingPunct="1">
              <a:lnSpc>
                <a:spcPct val="150000"/>
              </a:lnSpc>
              <a:buFontTx/>
              <a:buAutoNum type="alphaLcParenR"/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Tragédia e Comédia.</a:t>
            </a:r>
          </a:p>
          <a:p>
            <a:pPr marL="342900" indent="-342900" eaLnBrk="1" hangingPunct="1">
              <a:lnSpc>
                <a:spcPct val="150000"/>
              </a:lnSpc>
              <a:buFontTx/>
              <a:buAutoNum type="alphaLcParenR"/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Romance  e Comédia.</a:t>
            </a:r>
          </a:p>
          <a:p>
            <a:pPr marL="342900" indent="-342900" eaLnBrk="1" hangingPunct="1">
              <a:lnSpc>
                <a:spcPct val="150000"/>
              </a:lnSpc>
              <a:buFontTx/>
              <a:buAutoNum type="alphaLcParenR"/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Romance e Tragédia.</a:t>
            </a:r>
            <a:endParaRPr lang="pt-BR" sz="1600" dirty="0">
              <a:latin typeface="Arial" pitchFamily="34" charset="0"/>
              <a:cs typeface="Arial" pitchFamily="34" charset="0"/>
            </a:endParaRPr>
          </a:p>
          <a:p>
            <a:pPr marL="342900" indent="-342900" eaLnBrk="1" hangingPunct="1">
              <a:lnSpc>
                <a:spcPct val="150000"/>
              </a:lnSpc>
              <a:buFontTx/>
              <a:buAutoNum type="alphaLcParenR"/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Contos e Comédia.</a:t>
            </a:r>
          </a:p>
        </p:txBody>
      </p:sp>
      <p:pic>
        <p:nvPicPr>
          <p:cNvPr id="37892" name="Imagem 1">
            <a:extLst>
              <a:ext uri="{FF2B5EF4-FFF2-40B4-BE49-F238E27FC236}">
                <a16:creationId xmlns:a16="http://schemas.microsoft.com/office/drawing/2014/main" id="{CF7C7E10-9D1A-1FF6-BC7E-134ED327F0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063" y="3544889"/>
            <a:ext cx="2324100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B30601E3-FAC7-3962-3FEE-8B12C1B6D2BA}"/>
              </a:ext>
            </a:extLst>
          </p:cNvPr>
          <p:cNvSpPr/>
          <p:nvPr/>
        </p:nvSpPr>
        <p:spPr>
          <a:xfrm>
            <a:off x="1524000" y="1646239"/>
            <a:ext cx="8072438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endParaRPr lang="pt-B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865422E-84DF-E63C-B6D1-98C542795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3315" name="Espaço Reservado para Conteúdo 2">
            <a:extLst>
              <a:ext uri="{FF2B5EF4-FFF2-40B4-BE49-F238E27FC236}">
                <a16:creationId xmlns:a16="http://schemas.microsoft.com/office/drawing/2014/main" id="{D2A67D2E-6E1D-BB7E-8EAB-BD0DC6A59832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auto"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spcFirstLastPara="1"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buFont typeface="Arial" charset="0"/>
              <a:buNone/>
              <a:defRPr/>
            </a:pPr>
            <a:endParaRPr lang="pt-BR" dirty="0"/>
          </a:p>
          <a:p>
            <a:pPr marL="400050" indent="-400050">
              <a:buFont typeface="+mj-lt"/>
              <a:buAutoNum type="romanUcPeriod"/>
              <a:defRPr/>
            </a:pPr>
            <a:r>
              <a:rPr lang="pt-BR" dirty="0"/>
              <a:t>Augusto Boal foi um autor teatral brasileiro. </a:t>
            </a:r>
          </a:p>
          <a:p>
            <a:pPr marL="400050" indent="-400050">
              <a:buFont typeface="+mj-lt"/>
              <a:buAutoNum type="romanUcPeriod"/>
              <a:defRPr/>
            </a:pPr>
            <a:r>
              <a:rPr lang="pt-BR" dirty="0"/>
              <a:t>Os atores na Grécia Antiga usavam máscaras. </a:t>
            </a:r>
          </a:p>
          <a:p>
            <a:pPr marL="400050" indent="-400050">
              <a:buFont typeface="+mj-lt"/>
              <a:buAutoNum type="romanUcPeriod"/>
              <a:defRPr/>
            </a:pPr>
            <a:r>
              <a:rPr lang="pt-BR" dirty="0"/>
              <a:t>São as personagens que dão voz ao texto teatral.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D7AAAA8-CBDF-5B47-0145-D61A0871E71E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7" name="Retângulo de cantos arredondados 16">
            <a:extLst>
              <a:ext uri="{FF2B5EF4-FFF2-40B4-BE49-F238E27FC236}">
                <a16:creationId xmlns:a16="http://schemas.microsoft.com/office/drawing/2014/main" id="{F01C2476-688A-E7C4-60EF-2A48B3A16CE7}"/>
              </a:ext>
            </a:extLst>
          </p:cNvPr>
          <p:cNvSpPr/>
          <p:nvPr/>
        </p:nvSpPr>
        <p:spPr>
          <a:xfrm>
            <a:off x="1992313" y="4292600"/>
            <a:ext cx="4214812" cy="2286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lnSpc>
                <a:spcPct val="200000"/>
              </a:lnSpc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São verdadeiras as seguintes questões:</a:t>
            </a:r>
          </a:p>
          <a:p>
            <a:pPr marL="342900" indent="-342900" eaLnBrk="1" hangingPunct="1">
              <a:lnSpc>
                <a:spcPct val="150000"/>
              </a:lnSpc>
              <a:buFontTx/>
              <a:buAutoNum type="alphaLcParenR"/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II e III</a:t>
            </a:r>
          </a:p>
          <a:p>
            <a:pPr marL="342900" indent="-342900" eaLnBrk="1" hangingPunct="1">
              <a:lnSpc>
                <a:spcPct val="150000"/>
              </a:lnSpc>
              <a:buFontTx/>
              <a:buAutoNum type="alphaLcParenR"/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 e II</a:t>
            </a:r>
          </a:p>
          <a:p>
            <a:pPr marL="342900" indent="-342900" eaLnBrk="1" hangingPunct="1">
              <a:lnSpc>
                <a:spcPct val="150000"/>
              </a:lnSpc>
              <a:buFontTx/>
              <a:buAutoNum type="alphaLcParenR"/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Todas</a:t>
            </a:r>
          </a:p>
          <a:p>
            <a:pPr marL="342900" indent="-342900" eaLnBrk="1" hangingPunct="1">
              <a:lnSpc>
                <a:spcPct val="150000"/>
              </a:lnSpc>
              <a:buFontTx/>
              <a:buAutoNum type="alphaLcParenR"/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Nenhuma</a:t>
            </a:r>
          </a:p>
          <a:p>
            <a:pPr marL="342900" indent="-342900" eaLnBrk="1" hangingPunct="1">
              <a:lnSpc>
                <a:spcPct val="150000"/>
              </a:lnSpc>
              <a:buFontTx/>
              <a:buAutoNum type="alphaLcParenR"/>
              <a:defRPr/>
            </a:pPr>
            <a:endParaRPr lang="pt-BR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9941" name="Imagem 2">
            <a:extLst>
              <a:ext uri="{FF2B5EF4-FFF2-40B4-BE49-F238E27FC236}">
                <a16:creationId xmlns:a16="http://schemas.microsoft.com/office/drawing/2014/main" id="{4ECEBDC5-68D3-2394-5DAB-2C19BFC142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526" y="3187701"/>
            <a:ext cx="2714625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84AA492F-19FE-57F2-603E-B276457BC700}"/>
              </a:ext>
            </a:extLst>
          </p:cNvPr>
          <p:cNvSpPr txBox="1"/>
          <p:nvPr/>
        </p:nvSpPr>
        <p:spPr>
          <a:xfrm>
            <a:off x="3719514" y="1773239"/>
            <a:ext cx="5832475" cy="33813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16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3. Leia as afirmações abaixo e em seguida responda: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>
            <a:extLst>
              <a:ext uri="{FF2B5EF4-FFF2-40B4-BE49-F238E27FC236}">
                <a16:creationId xmlns:a16="http://schemas.microsoft.com/office/drawing/2014/main" id="{E766B755-5D6B-D440-5C27-9C6DCEDDF677}"/>
              </a:ext>
            </a:extLst>
          </p:cNvPr>
          <p:cNvSpPr/>
          <p:nvPr/>
        </p:nvSpPr>
        <p:spPr>
          <a:xfrm>
            <a:off x="1809750" y="4000501"/>
            <a:ext cx="3206750" cy="252412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42900" indent="-342900" eaLnBrk="1" hangingPunct="1">
              <a:lnSpc>
                <a:spcPct val="200000"/>
              </a:lnSpc>
              <a:buFontTx/>
              <a:buAutoNum type="alphaLcParenR"/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Maria Mariana</a:t>
            </a:r>
          </a:p>
          <a:p>
            <a:pPr marL="342900" indent="-342900" eaLnBrk="1" hangingPunct="1">
              <a:lnSpc>
                <a:spcPct val="200000"/>
              </a:lnSpc>
              <a:buFontTx/>
              <a:buAutoNum type="alphaLcParenR"/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Augusto Boal </a:t>
            </a:r>
          </a:p>
          <a:p>
            <a:pPr marL="342900" indent="-342900" eaLnBrk="1" hangingPunct="1">
              <a:lnSpc>
                <a:spcPct val="200000"/>
              </a:lnSpc>
              <a:buFontTx/>
              <a:buAutoNum type="alphaLcParenR"/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William Shakespeare </a:t>
            </a:r>
          </a:p>
          <a:p>
            <a:pPr marL="342900" indent="-342900" eaLnBrk="1" hangingPunct="1">
              <a:lnSpc>
                <a:spcPct val="200000"/>
              </a:lnSpc>
              <a:buFontTx/>
              <a:buAutoNum type="alphaLcParenR"/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Eurípedes</a:t>
            </a:r>
            <a:endParaRPr lang="pt-B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o explicativo retangular 15">
            <a:extLst>
              <a:ext uri="{FF2B5EF4-FFF2-40B4-BE49-F238E27FC236}">
                <a16:creationId xmlns:a16="http://schemas.microsoft.com/office/drawing/2014/main" id="{1A63F429-0FE0-BDB1-5AFE-CE8B3D6B3982}"/>
              </a:ext>
            </a:extLst>
          </p:cNvPr>
          <p:cNvSpPr/>
          <p:nvPr/>
        </p:nvSpPr>
        <p:spPr>
          <a:xfrm>
            <a:off x="1919288" y="1785938"/>
            <a:ext cx="3962400" cy="1143000"/>
          </a:xfrm>
          <a:prstGeom prst="wedgeRectCallout">
            <a:avLst>
              <a:gd name="adj1" fmla="val 82331"/>
              <a:gd name="adj2" fmla="val 80411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t-B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4. </a:t>
            </a:r>
            <a:r>
              <a:rPr lang="pt-BR" sz="16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 texto dramatúrgico  </a:t>
            </a:r>
            <a:r>
              <a:rPr lang="pt-BR" sz="1600" b="1" i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Confissões de Adolescente foi escrito por:</a:t>
            </a:r>
            <a:r>
              <a:rPr lang="pt-BR" sz="16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41988" name="Imagem 1">
            <a:extLst>
              <a:ext uri="{FF2B5EF4-FFF2-40B4-BE49-F238E27FC236}">
                <a16:creationId xmlns:a16="http://schemas.microsoft.com/office/drawing/2014/main" id="{33903DF8-E19D-BDAF-5F31-BECE46E1BC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688" y="3357564"/>
            <a:ext cx="3598862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54BA25E-E5B5-DE4F-3F24-7F096165D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CEE6186-3E8E-6D30-1761-DE0678476D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DFFB6FDB-6CE0-4FB6-D1A9-8A766B95CCAD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tângulo 5">
            <a:extLst>
              <a:ext uri="{FF2B5EF4-FFF2-40B4-BE49-F238E27FC236}">
                <a16:creationId xmlns:a16="http://schemas.microsoft.com/office/drawing/2014/main" id="{78AB579A-4DB0-DE54-6BC7-E267E0141A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925" y="71439"/>
            <a:ext cx="1881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4000">
                <a:solidFill>
                  <a:schemeClr val="bg1"/>
                </a:solidFill>
              </a:rPr>
              <a:t>ARTES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EBF0BC1F-05E5-9A1C-A6BF-821A7E5A70A9}"/>
              </a:ext>
            </a:extLst>
          </p:cNvPr>
          <p:cNvSpPr/>
          <p:nvPr/>
        </p:nvSpPr>
        <p:spPr>
          <a:xfrm>
            <a:off x="1881189" y="1571625"/>
            <a:ext cx="8072437" cy="6429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endParaRPr lang="pt-B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58962C5-B311-E505-24AA-4330A7438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3315" name="Espaço Reservado para Conteúdo 2">
            <a:extLst>
              <a:ext uri="{FF2B5EF4-FFF2-40B4-BE49-F238E27FC236}">
                <a16:creationId xmlns:a16="http://schemas.microsoft.com/office/drawing/2014/main" id="{F05D9924-F51E-C348-E79C-D2C8B893E41A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auto"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spcFirstLastPara="1"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400050" indent="-400050">
              <a:buFont typeface="+mj-lt"/>
              <a:buAutoNum type="romanUcPeriod"/>
              <a:defRPr/>
            </a:pPr>
            <a:r>
              <a:rPr lang="pt-BR" dirty="0"/>
              <a:t>William Shakespeare é o dramaturgo de </a:t>
            </a:r>
            <a:r>
              <a:rPr lang="pt-BR" i="1" dirty="0"/>
              <a:t>Romeu e Julieta</a:t>
            </a:r>
            <a:r>
              <a:rPr lang="pt-BR" dirty="0"/>
              <a:t>.</a:t>
            </a:r>
          </a:p>
          <a:p>
            <a:pPr marL="400050" indent="-400050">
              <a:buFont typeface="+mj-lt"/>
              <a:buAutoNum type="romanUcPeriod"/>
              <a:defRPr/>
            </a:pPr>
            <a:r>
              <a:rPr lang="pt-BR" dirty="0"/>
              <a:t>A tragédia e a Comédia nasceram no Egito Antigo.</a:t>
            </a:r>
          </a:p>
          <a:p>
            <a:pPr marL="400050" indent="-400050">
              <a:buFont typeface="+mj-lt"/>
              <a:buAutoNum type="romanUcPeriod"/>
              <a:defRPr/>
            </a:pPr>
            <a:r>
              <a:rPr lang="pt-BR" dirty="0"/>
              <a:t>Um texto teatral é composto por diálogos.</a:t>
            </a:r>
          </a:p>
          <a:p>
            <a:pPr marL="400050" indent="-400050">
              <a:buFont typeface="+mj-lt"/>
              <a:buAutoNum type="romanUcPeriod"/>
              <a:defRPr/>
            </a:pPr>
            <a:r>
              <a:rPr lang="pt-BR" dirty="0"/>
              <a:t>Quem diz as falas numa peça teatral é o narrador.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0BEB01C-B09F-01DF-59F9-EE789C38917D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7" name="Retângulo de cantos arredondados 16">
            <a:extLst>
              <a:ext uri="{FF2B5EF4-FFF2-40B4-BE49-F238E27FC236}">
                <a16:creationId xmlns:a16="http://schemas.microsoft.com/office/drawing/2014/main" id="{5CC29808-187E-DE95-5017-AC61B6500DB1}"/>
              </a:ext>
            </a:extLst>
          </p:cNvPr>
          <p:cNvSpPr/>
          <p:nvPr/>
        </p:nvSpPr>
        <p:spPr>
          <a:xfrm>
            <a:off x="5610226" y="4221163"/>
            <a:ext cx="4214813" cy="2286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lnSpc>
                <a:spcPct val="200000"/>
              </a:lnSpc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São verdadeiras as seguintes questões:</a:t>
            </a:r>
          </a:p>
          <a:p>
            <a:pPr marL="342900" indent="-342900" eaLnBrk="1" hangingPunct="1">
              <a:lnSpc>
                <a:spcPct val="150000"/>
              </a:lnSpc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A. II, III</a:t>
            </a:r>
          </a:p>
          <a:p>
            <a:pPr marL="342900" indent="-342900" eaLnBrk="1" hangingPunct="1">
              <a:lnSpc>
                <a:spcPct val="150000"/>
              </a:lnSpc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B. I, III</a:t>
            </a:r>
          </a:p>
          <a:p>
            <a:pPr marL="342900" indent="-342900" eaLnBrk="1" hangingPunct="1">
              <a:lnSpc>
                <a:spcPct val="150000"/>
              </a:lnSpc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C. I, IV</a:t>
            </a:r>
          </a:p>
          <a:p>
            <a:pPr marL="342900" indent="-342900" eaLnBrk="1" hangingPunct="1">
              <a:lnSpc>
                <a:spcPct val="150000"/>
              </a:lnSpc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D. III, IV</a:t>
            </a:r>
            <a:endParaRPr lang="pt-BR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4038" name="Imagem 1">
            <a:extLst>
              <a:ext uri="{FF2B5EF4-FFF2-40B4-BE49-F238E27FC236}">
                <a16:creationId xmlns:a16="http://schemas.microsoft.com/office/drawing/2014/main" id="{057BF643-0528-2E9B-4D88-33AB993450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264" y="4076700"/>
            <a:ext cx="2009775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ítulo 1">
            <a:extLst>
              <a:ext uri="{FF2B5EF4-FFF2-40B4-BE49-F238E27FC236}">
                <a16:creationId xmlns:a16="http://schemas.microsoft.com/office/drawing/2014/main" id="{7E1257F6-9275-F634-5AEF-BDBB4FF6DEF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pt-BR" altLang="pt-BR">
                <a:solidFill>
                  <a:schemeClr val="tx1"/>
                </a:solidFill>
              </a:rPr>
              <a:t>Atividade 31: Na próxima aula...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6D97D51-B8B3-FE90-C80C-720467827C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9B76E6ED-7812-AE21-17A3-5CC5E0A7A1EC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9" name="Retângulo de cantos arredondados 18">
            <a:extLst>
              <a:ext uri="{FF2B5EF4-FFF2-40B4-BE49-F238E27FC236}">
                <a16:creationId xmlns:a16="http://schemas.microsoft.com/office/drawing/2014/main" id="{4A929B7B-5296-5A0C-CAB3-21A8C0C9D53F}"/>
              </a:ext>
            </a:extLst>
          </p:cNvPr>
          <p:cNvSpPr/>
          <p:nvPr/>
        </p:nvSpPr>
        <p:spPr>
          <a:xfrm>
            <a:off x="3143251" y="1700213"/>
            <a:ext cx="7129463" cy="28813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Nesta aula você exercitou a escrita de forma individual. </a:t>
            </a:r>
          </a:p>
          <a:p>
            <a:pPr algn="ctr" eaLnBrk="1" hangingPunct="1"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Você pode expressar as suas ideais de maneira muito pessoal e própria.</a:t>
            </a:r>
          </a:p>
          <a:p>
            <a:pPr algn="ctr" eaLnBrk="1" hangingPunct="1">
              <a:defRPr/>
            </a:pPr>
            <a:endParaRPr lang="pt-B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 próxima aula você terá uma experiência diferente:</a:t>
            </a:r>
          </a:p>
          <a:p>
            <a:pPr algn="ctr" eaLnBrk="1" hangingPunct="1"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Uma produção coletiva! Isso mesmo!</a:t>
            </a:r>
          </a:p>
          <a:p>
            <a:pPr algn="ctr" eaLnBrk="1" hangingPunct="1">
              <a:defRPr/>
            </a:pP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Já imaginou quantas ideias e propostas diferentes surgirão, com várias pessoas escrevendo em conjunto???</a:t>
            </a:r>
          </a:p>
          <a:p>
            <a:pPr algn="ctr" eaLnBrk="1" hangingPunct="1">
              <a:defRPr/>
            </a:pPr>
            <a:endParaRPr lang="pt-BR" sz="16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defRPr/>
            </a:pPr>
            <a:r>
              <a:rPr lang="pt-BR" sz="16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Prepare-se para essa nova aventura!</a:t>
            </a:r>
          </a:p>
          <a:p>
            <a:pPr algn="ctr" eaLnBrk="1" hangingPunct="1">
              <a:defRPr/>
            </a:pPr>
            <a:endParaRPr lang="pt-B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DFE0AC05-5AE8-DB87-28A3-5B554914F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188" y="4292601"/>
            <a:ext cx="3744912" cy="23606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>
            <a:extLst>
              <a:ext uri="{FF2B5EF4-FFF2-40B4-BE49-F238E27FC236}">
                <a16:creationId xmlns:a16="http://schemas.microsoft.com/office/drawing/2014/main" id="{A56BA23C-BD15-1E17-3D0C-AA6963A60C1D}"/>
              </a:ext>
            </a:extLst>
          </p:cNvPr>
          <p:cNvSpPr/>
          <p:nvPr/>
        </p:nvSpPr>
        <p:spPr>
          <a:xfrm>
            <a:off x="0" y="0"/>
            <a:ext cx="4655840" cy="685546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51" name="Título 1">
            <a:extLst>
              <a:ext uri="{FF2B5EF4-FFF2-40B4-BE49-F238E27FC236}">
                <a16:creationId xmlns:a16="http://schemas.microsoft.com/office/drawing/2014/main" id="{881C7D97-9097-219B-97A8-E26FCE43582D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118625" y="696954"/>
            <a:ext cx="4753239" cy="13858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pt-BR" altLang="pt-BR" sz="4000" dirty="0">
                <a:solidFill>
                  <a:schemeClr val="tx1"/>
                </a:solidFill>
                <a:latin typeface="+mj-lt"/>
              </a:rPr>
              <a:t> APRESENTAÇÃO      </a:t>
            </a:r>
            <a:br>
              <a:rPr lang="pt-BR" altLang="pt-BR" sz="4000" dirty="0">
                <a:solidFill>
                  <a:schemeClr val="tx1"/>
                </a:solidFill>
                <a:latin typeface="+mj-lt"/>
              </a:rPr>
            </a:br>
            <a:r>
              <a:rPr lang="pt-BR" altLang="pt-BR" sz="4000" dirty="0">
                <a:solidFill>
                  <a:schemeClr val="tx1"/>
                </a:solidFill>
                <a:latin typeface="+mj-lt"/>
              </a:rPr>
              <a:t>        INICIAL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D90896A-BBF3-3C0A-3342-559F6E00AAEA}"/>
              </a:ext>
            </a:extLst>
          </p:cNvPr>
          <p:cNvSpPr txBox="1"/>
          <p:nvPr/>
        </p:nvSpPr>
        <p:spPr>
          <a:xfrm>
            <a:off x="5735960" y="1699494"/>
            <a:ext cx="60977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EXPERIMENTAR O EXERCÍCIO DA ESCRITA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BD49AA0-2C96-BFC7-4784-6993D559E75B}"/>
              </a:ext>
            </a:extLst>
          </p:cNvPr>
          <p:cNvSpPr txBox="1"/>
          <p:nvPr/>
        </p:nvSpPr>
        <p:spPr>
          <a:xfrm>
            <a:off x="5591944" y="2350513"/>
            <a:ext cx="60977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EXPRESSAR IDEIAS POR MEIO DAS PALAVRAS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F8DA056-18DA-276B-E7D2-C751C9192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54962"/>
            <a:ext cx="7620000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E219D22-D99F-1BB2-773D-103536C95195}"/>
              </a:ext>
            </a:extLst>
          </p:cNvPr>
          <p:cNvSpPr txBox="1"/>
          <p:nvPr/>
        </p:nvSpPr>
        <p:spPr>
          <a:xfrm>
            <a:off x="245256" y="2550568"/>
            <a:ext cx="408148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buFont typeface="Arial" charset="0"/>
              <a:buNone/>
              <a:defRPr/>
            </a:pPr>
            <a:r>
              <a:rPr lang="pt-BR" b="1" dirty="0">
                <a:latin typeface="Arial" charset="0"/>
              </a:rPr>
              <a:t>NESTA AULA, ASSIM COMO</a:t>
            </a:r>
          </a:p>
          <a:p>
            <a:pPr algn="ctr" eaLnBrk="1" hangingPunct="1">
              <a:buFont typeface="Arial" charset="0"/>
              <a:buNone/>
              <a:defRPr/>
            </a:pPr>
            <a:r>
              <a:rPr lang="pt-BR" b="1" dirty="0">
                <a:latin typeface="Arial" charset="0"/>
              </a:rPr>
              <a:t> NA AULA SOBRE O CINEMA,</a:t>
            </a:r>
          </a:p>
          <a:p>
            <a:pPr algn="ctr" eaLnBrk="1" hangingPunct="1">
              <a:buFont typeface="Arial" charset="0"/>
              <a:buNone/>
              <a:defRPr/>
            </a:pPr>
            <a:r>
              <a:rPr lang="pt-BR" b="1" dirty="0">
                <a:latin typeface="Arial" charset="0"/>
              </a:rPr>
              <a:t> VOCÊ TAMBÉM  CONHECERÁ</a:t>
            </a:r>
          </a:p>
          <a:p>
            <a:pPr algn="ctr" eaLnBrk="1" hangingPunct="1">
              <a:buFont typeface="Arial" charset="0"/>
              <a:buNone/>
              <a:defRPr/>
            </a:pPr>
            <a:r>
              <a:rPr lang="pt-BR" b="1" dirty="0">
                <a:latin typeface="Arial" charset="0"/>
              </a:rPr>
              <a:t> MUITOS TEMAS  INTERESSANTES</a:t>
            </a:r>
          </a:p>
          <a:p>
            <a:pPr algn="ctr" eaLnBrk="1" hangingPunct="1">
              <a:buFont typeface="Arial" charset="0"/>
              <a:buNone/>
              <a:defRPr/>
            </a:pPr>
            <a:r>
              <a:rPr lang="pt-BR" b="1" dirty="0">
                <a:latin typeface="Arial" charset="0"/>
              </a:rPr>
              <a:t> E AO SEU FINAL VOCÊ</a:t>
            </a:r>
          </a:p>
          <a:p>
            <a:pPr algn="ctr" eaLnBrk="1" hangingPunct="1">
              <a:buFont typeface="Arial" charset="0"/>
              <a:buNone/>
              <a:defRPr/>
            </a:pPr>
            <a:r>
              <a:rPr lang="pt-BR" b="1" dirty="0">
                <a:latin typeface="Arial" charset="0"/>
              </a:rPr>
              <a:t> ESTARÁ PRONTO PARA: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F9909CA-95E3-B131-700D-EB954A0A83F5}"/>
              </a:ext>
            </a:extLst>
          </p:cNvPr>
          <p:cNvSpPr txBox="1"/>
          <p:nvPr/>
        </p:nvSpPr>
        <p:spPr>
          <a:xfrm>
            <a:off x="5591944" y="806805"/>
            <a:ext cx="60977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IDENTIFICAR E CONHECER VÁRIOS TIPOS DE TEXTOS</a:t>
            </a:r>
          </a:p>
        </p:txBody>
      </p:sp>
      <p:sp>
        <p:nvSpPr>
          <p:cNvPr id="15" name="Losango 14">
            <a:extLst>
              <a:ext uri="{FF2B5EF4-FFF2-40B4-BE49-F238E27FC236}">
                <a16:creationId xmlns:a16="http://schemas.microsoft.com/office/drawing/2014/main" id="{F36F3488-4678-85D5-44B6-971E430F753D}"/>
              </a:ext>
            </a:extLst>
          </p:cNvPr>
          <p:cNvSpPr/>
          <p:nvPr/>
        </p:nvSpPr>
        <p:spPr>
          <a:xfrm>
            <a:off x="5118577" y="780754"/>
            <a:ext cx="499031" cy="499031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Losango 15">
            <a:extLst>
              <a:ext uri="{FF2B5EF4-FFF2-40B4-BE49-F238E27FC236}">
                <a16:creationId xmlns:a16="http://schemas.microsoft.com/office/drawing/2014/main" id="{DA0B25EE-5BCD-CF43-8EE1-118CA7C7154D}"/>
              </a:ext>
            </a:extLst>
          </p:cNvPr>
          <p:cNvSpPr/>
          <p:nvPr/>
        </p:nvSpPr>
        <p:spPr>
          <a:xfrm>
            <a:off x="5092913" y="2350513"/>
            <a:ext cx="499031" cy="499031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Losango 16">
            <a:extLst>
              <a:ext uri="{FF2B5EF4-FFF2-40B4-BE49-F238E27FC236}">
                <a16:creationId xmlns:a16="http://schemas.microsoft.com/office/drawing/2014/main" id="{7C3DCD05-5A3F-D241-94D5-90A4DDB3E27E}"/>
              </a:ext>
            </a:extLst>
          </p:cNvPr>
          <p:cNvSpPr/>
          <p:nvPr/>
        </p:nvSpPr>
        <p:spPr>
          <a:xfrm>
            <a:off x="5118576" y="1565633"/>
            <a:ext cx="499031" cy="499031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80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/>
      <p:bldP spid="8" grpId="0"/>
      <p:bldP spid="10" grpId="0"/>
      <p:bldP spid="3" grpId="0"/>
      <p:bldP spid="6" grpId="0"/>
      <p:bldP spid="15" grpId="0" animBg="1"/>
      <p:bldP spid="16" grpId="0" animBg="1"/>
      <p:bldP spid="1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>
            <a:extLst>
              <a:ext uri="{FF2B5EF4-FFF2-40B4-BE49-F238E27FC236}">
                <a16:creationId xmlns:a16="http://schemas.microsoft.com/office/drawing/2014/main" id="{EA718335-B052-C81F-6113-823F27B21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tângulo 23">
            <a:extLst>
              <a:ext uri="{FF2B5EF4-FFF2-40B4-BE49-F238E27FC236}">
                <a16:creationId xmlns:a16="http://schemas.microsoft.com/office/drawing/2014/main" id="{66EFF334-9092-7A50-589C-79655A25FA3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B0F0">
              <a:alpha val="2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3B4F761-FF88-6D18-87BF-B388FC4A3810}"/>
              </a:ext>
            </a:extLst>
          </p:cNvPr>
          <p:cNvSpPr txBox="1"/>
          <p:nvPr/>
        </p:nvSpPr>
        <p:spPr>
          <a:xfrm>
            <a:off x="5535290" y="363188"/>
            <a:ext cx="61028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/>
              <a:t>UM TEXTO NARRATIVO...</a:t>
            </a:r>
            <a:endParaRPr lang="pt-BR" sz="2800" dirty="0"/>
          </a:p>
        </p:txBody>
      </p:sp>
      <p:sp>
        <p:nvSpPr>
          <p:cNvPr id="19" name="Forma Livre: Forma 18">
            <a:extLst>
              <a:ext uri="{FF2B5EF4-FFF2-40B4-BE49-F238E27FC236}">
                <a16:creationId xmlns:a16="http://schemas.microsoft.com/office/drawing/2014/main" id="{F341181F-D4E7-3F14-887B-BAA67086EA65}"/>
              </a:ext>
            </a:extLst>
          </p:cNvPr>
          <p:cNvSpPr/>
          <p:nvPr/>
        </p:nvSpPr>
        <p:spPr>
          <a:xfrm>
            <a:off x="930169" y="0"/>
            <a:ext cx="4104456" cy="4365440"/>
          </a:xfrm>
          <a:custGeom>
            <a:avLst/>
            <a:gdLst>
              <a:gd name="connsiteX0" fmla="*/ 38295 w 4104456"/>
              <a:gd name="connsiteY0" fmla="*/ 0 h 4365440"/>
              <a:gd name="connsiteX1" fmla="*/ 4066162 w 4104456"/>
              <a:gd name="connsiteY1" fmla="*/ 0 h 4365440"/>
              <a:gd name="connsiteX2" fmla="*/ 4093861 w 4104456"/>
              <a:gd name="connsiteY2" fmla="*/ 181494 h 4365440"/>
              <a:gd name="connsiteX3" fmla="*/ 4104456 w 4104456"/>
              <a:gd name="connsiteY3" fmla="*/ 391322 h 4365440"/>
              <a:gd name="connsiteX4" fmla="*/ 4104456 w 4104456"/>
              <a:gd name="connsiteY4" fmla="*/ 2313212 h 4365440"/>
              <a:gd name="connsiteX5" fmla="*/ 2052228 w 4104456"/>
              <a:gd name="connsiteY5" fmla="*/ 4365440 h 4365440"/>
              <a:gd name="connsiteX6" fmla="*/ 0 w 4104456"/>
              <a:gd name="connsiteY6" fmla="*/ 2313212 h 4365440"/>
              <a:gd name="connsiteX7" fmla="*/ 0 w 4104456"/>
              <a:gd name="connsiteY7" fmla="*/ 391322 h 4365440"/>
              <a:gd name="connsiteX8" fmla="*/ 10595 w 4104456"/>
              <a:gd name="connsiteY8" fmla="*/ 181494 h 4365440"/>
              <a:gd name="connsiteX9" fmla="*/ 38295 w 4104456"/>
              <a:gd name="connsiteY9" fmla="*/ 0 h 436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04456" h="4365440">
                <a:moveTo>
                  <a:pt x="38295" y="0"/>
                </a:moveTo>
                <a:lnTo>
                  <a:pt x="4066162" y="0"/>
                </a:lnTo>
                <a:lnTo>
                  <a:pt x="4093861" y="181494"/>
                </a:lnTo>
                <a:cubicBezTo>
                  <a:pt x="4100867" y="250484"/>
                  <a:pt x="4104456" y="320484"/>
                  <a:pt x="4104456" y="391322"/>
                </a:cubicBezTo>
                <a:lnTo>
                  <a:pt x="4104456" y="2313212"/>
                </a:lnTo>
                <a:cubicBezTo>
                  <a:pt x="4104456" y="3446626"/>
                  <a:pt x="3185642" y="4365440"/>
                  <a:pt x="2052228" y="4365440"/>
                </a:cubicBezTo>
                <a:cubicBezTo>
                  <a:pt x="918814" y="4365440"/>
                  <a:pt x="0" y="3446626"/>
                  <a:pt x="0" y="2313212"/>
                </a:cubicBezTo>
                <a:lnTo>
                  <a:pt x="0" y="391322"/>
                </a:lnTo>
                <a:cubicBezTo>
                  <a:pt x="0" y="320484"/>
                  <a:pt x="3589" y="250484"/>
                  <a:pt x="10595" y="181494"/>
                </a:cubicBezTo>
                <a:lnTo>
                  <a:pt x="38295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516880B-A7CD-DC67-C5CA-3B9AA5DF08DD}"/>
              </a:ext>
            </a:extLst>
          </p:cNvPr>
          <p:cNvSpPr txBox="1"/>
          <p:nvPr/>
        </p:nvSpPr>
        <p:spPr>
          <a:xfrm>
            <a:off x="1284660" y="647541"/>
            <a:ext cx="3749964" cy="2776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200000"/>
              </a:lnSpc>
              <a:defRPr/>
            </a:pPr>
            <a:r>
              <a:rPr lang="pt-BR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A.  DESCREVE UM OBJETO.</a:t>
            </a:r>
          </a:p>
          <a:p>
            <a:pPr eaLnBrk="1" hangingPunct="1">
              <a:lnSpc>
                <a:spcPct val="200000"/>
              </a:lnSpc>
              <a:defRPr/>
            </a:pPr>
            <a:r>
              <a:rPr lang="pt-BR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B.  CONTA UMA HISTÓRIA.</a:t>
            </a:r>
          </a:p>
          <a:p>
            <a:pPr eaLnBrk="1" hangingPunct="1">
              <a:lnSpc>
                <a:spcPct val="200000"/>
              </a:lnSpc>
              <a:defRPr/>
            </a:pPr>
            <a:r>
              <a:rPr lang="pt-BR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C.  DEFENDE UMA IDEIA.</a:t>
            </a:r>
          </a:p>
          <a:p>
            <a:pPr marL="342900" indent="-342900" eaLnBrk="1" hangingPunct="1">
              <a:lnSpc>
                <a:spcPct val="200000"/>
              </a:lnSpc>
              <a:buAutoNum type="alphaUcPeriod" startAt="4"/>
              <a:defRPr/>
            </a:pPr>
            <a:r>
              <a:rPr lang="pt-BR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É SEMPRE LEVADO</a:t>
            </a:r>
          </a:p>
          <a:p>
            <a:pPr eaLnBrk="1" hangingPunct="1">
              <a:lnSpc>
                <a:spcPct val="200000"/>
              </a:lnSpc>
              <a:defRPr/>
            </a:pPr>
            <a:r>
              <a:rPr lang="pt-BR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AOS PALCOS.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31104A68-AF6C-CD22-E9A1-770D439C6A86}"/>
              </a:ext>
            </a:extLst>
          </p:cNvPr>
          <p:cNvSpPr/>
          <p:nvPr/>
        </p:nvSpPr>
        <p:spPr>
          <a:xfrm>
            <a:off x="5949439" y="1466161"/>
            <a:ext cx="6227206" cy="453650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788CB1DA-7E2B-C131-E824-CB37BEAA9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726" y="1772816"/>
            <a:ext cx="5688632" cy="3923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800" decel="100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9" grpId="0" animBg="1"/>
      <p:bldP spid="7" grpId="0"/>
      <p:bldP spid="2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7E681E05-6A44-951E-A46C-318E98B4AA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aralelogramo 7">
            <a:extLst>
              <a:ext uri="{FF2B5EF4-FFF2-40B4-BE49-F238E27FC236}">
                <a16:creationId xmlns:a16="http://schemas.microsoft.com/office/drawing/2014/main" id="{94292FB5-42D1-D27C-15AA-D3765F3881F3}"/>
              </a:ext>
            </a:extLst>
          </p:cNvPr>
          <p:cNvSpPr/>
          <p:nvPr/>
        </p:nvSpPr>
        <p:spPr>
          <a:xfrm>
            <a:off x="6730876" y="305928"/>
            <a:ext cx="5184576" cy="6858000"/>
          </a:xfrm>
          <a:prstGeom prst="parallelogram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Paralelogramo 9">
            <a:extLst>
              <a:ext uri="{FF2B5EF4-FFF2-40B4-BE49-F238E27FC236}">
                <a16:creationId xmlns:a16="http://schemas.microsoft.com/office/drawing/2014/main" id="{629B2067-B29D-333A-519B-FF7D689E9B8E}"/>
              </a:ext>
            </a:extLst>
          </p:cNvPr>
          <p:cNvSpPr/>
          <p:nvPr/>
        </p:nvSpPr>
        <p:spPr>
          <a:xfrm>
            <a:off x="839416" y="305928"/>
            <a:ext cx="6984776" cy="679983"/>
          </a:xfrm>
          <a:prstGeom prst="parallelogram">
            <a:avLst/>
          </a:prstGeom>
          <a:solidFill>
            <a:srgbClr val="7CA5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5789768-16FF-0A46-7F1D-B7B042C28FAA}"/>
              </a:ext>
            </a:extLst>
          </p:cNvPr>
          <p:cNvSpPr txBox="1"/>
          <p:nvPr/>
        </p:nvSpPr>
        <p:spPr>
          <a:xfrm>
            <a:off x="1498972" y="445864"/>
            <a:ext cx="60977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QUAL DAS AFIRMAÇÕES ABAIXO É FALSA?</a:t>
            </a:r>
            <a:endParaRPr lang="pt-BR" sz="2000" dirty="0">
              <a:solidFill>
                <a:schemeClr val="bg1"/>
              </a:solidFill>
            </a:endParaRP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DC18E997-BFE7-786A-33A2-77145E45BBB2}"/>
              </a:ext>
            </a:extLst>
          </p:cNvPr>
          <p:cNvSpPr/>
          <p:nvPr/>
        </p:nvSpPr>
        <p:spPr>
          <a:xfrm>
            <a:off x="724806" y="1340768"/>
            <a:ext cx="6408712" cy="5472608"/>
          </a:xfrm>
          <a:prstGeom prst="ellipse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D840AD90-5C38-7428-4BA8-A53B296492DC}"/>
              </a:ext>
            </a:extLst>
          </p:cNvPr>
          <p:cNvSpPr/>
          <p:nvPr/>
        </p:nvSpPr>
        <p:spPr>
          <a:xfrm>
            <a:off x="827301" y="1541324"/>
            <a:ext cx="6203722" cy="529756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28A875F-795E-BBDC-A137-C61A3B0892AF}"/>
              </a:ext>
            </a:extLst>
          </p:cNvPr>
          <p:cNvSpPr txBox="1"/>
          <p:nvPr/>
        </p:nvSpPr>
        <p:spPr>
          <a:xfrm>
            <a:off x="1127448" y="2197616"/>
            <a:ext cx="5821164" cy="3074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lnSpc>
                <a:spcPct val="200000"/>
              </a:lnSpc>
              <a:defRPr/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ATIVIDADE DA ESCRITA...</a:t>
            </a:r>
          </a:p>
          <a:p>
            <a:pPr marL="342900" indent="-342900" eaLnBrk="1" hangingPunct="1">
              <a:lnSpc>
                <a:spcPct val="200000"/>
              </a:lnSpc>
              <a:defRPr/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A. PODE TER VÁRIAS FINALIDADES.</a:t>
            </a:r>
          </a:p>
          <a:p>
            <a:pPr marL="342900" indent="-342900" eaLnBrk="1" hangingPunct="1">
              <a:lnSpc>
                <a:spcPct val="200000"/>
              </a:lnSpc>
              <a:defRPr/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B. É UMA FORMA DE EXPRESSAR IDEIAS. </a:t>
            </a:r>
          </a:p>
          <a:p>
            <a:pPr marL="342900" indent="-342900" eaLnBrk="1" hangingPunct="1">
              <a:lnSpc>
                <a:spcPct val="200000"/>
              </a:lnSpc>
              <a:defRPr/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C. PRODUZ TEXTOS DE DIFERENTES TIPOS.</a:t>
            </a:r>
          </a:p>
          <a:p>
            <a:pPr marL="342900" indent="-342900" eaLnBrk="1" hangingPunct="1">
              <a:lnSpc>
                <a:spcPct val="200000"/>
              </a:lnSpc>
              <a:defRPr/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D. SEMPRE TEM UM ÚNICO OBJETIVO.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5" grpId="0"/>
      <p:bldP spid="11" grpId="0" animBg="1"/>
      <p:bldP spid="12" grpId="0" animBg="1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elogramo 1">
            <a:extLst>
              <a:ext uri="{FF2B5EF4-FFF2-40B4-BE49-F238E27FC236}">
                <a16:creationId xmlns:a16="http://schemas.microsoft.com/office/drawing/2014/main" id="{D6AC3F60-D69E-4943-BADB-08F6E0B3FCAB}"/>
              </a:ext>
            </a:extLst>
          </p:cNvPr>
          <p:cNvSpPr/>
          <p:nvPr/>
        </p:nvSpPr>
        <p:spPr>
          <a:xfrm>
            <a:off x="7039279" y="0"/>
            <a:ext cx="4896544" cy="6858000"/>
          </a:xfrm>
          <a:prstGeom prst="parallelogram">
            <a:avLst/>
          </a:prstGeom>
          <a:solidFill>
            <a:srgbClr val="7CA5F6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112" name="Imagem 4111" descr="crianças lendo juntas (2) - Liceu Contemporâneo">
            <a:extLst>
              <a:ext uri="{FF2B5EF4-FFF2-40B4-BE49-F238E27FC236}">
                <a16:creationId xmlns:a16="http://schemas.microsoft.com/office/drawing/2014/main" id="{56B1137D-6AA2-6DF7-8289-E90186D4E1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8" r="1616"/>
          <a:stretch>
            <a:fillRect/>
          </a:stretch>
        </p:blipFill>
        <p:spPr bwMode="auto">
          <a:xfrm>
            <a:off x="7272269" y="1976136"/>
            <a:ext cx="4324482" cy="3480953"/>
          </a:xfrm>
          <a:custGeom>
            <a:avLst/>
            <a:gdLst>
              <a:gd name="connsiteX0" fmla="*/ 627163 w 4324482"/>
              <a:gd name="connsiteY0" fmla="*/ 0 h 3480953"/>
              <a:gd name="connsiteX1" fmla="*/ 4324482 w 4324482"/>
              <a:gd name="connsiteY1" fmla="*/ 0 h 3480953"/>
              <a:gd name="connsiteX2" fmla="*/ 3684605 w 4324482"/>
              <a:gd name="connsiteY2" fmla="*/ 3480953 h 3480953"/>
              <a:gd name="connsiteX3" fmla="*/ 0 w 4324482"/>
              <a:gd name="connsiteY3" fmla="*/ 3480953 h 3480953"/>
              <a:gd name="connsiteX4" fmla="*/ 627163 w 4324482"/>
              <a:gd name="connsiteY4" fmla="*/ 0 h 348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24482" h="3480953">
                <a:moveTo>
                  <a:pt x="627163" y="0"/>
                </a:moveTo>
                <a:lnTo>
                  <a:pt x="4324482" y="0"/>
                </a:lnTo>
                <a:lnTo>
                  <a:pt x="3684605" y="3480953"/>
                </a:lnTo>
                <a:lnTo>
                  <a:pt x="0" y="3480953"/>
                </a:lnTo>
                <a:lnTo>
                  <a:pt x="627163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8" name="Triângulo isósceles 4117">
            <a:extLst>
              <a:ext uri="{FF2B5EF4-FFF2-40B4-BE49-F238E27FC236}">
                <a16:creationId xmlns:a16="http://schemas.microsoft.com/office/drawing/2014/main" id="{8FC842C7-83D3-9510-6053-568B1E8EE779}"/>
              </a:ext>
            </a:extLst>
          </p:cNvPr>
          <p:cNvSpPr/>
          <p:nvPr/>
        </p:nvSpPr>
        <p:spPr>
          <a:xfrm>
            <a:off x="-1" y="0"/>
            <a:ext cx="7039279" cy="6858000"/>
          </a:xfrm>
          <a:custGeom>
            <a:avLst/>
            <a:gdLst>
              <a:gd name="connsiteX0" fmla="*/ 0 w 7039279"/>
              <a:gd name="connsiteY0" fmla="*/ 6858000 h 6858000"/>
              <a:gd name="connsiteX1" fmla="*/ 0 w 7039279"/>
              <a:gd name="connsiteY1" fmla="*/ 0 h 6858000"/>
              <a:gd name="connsiteX2" fmla="*/ 7039279 w 7039279"/>
              <a:gd name="connsiteY2" fmla="*/ 6858000 h 6858000"/>
              <a:gd name="connsiteX3" fmla="*/ 0 w 7039279"/>
              <a:gd name="connsiteY3" fmla="*/ 6858000 h 6858000"/>
              <a:gd name="connsiteX0" fmla="*/ 0 w 7039279"/>
              <a:gd name="connsiteY0" fmla="*/ 6858000 h 6858000"/>
              <a:gd name="connsiteX1" fmla="*/ 0 w 7039279"/>
              <a:gd name="connsiteY1" fmla="*/ 0 h 6858000"/>
              <a:gd name="connsiteX2" fmla="*/ 7039279 w 7039279"/>
              <a:gd name="connsiteY2" fmla="*/ 6858000 h 6858000"/>
              <a:gd name="connsiteX3" fmla="*/ 0 w 7039279"/>
              <a:gd name="connsiteY3" fmla="*/ 6858000 h 6858000"/>
              <a:gd name="connsiteX0" fmla="*/ 0 w 7039279"/>
              <a:gd name="connsiteY0" fmla="*/ 6858000 h 6858000"/>
              <a:gd name="connsiteX1" fmla="*/ 0 w 7039279"/>
              <a:gd name="connsiteY1" fmla="*/ 0 h 6858000"/>
              <a:gd name="connsiteX2" fmla="*/ 7039279 w 7039279"/>
              <a:gd name="connsiteY2" fmla="*/ 6858000 h 6858000"/>
              <a:gd name="connsiteX3" fmla="*/ 0 w 703927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39279" h="6858000">
                <a:moveTo>
                  <a:pt x="0" y="6858000"/>
                </a:moveTo>
                <a:lnTo>
                  <a:pt x="0" y="0"/>
                </a:lnTo>
                <a:cubicBezTo>
                  <a:pt x="3556101" y="1552575"/>
                  <a:pt x="3397453" y="5048250"/>
                  <a:pt x="7039279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rgbClr val="00B0F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2C34076-A182-6E2E-22ED-A77869D6EC01}"/>
              </a:ext>
            </a:extLst>
          </p:cNvPr>
          <p:cNvSpPr txBox="1"/>
          <p:nvPr/>
        </p:nvSpPr>
        <p:spPr>
          <a:xfrm>
            <a:off x="479376" y="1528968"/>
            <a:ext cx="609771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" indent="-400050">
              <a:defRPr/>
            </a:pPr>
            <a:endParaRPr lang="pt-BR" sz="1600" b="1" dirty="0"/>
          </a:p>
          <a:p>
            <a:pPr marL="400050" indent="-400050">
              <a:buFont typeface="+mj-lt"/>
              <a:buAutoNum type="romanUcPeriod"/>
              <a:defRPr/>
            </a:pPr>
            <a:r>
              <a:rPr lang="pt-BR" sz="1600" b="1" dirty="0"/>
              <a:t>TEXTOS DESCRITIVOS SÃO AQUELES USADOS NUMA PEÇA TEATRAL. </a:t>
            </a:r>
          </a:p>
          <a:p>
            <a:pPr marL="400050" indent="-400050">
              <a:buFont typeface="+mj-lt"/>
              <a:buAutoNum type="romanUcPeriod"/>
              <a:defRPr/>
            </a:pPr>
            <a:r>
              <a:rPr lang="pt-BR" sz="1600" b="1" dirty="0"/>
              <a:t>TEXTOS DISSERTATIVOS DEFENDEM UMA DETERMINADA IDEIA, UTILIZANDO ARGUMENTOS. </a:t>
            </a:r>
          </a:p>
          <a:p>
            <a:pPr marL="400050" indent="-400050">
              <a:buFont typeface="+mj-lt"/>
              <a:buAutoNum type="romanUcPeriod"/>
              <a:defRPr/>
            </a:pPr>
            <a:r>
              <a:rPr lang="pt-BR" sz="1600" b="1" dirty="0"/>
              <a:t>TEXTOS TEATRAIS SÃO PRODUZIDOS PARA SEREM ENCENADOS.</a:t>
            </a:r>
          </a:p>
          <a:p>
            <a:pPr marL="400050" indent="-400050">
              <a:buFont typeface="+mj-lt"/>
              <a:buAutoNum type="romanUcPeriod"/>
              <a:defRPr/>
            </a:pPr>
            <a:r>
              <a:rPr lang="pt-BR" sz="1600" b="1" dirty="0"/>
              <a:t>TEXTOS NARRATIVOS SÃO AQUELES QUE DESCREVEM UM OBJETO. </a:t>
            </a:r>
          </a:p>
        </p:txBody>
      </p:sp>
      <p:sp>
        <p:nvSpPr>
          <p:cNvPr id="4117" name="CaixaDeTexto 4116">
            <a:extLst>
              <a:ext uri="{FF2B5EF4-FFF2-40B4-BE49-F238E27FC236}">
                <a16:creationId xmlns:a16="http://schemas.microsoft.com/office/drawing/2014/main" id="{6D22849F-7721-DA22-9ED8-93376BC88D9A}"/>
              </a:ext>
            </a:extLst>
          </p:cNvPr>
          <p:cNvSpPr txBox="1"/>
          <p:nvPr/>
        </p:nvSpPr>
        <p:spPr>
          <a:xfrm>
            <a:off x="781713" y="442576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" indent="-400050">
              <a:defRPr/>
            </a:pPr>
            <a:r>
              <a:rPr lang="pt-BR" sz="2000" b="1" dirty="0">
                <a:solidFill>
                  <a:srgbClr val="000000"/>
                </a:solidFill>
                <a:ea typeface="Times New Roman" pitchFamily="18" charset="0"/>
              </a:rPr>
              <a:t>LEIA AS AFIRMAÇÕES E DEPOIS RESPONDA.</a:t>
            </a:r>
            <a:endParaRPr lang="pt-BR" sz="2000" b="1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2C0289D-1653-30F5-CD86-7F6DF527449F}"/>
              </a:ext>
            </a:extLst>
          </p:cNvPr>
          <p:cNvSpPr txBox="1"/>
          <p:nvPr/>
        </p:nvSpPr>
        <p:spPr>
          <a:xfrm>
            <a:off x="1128131" y="4367143"/>
            <a:ext cx="4972483" cy="21798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200000"/>
              </a:lnSpc>
              <a:defRPr/>
            </a:pPr>
            <a:r>
              <a:rPr lang="pt-B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SÃO VERDADEIRAS AS SEGUINTES AFIRMAÇÕES:  </a:t>
            </a:r>
          </a:p>
          <a:p>
            <a:pPr eaLnBrk="1" hangingPunct="1">
              <a:lnSpc>
                <a:spcPct val="200000"/>
              </a:lnSpc>
              <a:defRPr/>
            </a:pPr>
            <a:r>
              <a:rPr lang="pt-B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A.   I E II  </a:t>
            </a:r>
          </a:p>
          <a:p>
            <a:pPr eaLnBrk="1" hangingPunct="1">
              <a:lnSpc>
                <a:spcPct val="200000"/>
              </a:lnSpc>
              <a:defRPr/>
            </a:pPr>
            <a:r>
              <a:rPr lang="pt-B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B.  II E IV</a:t>
            </a:r>
          </a:p>
          <a:p>
            <a:pPr eaLnBrk="1" hangingPunct="1">
              <a:lnSpc>
                <a:spcPct val="200000"/>
              </a:lnSpc>
              <a:defRPr/>
            </a:pPr>
            <a:r>
              <a:rPr lang="pt-B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C.  II E III</a:t>
            </a:r>
          </a:p>
          <a:p>
            <a:pPr eaLnBrk="1" hangingPunct="1">
              <a:lnSpc>
                <a:spcPct val="200000"/>
              </a:lnSpc>
              <a:defRPr/>
            </a:pPr>
            <a:r>
              <a:rPr lang="pt-B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D. I E IV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4117" grpId="0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>
            <a:extLst>
              <a:ext uri="{FF2B5EF4-FFF2-40B4-BE49-F238E27FC236}">
                <a16:creationId xmlns:a16="http://schemas.microsoft.com/office/drawing/2014/main" id="{023119DB-E8E1-1A35-22B5-BB078BC3F111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1703512" y="111348"/>
            <a:ext cx="5492750" cy="82063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pt-BR" altLang="pt-BR" dirty="0">
                <a:solidFill>
                  <a:schemeClr val="tx1"/>
                </a:solidFill>
              </a:rPr>
              <a:t>Textos Dissertativos</a:t>
            </a:r>
          </a:p>
        </p:txBody>
      </p:sp>
      <p:sp>
        <p:nvSpPr>
          <p:cNvPr id="12291" name="Retângulo 11">
            <a:extLst>
              <a:ext uri="{FF2B5EF4-FFF2-40B4-BE49-F238E27FC236}">
                <a16:creationId xmlns:a16="http://schemas.microsoft.com/office/drawing/2014/main" id="{88EC74BC-022F-7583-15C8-A61A2838F3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925" y="71439"/>
            <a:ext cx="1881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4000">
                <a:solidFill>
                  <a:schemeClr val="bg1"/>
                </a:solidFill>
              </a:rPr>
              <a:t>ARTES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BFCB851-6D85-98AB-AAFA-3F4347E2C502}"/>
              </a:ext>
            </a:extLst>
          </p:cNvPr>
          <p:cNvSpPr txBox="1"/>
          <p:nvPr/>
        </p:nvSpPr>
        <p:spPr>
          <a:xfrm>
            <a:off x="546920" y="1220687"/>
            <a:ext cx="724376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defRPr/>
            </a:pP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 </a:t>
            </a: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3"/>
              </a:rPr>
              <a:t>TEXTO DISSERTATIVO</a:t>
            </a: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É AQUELE EM VOCÊ EXPÕE SUA OPINIÃO SOBRE UM DETERMINADO ASSUNTO. USANDO ARGUMENTOS, O TEXTO BUSCA GUIAR O LEITOR SOBRE DETERMINADO PONTO DE VISTA.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811D584-D7C8-2226-8E5B-E67BCCAB0388}"/>
              </a:ext>
            </a:extLst>
          </p:cNvPr>
          <p:cNvSpPr txBox="1"/>
          <p:nvPr/>
        </p:nvSpPr>
        <p:spPr>
          <a:xfrm>
            <a:off x="119336" y="2751931"/>
            <a:ext cx="724376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lnSpc>
                <a:spcPct val="95000"/>
              </a:lnSpc>
              <a:spcAft>
                <a:spcPts val="600"/>
              </a:spcAft>
              <a:defRPr/>
            </a:pP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PARA ESCREVER UM TEXTO DISSERTATIVO DEVEMOS PENSAR:</a:t>
            </a:r>
          </a:p>
          <a:p>
            <a:pPr marL="285750" indent="-285750" algn="ctr" eaLnBrk="1" hangingPunct="1">
              <a:lnSpc>
                <a:spcPct val="95000"/>
              </a:lnSpc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O QUE EU SEI SOBRE O ASSUNTO? </a:t>
            </a:r>
          </a:p>
          <a:p>
            <a:pPr marL="285750" indent="-285750" algn="ctr" eaLnBrk="1" hangingPunct="1">
              <a:lnSpc>
                <a:spcPct val="95000"/>
              </a:lnSpc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QUAL O MEU PONTO DE VISTA?</a:t>
            </a:r>
          </a:p>
          <a:p>
            <a:pPr marL="285750" indent="-285750" algn="ctr" eaLnBrk="1" hangingPunct="1">
              <a:lnSpc>
                <a:spcPct val="95000"/>
              </a:lnSpc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POR QUE DEVO ESCREVER SOBRE O TEMA?</a:t>
            </a:r>
          </a:p>
          <a:p>
            <a:pPr marL="285750" indent="-285750" algn="ctr" eaLnBrk="1" hangingPunct="1">
              <a:lnSpc>
                <a:spcPct val="95000"/>
              </a:lnSpc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QUE ARGUMENTOS DEVO USAR?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F26AA91-167D-95E9-5A9D-79CB84FFCC0D}"/>
              </a:ext>
            </a:extLst>
          </p:cNvPr>
          <p:cNvSpPr txBox="1"/>
          <p:nvPr/>
        </p:nvSpPr>
        <p:spPr>
          <a:xfrm>
            <a:off x="549946" y="4680472"/>
            <a:ext cx="7243762" cy="20374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lnSpc>
                <a:spcPct val="95000"/>
              </a:lnSpc>
              <a:spcAft>
                <a:spcPts val="600"/>
              </a:spcAft>
              <a:defRPr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VAMOS EXPERIMENTAR A ESCRITA DE UM TEXTO DISSERTATIVO? </a:t>
            </a:r>
          </a:p>
          <a:p>
            <a:pPr algn="ctr" eaLnBrk="1" hangingPunct="1">
              <a:lnSpc>
                <a:spcPct val="95000"/>
              </a:lnSpc>
              <a:spcAft>
                <a:spcPts val="600"/>
              </a:spcAft>
              <a:defRPr/>
            </a:pPr>
            <a:r>
              <a:rPr lang="en-US" sz="1600" b="1" dirty="0">
                <a:solidFill>
                  <a:schemeClr val="tx1"/>
                </a:solidFill>
                <a:latin typeface="Arial" charset="0"/>
                <a:cs typeface="Arial" charset="0"/>
              </a:rPr>
              <a:t>O TEMA SERÁ  </a:t>
            </a:r>
            <a:r>
              <a:rPr lang="en-US" sz="1600" b="1" i="1" dirty="0">
                <a:solidFill>
                  <a:schemeClr val="tx1"/>
                </a:solidFill>
                <a:latin typeface="Arial" charset="0"/>
                <a:cs typeface="Arial" charset="0"/>
              </a:rPr>
              <a:t>BULLING. </a:t>
            </a:r>
          </a:p>
          <a:p>
            <a:pPr eaLnBrk="1" hangingPunct="1">
              <a:lnSpc>
                <a:spcPct val="95000"/>
              </a:lnSpc>
              <a:spcAft>
                <a:spcPts val="600"/>
              </a:spcAft>
              <a:defRPr/>
            </a:pPr>
            <a:r>
              <a:rPr lang="en-US" sz="1600" b="1" dirty="0">
                <a:solidFill>
                  <a:schemeClr val="tx1"/>
                </a:solidFill>
                <a:latin typeface="Arial" charset="0"/>
                <a:cs typeface="Arial" charset="0"/>
              </a:rPr>
              <a:t>ESCREVA EM 1 OU 2 PARÁGRAFOS A SUA OPINIÃO SOBRE ESSE ASSUNTO TÃO SÉRIO. </a:t>
            </a:r>
          </a:p>
          <a:p>
            <a:pPr eaLnBrk="1" hangingPunct="1">
              <a:lnSpc>
                <a:spcPct val="95000"/>
              </a:lnSpc>
              <a:spcAft>
                <a:spcPts val="600"/>
              </a:spcAft>
              <a:defRPr/>
            </a:pPr>
            <a:r>
              <a:rPr lang="en-US" sz="1600" b="1" dirty="0">
                <a:solidFill>
                  <a:schemeClr val="tx1"/>
                </a:solidFill>
                <a:latin typeface="Arial" charset="0"/>
                <a:cs typeface="Arial" charset="0"/>
              </a:rPr>
              <a:t>PARA SE INFORMAR MAIS SOBRE O ASSUNTO CLIQUE NA IMAGEM! </a:t>
            </a:r>
          </a:p>
          <a:p>
            <a:pPr eaLnBrk="1" hangingPunct="1">
              <a:lnSpc>
                <a:spcPct val="95000"/>
              </a:lnSpc>
              <a:spcAft>
                <a:spcPts val="600"/>
              </a:spcAft>
              <a:defRPr/>
            </a:pPr>
            <a:r>
              <a:rPr lang="en-US" sz="1600" b="1" dirty="0">
                <a:solidFill>
                  <a:schemeClr val="tx1"/>
                </a:solidFill>
                <a:latin typeface="Arial" charset="0"/>
                <a:cs typeface="Arial" charset="0"/>
              </a:rPr>
              <a:t>UTILIZE O QUADRO ACIMA COMO GUIA PARA AJUDAR NESSA TAREFA!  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E MÃOS À OBRA!!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CC454C66-413A-BD0D-C945-8940DAFF12AA}"/>
              </a:ext>
            </a:extLst>
          </p:cNvPr>
          <p:cNvSpPr/>
          <p:nvPr/>
        </p:nvSpPr>
        <p:spPr>
          <a:xfrm>
            <a:off x="9922" y="2327499"/>
            <a:ext cx="8208912" cy="9304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2D5AF3C-3490-997E-86F8-5639AA6C547A}"/>
              </a:ext>
            </a:extLst>
          </p:cNvPr>
          <p:cNvSpPr/>
          <p:nvPr/>
        </p:nvSpPr>
        <p:spPr>
          <a:xfrm>
            <a:off x="9922" y="4390940"/>
            <a:ext cx="8208912" cy="9304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F240F297-0F49-4577-77BF-5D524440C3A4}"/>
              </a:ext>
            </a:extLst>
          </p:cNvPr>
          <p:cNvSpPr/>
          <p:nvPr/>
        </p:nvSpPr>
        <p:spPr>
          <a:xfrm>
            <a:off x="-12539" y="1094521"/>
            <a:ext cx="9492915" cy="9304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29D6550B-45DE-7E68-077C-D2FAC31199DB}"/>
              </a:ext>
            </a:extLst>
          </p:cNvPr>
          <p:cNvSpPr/>
          <p:nvPr/>
        </p:nvSpPr>
        <p:spPr>
          <a:xfrm>
            <a:off x="8789371" y="0"/>
            <a:ext cx="3421782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28" name="Picture 4" descr="A produção de textos dissertativos​​ - Redação- Ensino Médio">
            <a:extLst>
              <a:ext uri="{FF2B5EF4-FFF2-40B4-BE49-F238E27FC236}">
                <a16:creationId xmlns:a16="http://schemas.microsoft.com/office/drawing/2014/main" id="{66A710B9-00F9-4BA1-C3FD-E1F6989407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495" y="1988840"/>
            <a:ext cx="3840845" cy="256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2" name="Imagem 1">
            <a:hlinkClick r:id="rId5"/>
            <a:extLst>
              <a:ext uri="{FF2B5EF4-FFF2-40B4-BE49-F238E27FC236}">
                <a16:creationId xmlns:a16="http://schemas.microsoft.com/office/drawing/2014/main" id="{A88A805C-9A03-BE75-245B-B618D0DD42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4512" y="5589240"/>
            <a:ext cx="1323975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6" grpId="0"/>
      <p:bldP spid="8" grpId="0"/>
      <p:bldP spid="10" grpId="0"/>
      <p:bldP spid="11" grpId="0" animBg="1"/>
      <p:bldP spid="12" grpId="0" animBg="1"/>
      <p:bldP spid="13" grpId="0" animBg="1"/>
      <p:bldP spid="1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48D0C571-93A2-5FC1-C257-C45E7C8283B4}"/>
              </a:ext>
            </a:extLst>
          </p:cNvPr>
          <p:cNvSpPr txBox="1"/>
          <p:nvPr/>
        </p:nvSpPr>
        <p:spPr>
          <a:xfrm>
            <a:off x="1127448" y="343443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/>
              <a:t>QUANDO ESCREVEMOS UM</a:t>
            </a:r>
          </a:p>
          <a:p>
            <a:r>
              <a:rPr lang="pt-BR" sz="2400" b="1" dirty="0"/>
              <a:t>      TEXTO DISSERTATIVO:</a:t>
            </a:r>
            <a:endParaRPr lang="pt-BR" sz="24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E7D1E7A-EE30-68DD-9463-8A5B172D10D9}"/>
              </a:ext>
            </a:extLst>
          </p:cNvPr>
          <p:cNvSpPr txBox="1"/>
          <p:nvPr/>
        </p:nvSpPr>
        <p:spPr>
          <a:xfrm>
            <a:off x="335360" y="2384320"/>
            <a:ext cx="6096000" cy="1985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hangingPunct="1">
              <a:lnSpc>
                <a:spcPct val="200000"/>
              </a:lnSpc>
              <a:defRPr/>
            </a:pP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A. OS DIÁLOGOS SÃO ESSENCIAIS.</a:t>
            </a:r>
          </a:p>
          <a:p>
            <a:pPr marL="342900" indent="-342900" eaLnBrk="1" hangingPunct="1">
              <a:lnSpc>
                <a:spcPct val="200000"/>
              </a:lnSpc>
              <a:defRPr/>
            </a:pP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B. CONTAMOS UMA HISTÓRIA COM COMEÇO, MEIO E FIM.</a:t>
            </a:r>
          </a:p>
          <a:p>
            <a:pPr marL="342900" indent="-342900" eaLnBrk="1" hangingPunct="1">
              <a:lnSpc>
                <a:spcPct val="200000"/>
              </a:lnSpc>
              <a:defRPr/>
            </a:pP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C. DEVEMOS DEFENDER UM PONTO DE VISTA, UMA IDEIA.</a:t>
            </a:r>
          </a:p>
          <a:p>
            <a:pPr marL="342900" indent="-342900" eaLnBrk="1" hangingPunct="1">
              <a:lnSpc>
                <a:spcPct val="200000"/>
              </a:lnSpc>
              <a:defRPr/>
            </a:pP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D. OS ARGUMENTOS NÃO SÃO IMPORTANTES.</a:t>
            </a:r>
            <a:endParaRPr lang="pt-BR" sz="1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6" name="Imagem 2055" descr="Ganhar dinheiro digitando: veja 9 formas garantidas de lucrar">
            <a:extLst>
              <a:ext uri="{FF2B5EF4-FFF2-40B4-BE49-F238E27FC236}">
                <a16:creationId xmlns:a16="http://schemas.microsoft.com/office/drawing/2014/main" id="{CB0D9538-1801-391B-0362-6E9BCD8C3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43"/>
          <a:stretch>
            <a:fillRect/>
          </a:stretch>
        </p:blipFill>
        <p:spPr bwMode="auto">
          <a:xfrm>
            <a:off x="5838731" y="0"/>
            <a:ext cx="6353269" cy="4768640"/>
          </a:xfrm>
          <a:custGeom>
            <a:avLst/>
            <a:gdLst>
              <a:gd name="connsiteX0" fmla="*/ 3928045 w 4988693"/>
              <a:gd name="connsiteY0" fmla="*/ 0 h 3744416"/>
              <a:gd name="connsiteX1" fmla="*/ 4988693 w 4988693"/>
              <a:gd name="connsiteY1" fmla="*/ 0 h 3744416"/>
              <a:gd name="connsiteX2" fmla="*/ 4988693 w 4988693"/>
              <a:gd name="connsiteY2" fmla="*/ 3744416 h 3744416"/>
              <a:gd name="connsiteX3" fmla="*/ 3517229 w 4988693"/>
              <a:gd name="connsiteY3" fmla="*/ 3744416 h 3744416"/>
              <a:gd name="connsiteX4" fmla="*/ 0 w 4988693"/>
              <a:gd name="connsiteY4" fmla="*/ 1985802 h 3744416"/>
              <a:gd name="connsiteX5" fmla="*/ 0 w 4988693"/>
              <a:gd name="connsiteY5" fmla="*/ 1964023 h 3744416"/>
              <a:gd name="connsiteX6" fmla="*/ 3928045 w 4988693"/>
              <a:gd name="connsiteY6" fmla="*/ 0 h 3744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88693" h="3744416">
                <a:moveTo>
                  <a:pt x="3928045" y="0"/>
                </a:moveTo>
                <a:lnTo>
                  <a:pt x="4988693" y="0"/>
                </a:lnTo>
                <a:lnTo>
                  <a:pt x="4988693" y="3744416"/>
                </a:lnTo>
                <a:lnTo>
                  <a:pt x="3517229" y="3744416"/>
                </a:lnTo>
                <a:lnTo>
                  <a:pt x="0" y="1985802"/>
                </a:lnTo>
                <a:lnTo>
                  <a:pt x="0" y="1964023"/>
                </a:lnTo>
                <a:lnTo>
                  <a:pt x="3928045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Imagem 2054" descr="Ganhar dinheiro digitando: veja 9 formas garantidas de lucrar">
            <a:extLst>
              <a:ext uri="{FF2B5EF4-FFF2-40B4-BE49-F238E27FC236}">
                <a16:creationId xmlns:a16="http://schemas.microsoft.com/office/drawing/2014/main" id="{2B1E34D2-76B5-5142-F181-A7CF61673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59" t="-14163" r="5943" b="100000"/>
          <a:stretch>
            <a:fillRect/>
          </a:stretch>
        </p:blipFill>
        <p:spPr bwMode="auto">
          <a:xfrm>
            <a:off x="9343257" y="1818556"/>
            <a:ext cx="1060648" cy="530324"/>
          </a:xfrm>
          <a:custGeom>
            <a:avLst/>
            <a:gdLst>
              <a:gd name="connsiteX0" fmla="*/ 1060648 w 1060648"/>
              <a:gd name="connsiteY0" fmla="*/ 0 h 530324"/>
              <a:gd name="connsiteX1" fmla="*/ 1060648 w 1060648"/>
              <a:gd name="connsiteY1" fmla="*/ 530324 h 530324"/>
              <a:gd name="connsiteX2" fmla="*/ 0 w 1060648"/>
              <a:gd name="connsiteY2" fmla="*/ 530324 h 530324"/>
              <a:gd name="connsiteX3" fmla="*/ 1060648 w 1060648"/>
              <a:gd name="connsiteY3" fmla="*/ 0 h 530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0648" h="530324">
                <a:moveTo>
                  <a:pt x="1060648" y="0"/>
                </a:moveTo>
                <a:lnTo>
                  <a:pt x="1060648" y="530324"/>
                </a:lnTo>
                <a:lnTo>
                  <a:pt x="0" y="530324"/>
                </a:lnTo>
                <a:lnTo>
                  <a:pt x="1060648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Imagem 2051" descr="Ganhar dinheiro digitando: veja 9 formas garantidas de lucrar">
            <a:extLst>
              <a:ext uri="{FF2B5EF4-FFF2-40B4-BE49-F238E27FC236}">
                <a16:creationId xmlns:a16="http://schemas.microsoft.com/office/drawing/2014/main" id="{9F4AAB44-2D56-2CFA-1F5E-1E3DDAB1F3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1" t="52452" r="100000" b="46966"/>
          <a:stretch>
            <a:fillRect/>
          </a:stretch>
        </p:blipFill>
        <p:spPr bwMode="auto">
          <a:xfrm>
            <a:off x="5393434" y="4312904"/>
            <a:ext cx="21779" cy="21779"/>
          </a:xfrm>
          <a:custGeom>
            <a:avLst/>
            <a:gdLst>
              <a:gd name="connsiteX0" fmla="*/ 21779 w 21779"/>
              <a:gd name="connsiteY0" fmla="*/ 0 h 21779"/>
              <a:gd name="connsiteX1" fmla="*/ 21779 w 21779"/>
              <a:gd name="connsiteY1" fmla="*/ 21779 h 21779"/>
              <a:gd name="connsiteX2" fmla="*/ 0 w 21779"/>
              <a:gd name="connsiteY2" fmla="*/ 10889 h 21779"/>
              <a:gd name="connsiteX3" fmla="*/ 21779 w 21779"/>
              <a:gd name="connsiteY3" fmla="*/ 0 h 21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779" h="21779">
                <a:moveTo>
                  <a:pt x="21779" y="0"/>
                </a:moveTo>
                <a:lnTo>
                  <a:pt x="21779" y="21779"/>
                </a:lnTo>
                <a:lnTo>
                  <a:pt x="0" y="10889"/>
                </a:lnTo>
                <a:lnTo>
                  <a:pt x="21779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Imagem 2048" descr="Ganhar dinheiro digitando: veja 9 formas garantidas de lucrar">
            <a:extLst>
              <a:ext uri="{FF2B5EF4-FFF2-40B4-BE49-F238E27FC236}">
                <a16:creationId xmlns:a16="http://schemas.microsoft.com/office/drawing/2014/main" id="{A7EA8F24-851E-26CE-B946-FB0F8FAAB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14" t="100000" r="5943" b="-19649"/>
          <a:stretch>
            <a:fillRect/>
          </a:stretch>
        </p:blipFill>
        <p:spPr bwMode="auto">
          <a:xfrm>
            <a:off x="8932441" y="6093296"/>
            <a:ext cx="1471464" cy="735732"/>
          </a:xfrm>
          <a:custGeom>
            <a:avLst/>
            <a:gdLst>
              <a:gd name="connsiteX0" fmla="*/ 0 w 1471464"/>
              <a:gd name="connsiteY0" fmla="*/ 0 h 735732"/>
              <a:gd name="connsiteX1" fmla="*/ 1471464 w 1471464"/>
              <a:gd name="connsiteY1" fmla="*/ 0 h 735732"/>
              <a:gd name="connsiteX2" fmla="*/ 1471464 w 1471464"/>
              <a:gd name="connsiteY2" fmla="*/ 735732 h 735732"/>
              <a:gd name="connsiteX3" fmla="*/ 0 w 1471464"/>
              <a:gd name="connsiteY3" fmla="*/ 0 h 735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1464" h="735732">
                <a:moveTo>
                  <a:pt x="0" y="0"/>
                </a:moveTo>
                <a:lnTo>
                  <a:pt x="1471464" y="0"/>
                </a:lnTo>
                <a:lnTo>
                  <a:pt x="1471464" y="735732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Retângulo 2056">
            <a:extLst>
              <a:ext uri="{FF2B5EF4-FFF2-40B4-BE49-F238E27FC236}">
                <a16:creationId xmlns:a16="http://schemas.microsoft.com/office/drawing/2014/main" id="{BF7FED5B-6A46-E45A-721A-F862879968CA}"/>
              </a:ext>
            </a:extLst>
          </p:cNvPr>
          <p:cNvSpPr/>
          <p:nvPr/>
        </p:nvSpPr>
        <p:spPr>
          <a:xfrm>
            <a:off x="0" y="4768640"/>
            <a:ext cx="12192000" cy="3402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58" name="Retângulo 2057">
            <a:extLst>
              <a:ext uri="{FF2B5EF4-FFF2-40B4-BE49-F238E27FC236}">
                <a16:creationId xmlns:a16="http://schemas.microsoft.com/office/drawing/2014/main" id="{3F415B25-54F6-DADB-F3E8-72FC14011F25}"/>
              </a:ext>
            </a:extLst>
          </p:cNvPr>
          <p:cNvSpPr/>
          <p:nvPr/>
        </p:nvSpPr>
        <p:spPr>
          <a:xfrm>
            <a:off x="0" y="5108872"/>
            <a:ext cx="12192000" cy="1749128"/>
          </a:xfrm>
          <a:prstGeom prst="rect">
            <a:avLst/>
          </a:prstGeom>
          <a:solidFill>
            <a:srgbClr val="E94B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60" name="Gráfico 2059" descr="Livros">
            <a:extLst>
              <a:ext uri="{FF2B5EF4-FFF2-40B4-BE49-F238E27FC236}">
                <a16:creationId xmlns:a16="http://schemas.microsoft.com/office/drawing/2014/main" id="{68017D94-9F28-2274-0C57-3EEDB6BABA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5360" y="5236095"/>
            <a:ext cx="1621905" cy="16219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5413C8D9-D531-4E54-E76F-C5E255679CE6}"/>
              </a:ext>
            </a:extLst>
          </p:cNvPr>
          <p:cNvSpPr txBox="1"/>
          <p:nvPr/>
        </p:nvSpPr>
        <p:spPr>
          <a:xfrm>
            <a:off x="5951984" y="198140"/>
            <a:ext cx="610076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charset="0"/>
              <a:buNone/>
              <a:defRPr/>
            </a:pPr>
            <a:r>
              <a:rPr lang="pt-PT" sz="1600" b="1" dirty="0"/>
              <a:t>CÂNDIDO PORTINARI FOI UM IMPORTANTE ARTISTA PLÁSTICO, CONSIDERADO UM DOS PINTORES BRASILEIROS DE MAIOR PROJEÇÃO INTERNACIONAL. O QUADRO INTITULADO </a:t>
            </a:r>
            <a:r>
              <a:rPr lang="pt-PT" sz="1600" b="1" i="1" dirty="0"/>
              <a:t>MESTIÇO</a:t>
            </a:r>
            <a:r>
              <a:rPr lang="pt-PT" sz="1600" b="1" dirty="0"/>
              <a:t> É UMA DE SUAS OBRAS MAIS CONHECIDAS. </a:t>
            </a:r>
          </a:p>
          <a:p>
            <a:pPr>
              <a:buFont typeface="Arial" charset="0"/>
              <a:buNone/>
              <a:defRPr/>
            </a:pPr>
            <a:r>
              <a:rPr lang="pt-PT" sz="1600" b="1" dirty="0">
                <a:solidFill>
                  <a:schemeClr val="accent4">
                    <a:lumMod val="50000"/>
                  </a:schemeClr>
                </a:solidFill>
              </a:rPr>
              <a:t>AGORA PENSE UM POUCO. SE QUISERMOS PRODUZIR TEXTOS...</a:t>
            </a:r>
          </a:p>
          <a:p>
            <a:pPr>
              <a:buFont typeface="Arial" charset="0"/>
              <a:buNone/>
              <a:defRPr/>
            </a:pPr>
            <a:endParaRPr lang="pt-PT" sz="1600" b="1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C1C6BD2-EFFC-3AA2-742A-60F4E8F78EDF}"/>
              </a:ext>
            </a:extLst>
          </p:cNvPr>
          <p:cNvSpPr txBox="1"/>
          <p:nvPr/>
        </p:nvSpPr>
        <p:spPr>
          <a:xfrm>
            <a:off x="5663952" y="2132856"/>
            <a:ext cx="60960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" indent="-400050" algn="ctr">
              <a:buFont typeface="Arial" charset="0"/>
              <a:buAutoNum type="romanUcPeriod"/>
              <a:defRPr/>
            </a:pPr>
            <a:r>
              <a:rPr lang="pt-PT" sz="1600" b="1" dirty="0"/>
              <a:t>DESCREVENDO O QUADRO;</a:t>
            </a:r>
          </a:p>
          <a:p>
            <a:pPr marL="400050" indent="-400050" algn="ctr">
              <a:buFont typeface="Arial" charset="0"/>
              <a:buAutoNum type="romanUcPeriod"/>
              <a:defRPr/>
            </a:pPr>
            <a:r>
              <a:rPr lang="pt-PT" sz="1600" b="1" dirty="0"/>
              <a:t>CONTANTO A HISTÓRIA DE VIDA DO PINTOR;</a:t>
            </a:r>
          </a:p>
          <a:p>
            <a:pPr algn="ctr">
              <a:buFont typeface="Arial" charset="0"/>
              <a:buNone/>
              <a:defRPr/>
            </a:pPr>
            <a:r>
              <a:rPr lang="pt-BR" sz="1600" b="1" dirty="0"/>
              <a:t>III. FALANDO SOBRE A IMPORTÂNCIA DE SUA OBRA PARA A CULTURA NACIONAL;</a:t>
            </a:r>
          </a:p>
          <a:p>
            <a:pPr algn="ctr">
              <a:buFont typeface="Arial" charset="0"/>
              <a:buNone/>
              <a:defRPr/>
            </a:pPr>
            <a:endParaRPr lang="pt-BR" sz="1600" b="1" dirty="0"/>
          </a:p>
          <a:p>
            <a:pPr algn="ctr">
              <a:buFont typeface="Arial" charset="0"/>
              <a:buNone/>
              <a:defRPr/>
            </a:pPr>
            <a:r>
              <a:rPr lang="pt-BR" sz="1600" b="1" dirty="0"/>
              <a:t>... </a:t>
            </a:r>
            <a:r>
              <a:rPr lang="pt-BR" sz="1600" b="1" dirty="0">
                <a:solidFill>
                  <a:schemeClr val="accent4">
                    <a:lumMod val="50000"/>
                  </a:schemeClr>
                </a:solidFill>
              </a:rPr>
              <a:t>ESTAREMOS PRODUZINDO OS SEGUINTES TIPOS DE TEXTOS: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3384C79-059B-B62C-B9D0-DBB4EAA22468}"/>
              </a:ext>
            </a:extLst>
          </p:cNvPr>
          <p:cNvSpPr txBox="1"/>
          <p:nvPr/>
        </p:nvSpPr>
        <p:spPr>
          <a:xfrm>
            <a:off x="6456040" y="4365104"/>
            <a:ext cx="6096000" cy="1985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hangingPunct="1">
              <a:lnSpc>
                <a:spcPct val="200000"/>
              </a:lnSpc>
              <a:buFontTx/>
              <a:buAutoNum type="alphaLcParenR"/>
              <a:defRPr/>
            </a:pP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DESCRITIVO, DISSERTATIVO E NARRATIVO.</a:t>
            </a:r>
          </a:p>
          <a:p>
            <a:pPr marL="342900" indent="-342900" eaLnBrk="1" hangingPunct="1">
              <a:lnSpc>
                <a:spcPct val="200000"/>
              </a:lnSpc>
              <a:buFontTx/>
              <a:buAutoNum type="alphaLcParenR"/>
              <a:defRPr/>
            </a:pP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NARRATIVO, DESCRITIVO E DISSERTATIVO. </a:t>
            </a:r>
          </a:p>
          <a:p>
            <a:pPr marL="342900" indent="-342900" eaLnBrk="1" hangingPunct="1">
              <a:lnSpc>
                <a:spcPct val="200000"/>
              </a:lnSpc>
              <a:buFontTx/>
              <a:buAutoNum type="alphaLcParenR"/>
              <a:defRPr/>
            </a:pP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DISSERTATIVO, NARRATIVO E DESCRITIVO.</a:t>
            </a:r>
          </a:p>
          <a:p>
            <a:pPr marL="342900" indent="-342900" eaLnBrk="1" hangingPunct="1">
              <a:lnSpc>
                <a:spcPct val="200000"/>
              </a:lnSpc>
              <a:buFontTx/>
              <a:buAutoNum type="alphaLcParenR"/>
              <a:defRPr/>
            </a:pP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DESCRITIVO, NARRATIVO E DISSERTATIVO</a:t>
            </a: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3074" name="Picture 2" descr="A mestiçagem a partir de Portinari - Le Monde Diplomatique Brasil">
            <a:extLst>
              <a:ext uri="{FF2B5EF4-FFF2-40B4-BE49-F238E27FC236}">
                <a16:creationId xmlns:a16="http://schemas.microsoft.com/office/drawing/2014/main" id="{3A86432B-4DA8-4782-FBC9-D987EC488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784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Quadro 9">
            <a:extLst>
              <a:ext uri="{FF2B5EF4-FFF2-40B4-BE49-F238E27FC236}">
                <a16:creationId xmlns:a16="http://schemas.microsoft.com/office/drawing/2014/main" id="{1C50D065-C9FA-EED2-03E2-336512ED8604}"/>
              </a:ext>
            </a:extLst>
          </p:cNvPr>
          <p:cNvSpPr/>
          <p:nvPr/>
        </p:nvSpPr>
        <p:spPr>
          <a:xfrm>
            <a:off x="5591944" y="0"/>
            <a:ext cx="6600056" cy="6858000"/>
          </a:xfrm>
          <a:prstGeom prst="frame">
            <a:avLst>
              <a:gd name="adj1" fmla="val 1189"/>
            </a:avLst>
          </a:prstGeom>
          <a:solidFill>
            <a:srgbClr val="E94B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3BE8934-4453-ECFE-4DBF-D90AA3493FBF}"/>
              </a:ext>
            </a:extLst>
          </p:cNvPr>
          <p:cNvSpPr txBox="1"/>
          <p:nvPr/>
        </p:nvSpPr>
        <p:spPr>
          <a:xfrm>
            <a:off x="479376" y="311552"/>
            <a:ext cx="610076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charset="0"/>
              <a:buNone/>
              <a:defRPr/>
            </a:pPr>
            <a:r>
              <a:rPr lang="pt-BR" sz="1600" b="1" dirty="0">
                <a:solidFill>
                  <a:schemeClr val="accent4">
                    <a:lumMod val="50000"/>
                  </a:schemeClr>
                </a:solidFill>
              </a:rPr>
              <a:t>LEIA AS AFIRMAÇÕES ABAIXO E DEPOIS RESPONDA:</a:t>
            </a:r>
          </a:p>
          <a:p>
            <a:pPr>
              <a:buFont typeface="Arial" charset="0"/>
              <a:buNone/>
              <a:defRPr/>
            </a:pPr>
            <a:endParaRPr lang="pt-BR" sz="1600" b="1" dirty="0"/>
          </a:p>
          <a:p>
            <a:pPr marL="400050" indent="-400050">
              <a:buFont typeface="Arial" charset="0"/>
              <a:buAutoNum type="romanUcPeriod"/>
              <a:defRPr/>
            </a:pPr>
            <a:r>
              <a:rPr lang="pt-BR" sz="1600" b="1" dirty="0"/>
              <a:t>O NARRADOR É AQUELE QUE CONTA UMA HISTÓRIA.</a:t>
            </a:r>
          </a:p>
          <a:p>
            <a:pPr marL="400050" indent="-400050">
              <a:buFont typeface="Arial" charset="0"/>
              <a:buAutoNum type="romanUcPeriod"/>
              <a:defRPr/>
            </a:pPr>
            <a:r>
              <a:rPr lang="pt-BR" sz="1600" b="1" dirty="0"/>
              <a:t>O   TEXTO DISSERTATIVO NÃO EXPLICA UMA DETERMINADA IDEIA.</a:t>
            </a:r>
          </a:p>
          <a:p>
            <a:pPr marL="400050" indent="-400050">
              <a:buFont typeface="Arial" charset="0"/>
              <a:buAutoNum type="romanUcPeriod"/>
              <a:defRPr/>
            </a:pPr>
            <a:r>
              <a:rPr lang="pt-BR" sz="1600" b="1" dirty="0"/>
              <a:t>NUM TEXTO TEATRAL AS FALAS SÃO DITAS PELAS PERSONAGENS.</a:t>
            </a:r>
          </a:p>
          <a:p>
            <a:pPr marL="400050" indent="-400050">
              <a:buFont typeface="Arial" charset="0"/>
              <a:buAutoNum type="romanUcPeriod"/>
              <a:defRPr/>
            </a:pPr>
            <a:r>
              <a:rPr lang="pt-BR" sz="1600" b="1" dirty="0"/>
              <a:t>SE QUISERMOS EXPLICAR COMO ERA A ROUPA QUE USAMOS NUMA FESTA ESTAREMOS PRODUZINDO UM TEXTO DESCRITIVO.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C6593A6-4C1B-40B8-4FCC-93994352BF29}"/>
              </a:ext>
            </a:extLst>
          </p:cNvPr>
          <p:cNvSpPr txBox="1"/>
          <p:nvPr/>
        </p:nvSpPr>
        <p:spPr>
          <a:xfrm>
            <a:off x="1142678" y="3366284"/>
            <a:ext cx="4248472" cy="24781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200000"/>
              </a:lnSpc>
              <a:defRPr/>
            </a:pP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São verdadeiras as seguintes questões:</a:t>
            </a:r>
            <a:b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a) I, II, III</a:t>
            </a:r>
          </a:p>
          <a:p>
            <a:pPr eaLnBrk="1" hangingPunct="1">
              <a:lnSpc>
                <a:spcPct val="200000"/>
              </a:lnSpc>
              <a:defRPr/>
            </a:pP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b) I, II, IV</a:t>
            </a:r>
          </a:p>
          <a:p>
            <a:pPr eaLnBrk="1" hangingPunct="1">
              <a:lnSpc>
                <a:spcPct val="200000"/>
              </a:lnSpc>
              <a:defRPr/>
            </a:pP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c) II, III, IV</a:t>
            </a:r>
          </a:p>
          <a:p>
            <a:pPr eaLnBrk="1" hangingPunct="1">
              <a:lnSpc>
                <a:spcPct val="200000"/>
              </a:lnSpc>
              <a:defRPr/>
            </a:pP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d) I, III, IV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9E6AADB6-8849-19DD-9347-E7C748FD3B27}"/>
              </a:ext>
            </a:extLst>
          </p:cNvPr>
          <p:cNvSpPr/>
          <p:nvPr/>
        </p:nvSpPr>
        <p:spPr>
          <a:xfrm rot="16200000">
            <a:off x="5716978" y="1537808"/>
            <a:ext cx="6857998" cy="3782382"/>
          </a:xfrm>
          <a:prstGeom prst="rect">
            <a:avLst/>
          </a:prstGeom>
          <a:solidFill>
            <a:srgbClr val="E94B2B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100" name="Picture 4" descr="Qual a importância da contação de histórias na educação infantil? | Escola  da Inteligência">
            <a:extLst>
              <a:ext uri="{FF2B5EF4-FFF2-40B4-BE49-F238E27FC236}">
                <a16:creationId xmlns:a16="http://schemas.microsoft.com/office/drawing/2014/main" id="{DDC66840-6DF8-92CD-8D92-2039341AF9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83" r="6991"/>
          <a:stretch/>
        </p:blipFill>
        <p:spPr bwMode="auto">
          <a:xfrm>
            <a:off x="6575376" y="1516815"/>
            <a:ext cx="5616624" cy="3824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1B3E7911-FC14-20F5-4761-595EFB96F9CB}"/>
              </a:ext>
            </a:extLst>
          </p:cNvPr>
          <p:cNvSpPr/>
          <p:nvPr/>
        </p:nvSpPr>
        <p:spPr>
          <a:xfrm rot="5400000">
            <a:off x="410288" y="-108950"/>
            <a:ext cx="6857999" cy="685800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7D3CE62B-B905-1268-7F5D-1CC85865C722}"/>
              </a:ext>
            </a:extLst>
          </p:cNvPr>
          <p:cNvSpPr/>
          <p:nvPr/>
        </p:nvSpPr>
        <p:spPr>
          <a:xfrm>
            <a:off x="7752184" y="4878058"/>
            <a:ext cx="3259770" cy="104141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Seta: Pentágono 16">
            <a:extLst>
              <a:ext uri="{FF2B5EF4-FFF2-40B4-BE49-F238E27FC236}">
                <a16:creationId xmlns:a16="http://schemas.microsoft.com/office/drawing/2014/main" id="{3A8FBA4B-ACD5-02FD-D41B-04661ECE958F}"/>
              </a:ext>
            </a:extLst>
          </p:cNvPr>
          <p:cNvSpPr/>
          <p:nvPr/>
        </p:nvSpPr>
        <p:spPr>
          <a:xfrm>
            <a:off x="7904582" y="620688"/>
            <a:ext cx="3379787" cy="1256943"/>
          </a:xfrm>
          <a:prstGeom prst="homePlate">
            <a:avLst/>
          </a:prstGeom>
          <a:solidFill>
            <a:srgbClr val="E94B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602" name="Título 1">
            <a:extLst>
              <a:ext uri="{FF2B5EF4-FFF2-40B4-BE49-F238E27FC236}">
                <a16:creationId xmlns:a16="http://schemas.microsoft.com/office/drawing/2014/main" id="{9F0E56FC-63F3-DE63-C106-D7E538821722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1271464" y="365849"/>
            <a:ext cx="5492750" cy="1187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pt-BR" altLang="pt-BR" dirty="0">
                <a:solidFill>
                  <a:schemeClr val="tx1"/>
                </a:solidFill>
              </a:rPr>
              <a:t>          Textos Teatrais  </a:t>
            </a:r>
            <a:br>
              <a:rPr lang="pt-BR" altLang="pt-BR" dirty="0">
                <a:solidFill>
                  <a:schemeClr val="tx1"/>
                </a:solidFill>
              </a:rPr>
            </a:br>
            <a:r>
              <a:rPr lang="pt-BR" altLang="pt-BR" dirty="0">
                <a:solidFill>
                  <a:schemeClr val="tx1"/>
                </a:solidFill>
              </a:rPr>
              <a:t> Conhecendo um pouco mais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0B3E14A-305E-7BC5-26CE-63C10F01D1BC}"/>
              </a:ext>
            </a:extLst>
          </p:cNvPr>
          <p:cNvSpPr txBox="1"/>
          <p:nvPr/>
        </p:nvSpPr>
        <p:spPr>
          <a:xfrm>
            <a:off x="9048329" y="938532"/>
            <a:ext cx="38637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dirty="0">
                <a:solidFill>
                  <a:schemeClr val="tx1"/>
                </a:solidFill>
                <a:hlinkClick r:id="rId3"/>
              </a:rPr>
              <a:t>Eurípedes</a:t>
            </a:r>
            <a:endParaRPr lang="pt-BR" dirty="0">
              <a:solidFill>
                <a:schemeClr val="tx1"/>
              </a:solidFill>
            </a:endParaRPr>
          </a:p>
          <a:p>
            <a:pPr lvl="0"/>
            <a:r>
              <a:rPr lang="pt-BR" dirty="0">
                <a:solidFill>
                  <a:schemeClr val="tx1"/>
                </a:solidFill>
              </a:rPr>
              <a:t>(autor grego)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4A720B3F-9A52-11DD-558B-77C21DC377D8}"/>
              </a:ext>
            </a:extLst>
          </p:cNvPr>
          <p:cNvSpPr/>
          <p:nvPr/>
        </p:nvSpPr>
        <p:spPr>
          <a:xfrm>
            <a:off x="7961336" y="842940"/>
            <a:ext cx="984835" cy="984835"/>
          </a:xfrm>
          <a:prstGeom prst="ellipse">
            <a:avLst/>
          </a:prstGeom>
          <a:blipFill>
            <a:blip r:embed="rId4"/>
            <a:srcRect/>
            <a:stretch>
              <a:fillRect t="-16000" b="-16000"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/>
          </a:p>
        </p:txBody>
      </p:sp>
      <p:sp>
        <p:nvSpPr>
          <p:cNvPr id="18" name="Seta: Pentágono 17">
            <a:extLst>
              <a:ext uri="{FF2B5EF4-FFF2-40B4-BE49-F238E27FC236}">
                <a16:creationId xmlns:a16="http://schemas.microsoft.com/office/drawing/2014/main" id="{42037961-37C0-0CAB-FF4A-C38F56505C95}"/>
              </a:ext>
            </a:extLst>
          </p:cNvPr>
          <p:cNvSpPr/>
          <p:nvPr/>
        </p:nvSpPr>
        <p:spPr>
          <a:xfrm>
            <a:off x="7904582" y="2063108"/>
            <a:ext cx="3379787" cy="1256943"/>
          </a:xfrm>
          <a:prstGeom prst="homePlate">
            <a:avLst/>
          </a:prstGeom>
          <a:solidFill>
            <a:srgbClr val="E94B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Seta: Pentágono 18">
            <a:extLst>
              <a:ext uri="{FF2B5EF4-FFF2-40B4-BE49-F238E27FC236}">
                <a16:creationId xmlns:a16="http://schemas.microsoft.com/office/drawing/2014/main" id="{7169B907-675F-15F4-6580-75BB67C159AB}"/>
              </a:ext>
            </a:extLst>
          </p:cNvPr>
          <p:cNvSpPr/>
          <p:nvPr/>
        </p:nvSpPr>
        <p:spPr>
          <a:xfrm>
            <a:off x="7904581" y="3546481"/>
            <a:ext cx="3379787" cy="1256943"/>
          </a:xfrm>
          <a:prstGeom prst="homePlate">
            <a:avLst/>
          </a:prstGeom>
          <a:solidFill>
            <a:srgbClr val="E94B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AFF4BD2C-EFFE-8000-E26F-3F268D843654}"/>
              </a:ext>
            </a:extLst>
          </p:cNvPr>
          <p:cNvSpPr/>
          <p:nvPr/>
        </p:nvSpPr>
        <p:spPr>
          <a:xfrm>
            <a:off x="8063493" y="2186252"/>
            <a:ext cx="984835" cy="984835"/>
          </a:xfrm>
          <a:prstGeom prst="ellipse">
            <a:avLst/>
          </a:prstGeom>
          <a:blipFill>
            <a:blip r:embed="rId5"/>
            <a:srcRect/>
            <a:stretch>
              <a:fillRect t="-16000" b="-16000"/>
            </a:stretch>
          </a:blip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B13FE47-129B-2301-B70B-26F2B9504764}"/>
              </a:ext>
            </a:extLst>
          </p:cNvPr>
          <p:cNvSpPr txBox="1"/>
          <p:nvPr/>
        </p:nvSpPr>
        <p:spPr>
          <a:xfrm>
            <a:off x="9207239" y="2367280"/>
            <a:ext cx="18047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dirty="0">
                <a:solidFill>
                  <a:schemeClr val="tx1"/>
                </a:solidFill>
                <a:hlinkClick r:id="rId6"/>
              </a:rPr>
              <a:t>Shakespeare</a:t>
            </a:r>
            <a:endParaRPr lang="pt-BR" dirty="0">
              <a:solidFill>
                <a:schemeClr val="tx1"/>
              </a:solidFill>
            </a:endParaRPr>
          </a:p>
          <a:p>
            <a:pPr lvl="0"/>
            <a:r>
              <a:rPr lang="pt-BR" dirty="0">
                <a:solidFill>
                  <a:schemeClr val="tx1"/>
                </a:solidFill>
              </a:rPr>
              <a:t>(autor inglês)</a:t>
            </a: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339B702A-988A-CFA9-5B87-22547CF33463}"/>
              </a:ext>
            </a:extLst>
          </p:cNvPr>
          <p:cNvSpPr/>
          <p:nvPr/>
        </p:nvSpPr>
        <p:spPr>
          <a:xfrm>
            <a:off x="8120247" y="3719852"/>
            <a:ext cx="984835" cy="984835"/>
          </a:xfrm>
          <a:prstGeom prst="ellipse">
            <a:avLst/>
          </a:prstGeom>
          <a:blipFill>
            <a:blip r:embed="rId7"/>
            <a:srcRect/>
            <a:stretch>
              <a:fillRect l="-17000" r="-17000"/>
            </a:stretch>
          </a:blip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713C3F6-75C1-8183-E376-48FE85463BDF}"/>
              </a:ext>
            </a:extLst>
          </p:cNvPr>
          <p:cNvSpPr txBox="1"/>
          <p:nvPr/>
        </p:nvSpPr>
        <p:spPr>
          <a:xfrm>
            <a:off x="9207239" y="3856735"/>
            <a:ext cx="20207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dirty="0">
                <a:solidFill>
                  <a:schemeClr val="tx1"/>
                </a:solidFill>
                <a:hlinkClick r:id="rId8"/>
              </a:rPr>
              <a:t>Augusto Boal</a:t>
            </a:r>
            <a:endParaRPr lang="pt-BR" dirty="0">
              <a:solidFill>
                <a:schemeClr val="tx1"/>
              </a:solidFill>
            </a:endParaRPr>
          </a:p>
          <a:p>
            <a:pPr lvl="0"/>
            <a:r>
              <a:rPr lang="pt-BR" dirty="0">
                <a:solidFill>
                  <a:schemeClr val="tx1"/>
                </a:solidFill>
              </a:rPr>
              <a:t>(autor brasileiro)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4630D2DE-48F7-309D-589C-1053F13BCA9C}"/>
              </a:ext>
            </a:extLst>
          </p:cNvPr>
          <p:cNvSpPr txBox="1"/>
          <p:nvPr/>
        </p:nvSpPr>
        <p:spPr>
          <a:xfrm>
            <a:off x="7987604" y="4878058"/>
            <a:ext cx="265482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pt-B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Clique nos nomes</a:t>
            </a:r>
          </a:p>
          <a:p>
            <a:pPr algn="ctr" eaLnBrk="1" hangingPunct="1">
              <a:defRPr/>
            </a:pPr>
            <a:r>
              <a:rPr lang="pt-B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dos dramaturgos e</a:t>
            </a:r>
          </a:p>
          <a:p>
            <a:pPr algn="ctr" eaLnBrk="1" hangingPunct="1">
              <a:defRPr/>
            </a:pPr>
            <a:r>
              <a:rPr lang="pt-B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saiba mais sobre eles! </a:t>
            </a:r>
            <a:endParaRPr lang="pt-BR" sz="18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AA53A89-918D-6ED6-79E4-08FD9E283458}"/>
              </a:ext>
            </a:extLst>
          </p:cNvPr>
          <p:cNvSpPr txBox="1"/>
          <p:nvPr/>
        </p:nvSpPr>
        <p:spPr>
          <a:xfrm>
            <a:off x="1662297" y="1675488"/>
            <a:ext cx="64579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t-BR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AGORA QUE JÁ SABEMOS UM</a:t>
            </a:r>
          </a:p>
          <a:p>
            <a:pPr eaLnBrk="1" hangingPunct="1">
              <a:defRPr/>
            </a:pPr>
            <a:r>
              <a:rPr lang="pt-BR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POUCO SOBRE OS VÁRIOS TIPOS</a:t>
            </a:r>
          </a:p>
          <a:p>
            <a:pPr eaLnBrk="1" hangingPunct="1">
              <a:defRPr/>
            </a:pPr>
            <a:r>
              <a:rPr lang="pt-BR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 TEXTOS, VAMOS NOS APROFUNDAR</a:t>
            </a:r>
          </a:p>
          <a:p>
            <a:pPr eaLnBrk="1" hangingPunct="1">
              <a:defRPr/>
            </a:pPr>
            <a:r>
              <a:rPr lang="pt-BR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MAIS SOBRE O TEMA TEXTOS TEATRAIS?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191A8B69-9015-18BF-95E6-F44EF98914BE}"/>
              </a:ext>
            </a:extLst>
          </p:cNvPr>
          <p:cNvSpPr txBox="1"/>
          <p:nvPr/>
        </p:nvSpPr>
        <p:spPr>
          <a:xfrm>
            <a:off x="1899981" y="3130130"/>
            <a:ext cx="48642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t-B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 TEXTO TEATRAL TAMBÉM</a:t>
            </a:r>
          </a:p>
          <a:p>
            <a:pPr eaLnBrk="1" hangingPunct="1">
              <a:defRPr/>
            </a:pPr>
            <a:r>
              <a:rPr lang="pt-B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PODE SER CHAMADO DE:</a:t>
            </a:r>
          </a:p>
          <a:p>
            <a:pPr eaLnBrk="1" hangingPunct="1">
              <a:defRPr/>
            </a:pPr>
            <a:r>
              <a:rPr lang="pt-B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PEÇA TEATRAL </a:t>
            </a:r>
            <a:r>
              <a:rPr lang="pt-B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OU </a:t>
            </a:r>
            <a:r>
              <a:rPr lang="pt-BR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TEXTO DRAMÁTICO</a:t>
            </a:r>
            <a:endParaRPr lang="pt-BR" sz="1800" b="1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5AF363CC-B54C-6504-7A8D-1649A83EB9EA}"/>
              </a:ext>
            </a:extLst>
          </p:cNvPr>
          <p:cNvSpPr txBox="1"/>
          <p:nvPr/>
        </p:nvSpPr>
        <p:spPr>
          <a:xfrm>
            <a:off x="788864" y="4277893"/>
            <a:ext cx="64579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pt-B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 autor de textos teatrais</a:t>
            </a:r>
          </a:p>
          <a:p>
            <a:pPr algn="ctr" eaLnBrk="1" hangingPunct="1">
              <a:defRPr/>
            </a:pPr>
            <a:r>
              <a:rPr lang="pt-B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é um </a:t>
            </a:r>
            <a:r>
              <a:rPr lang="pt-BR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9"/>
              </a:rPr>
              <a:t>Dramaturgo</a:t>
            </a:r>
            <a:r>
              <a:rPr lang="pt-B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ctr" eaLnBrk="1" hangingPunct="1">
              <a:defRPr/>
            </a:pPr>
            <a:r>
              <a:rPr lang="pt-B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Ao lado seguem alguns </a:t>
            </a:r>
          </a:p>
          <a:p>
            <a:pPr algn="ctr" eaLnBrk="1" hangingPunct="1">
              <a:defRPr/>
            </a:pPr>
            <a:r>
              <a:rPr lang="pt-B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exemplos de autores de teatro! 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19B4F69D-B8C3-78CC-F869-843990223923}"/>
              </a:ext>
            </a:extLst>
          </p:cNvPr>
          <p:cNvSpPr txBox="1"/>
          <p:nvPr/>
        </p:nvSpPr>
        <p:spPr>
          <a:xfrm>
            <a:off x="610312" y="5720838"/>
            <a:ext cx="64579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pt-B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 dramaturgo</a:t>
            </a:r>
          </a:p>
          <a:p>
            <a:pPr algn="ctr" eaLnBrk="1" hangingPunct="1">
              <a:defRPr/>
            </a:pPr>
            <a:r>
              <a:rPr lang="pt-B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produz </a:t>
            </a:r>
            <a:r>
              <a:rPr lang="pt-BR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10"/>
              </a:rPr>
              <a:t>Dramaturgia</a:t>
            </a:r>
            <a:r>
              <a:rPr lang="pt-B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pt-BR" sz="1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2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0" grpId="0" animBg="1"/>
      <p:bldP spid="17" grpId="0" animBg="1"/>
      <p:bldP spid="25602" grpId="0"/>
      <p:bldP spid="8" grpId="0"/>
      <p:bldP spid="18" grpId="0" animBg="1"/>
      <p:bldP spid="19" grpId="0" animBg="1"/>
      <p:bldP spid="13" grpId="0"/>
      <p:bldP spid="16" grpId="0"/>
      <p:bldP spid="22" grpId="0"/>
      <p:bldP spid="25" grpId="0"/>
      <p:bldP spid="27" grpId="0"/>
      <p:bldP spid="29" grpId="0"/>
      <p:bldP spid="3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: Cantos Diagonais Arredondados 8">
            <a:extLst>
              <a:ext uri="{FF2B5EF4-FFF2-40B4-BE49-F238E27FC236}">
                <a16:creationId xmlns:a16="http://schemas.microsoft.com/office/drawing/2014/main" id="{2B064107-5851-5ED9-D8BF-8E671038A78E}"/>
              </a:ext>
            </a:extLst>
          </p:cNvPr>
          <p:cNvSpPr/>
          <p:nvPr/>
        </p:nvSpPr>
        <p:spPr>
          <a:xfrm>
            <a:off x="0" y="0"/>
            <a:ext cx="5447928" cy="6867781"/>
          </a:xfrm>
          <a:custGeom>
            <a:avLst/>
            <a:gdLst>
              <a:gd name="connsiteX0" fmla="*/ 908006 w 5447928"/>
              <a:gd name="connsiteY0" fmla="*/ 0 h 6858000"/>
              <a:gd name="connsiteX1" fmla="*/ 5447928 w 5447928"/>
              <a:gd name="connsiteY1" fmla="*/ 0 h 6858000"/>
              <a:gd name="connsiteX2" fmla="*/ 5447928 w 5447928"/>
              <a:gd name="connsiteY2" fmla="*/ 0 h 6858000"/>
              <a:gd name="connsiteX3" fmla="*/ 5447928 w 5447928"/>
              <a:gd name="connsiteY3" fmla="*/ 5949994 h 6858000"/>
              <a:gd name="connsiteX4" fmla="*/ 4539922 w 5447928"/>
              <a:gd name="connsiteY4" fmla="*/ 6858000 h 6858000"/>
              <a:gd name="connsiteX5" fmla="*/ 0 w 5447928"/>
              <a:gd name="connsiteY5" fmla="*/ 6858000 h 6858000"/>
              <a:gd name="connsiteX6" fmla="*/ 0 w 5447928"/>
              <a:gd name="connsiteY6" fmla="*/ 6858000 h 6858000"/>
              <a:gd name="connsiteX7" fmla="*/ 0 w 5447928"/>
              <a:gd name="connsiteY7" fmla="*/ 908006 h 6858000"/>
              <a:gd name="connsiteX8" fmla="*/ 908006 w 5447928"/>
              <a:gd name="connsiteY8" fmla="*/ 0 h 6858000"/>
              <a:gd name="connsiteX0" fmla="*/ 908006 w 5447928"/>
              <a:gd name="connsiteY0" fmla="*/ 0 h 6858000"/>
              <a:gd name="connsiteX1" fmla="*/ 5447928 w 5447928"/>
              <a:gd name="connsiteY1" fmla="*/ 0 h 6858000"/>
              <a:gd name="connsiteX2" fmla="*/ 5447928 w 5447928"/>
              <a:gd name="connsiteY2" fmla="*/ 0 h 6858000"/>
              <a:gd name="connsiteX3" fmla="*/ 5447928 w 5447928"/>
              <a:gd name="connsiteY3" fmla="*/ 5949994 h 6858000"/>
              <a:gd name="connsiteX4" fmla="*/ 4539922 w 5447928"/>
              <a:gd name="connsiteY4" fmla="*/ 6858000 h 6858000"/>
              <a:gd name="connsiteX5" fmla="*/ 0 w 5447928"/>
              <a:gd name="connsiteY5" fmla="*/ 6858000 h 6858000"/>
              <a:gd name="connsiteX6" fmla="*/ 0 w 5447928"/>
              <a:gd name="connsiteY6" fmla="*/ 6858000 h 6858000"/>
              <a:gd name="connsiteX7" fmla="*/ 0 w 5447928"/>
              <a:gd name="connsiteY7" fmla="*/ 908006 h 6858000"/>
              <a:gd name="connsiteX8" fmla="*/ 908006 w 5447928"/>
              <a:gd name="connsiteY8" fmla="*/ 0 h 6858000"/>
              <a:gd name="connsiteX0" fmla="*/ 908006 w 5447928"/>
              <a:gd name="connsiteY0" fmla="*/ 0 h 6867781"/>
              <a:gd name="connsiteX1" fmla="*/ 5447928 w 5447928"/>
              <a:gd name="connsiteY1" fmla="*/ 0 h 6867781"/>
              <a:gd name="connsiteX2" fmla="*/ 5447928 w 5447928"/>
              <a:gd name="connsiteY2" fmla="*/ 0 h 6867781"/>
              <a:gd name="connsiteX3" fmla="*/ 5447928 w 5447928"/>
              <a:gd name="connsiteY3" fmla="*/ 5949994 h 6867781"/>
              <a:gd name="connsiteX4" fmla="*/ 4539922 w 5447928"/>
              <a:gd name="connsiteY4" fmla="*/ 6858000 h 6867781"/>
              <a:gd name="connsiteX5" fmla="*/ 0 w 5447928"/>
              <a:gd name="connsiteY5" fmla="*/ 6858000 h 6867781"/>
              <a:gd name="connsiteX6" fmla="*/ 0 w 5447928"/>
              <a:gd name="connsiteY6" fmla="*/ 6858000 h 6867781"/>
              <a:gd name="connsiteX7" fmla="*/ 0 w 5447928"/>
              <a:gd name="connsiteY7" fmla="*/ 908006 h 6867781"/>
              <a:gd name="connsiteX8" fmla="*/ 908006 w 5447928"/>
              <a:gd name="connsiteY8" fmla="*/ 0 h 6867781"/>
              <a:gd name="connsiteX0" fmla="*/ 908006 w 5447928"/>
              <a:gd name="connsiteY0" fmla="*/ 0 h 6867781"/>
              <a:gd name="connsiteX1" fmla="*/ 5447928 w 5447928"/>
              <a:gd name="connsiteY1" fmla="*/ 0 h 6867781"/>
              <a:gd name="connsiteX2" fmla="*/ 5447928 w 5447928"/>
              <a:gd name="connsiteY2" fmla="*/ 0 h 6867781"/>
              <a:gd name="connsiteX3" fmla="*/ 5447928 w 5447928"/>
              <a:gd name="connsiteY3" fmla="*/ 5949994 h 6867781"/>
              <a:gd name="connsiteX4" fmla="*/ 4539922 w 5447928"/>
              <a:gd name="connsiteY4" fmla="*/ 6858000 h 6867781"/>
              <a:gd name="connsiteX5" fmla="*/ 0 w 5447928"/>
              <a:gd name="connsiteY5" fmla="*/ 6858000 h 6867781"/>
              <a:gd name="connsiteX6" fmla="*/ 0 w 5447928"/>
              <a:gd name="connsiteY6" fmla="*/ 6858000 h 6867781"/>
              <a:gd name="connsiteX7" fmla="*/ 0 w 5447928"/>
              <a:gd name="connsiteY7" fmla="*/ 908006 h 6867781"/>
              <a:gd name="connsiteX8" fmla="*/ 908006 w 5447928"/>
              <a:gd name="connsiteY8" fmla="*/ 0 h 6867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7928" h="6867781">
                <a:moveTo>
                  <a:pt x="908006" y="0"/>
                </a:moveTo>
                <a:lnTo>
                  <a:pt x="5447928" y="0"/>
                </a:lnTo>
                <a:lnTo>
                  <a:pt x="5447928" y="0"/>
                </a:lnTo>
                <a:cubicBezTo>
                  <a:pt x="5447928" y="1983331"/>
                  <a:pt x="4114428" y="1871163"/>
                  <a:pt x="5447928" y="5949994"/>
                </a:cubicBezTo>
                <a:cubicBezTo>
                  <a:pt x="5447928" y="6451472"/>
                  <a:pt x="5174750" y="6943725"/>
                  <a:pt x="4539922" y="6858000"/>
                </a:cubicBezTo>
                <a:lnTo>
                  <a:pt x="0" y="6858000"/>
                </a:lnTo>
                <a:lnTo>
                  <a:pt x="0" y="6858000"/>
                </a:lnTo>
                <a:lnTo>
                  <a:pt x="0" y="908006"/>
                </a:lnTo>
                <a:cubicBezTo>
                  <a:pt x="0" y="406528"/>
                  <a:pt x="406528" y="0"/>
                  <a:pt x="908006" y="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122" name="Picture 2" descr="Dramaturgo grego segurando uma máscara simbolizando a ilustração do teatro  | Foto Premium">
            <a:extLst>
              <a:ext uri="{FF2B5EF4-FFF2-40B4-BE49-F238E27FC236}">
                <a16:creationId xmlns:a16="http://schemas.microsoft.com/office/drawing/2014/main" id="{0B745318-3DDD-349D-C0D4-4EE04C9AC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872" y="-308141"/>
            <a:ext cx="7474282" cy="7474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riângulo isósceles 9">
            <a:extLst>
              <a:ext uri="{FF2B5EF4-FFF2-40B4-BE49-F238E27FC236}">
                <a16:creationId xmlns:a16="http://schemas.microsoft.com/office/drawing/2014/main" id="{684F5B0B-1DF5-71F4-2DCB-8EA44C8E9986}"/>
              </a:ext>
            </a:extLst>
          </p:cNvPr>
          <p:cNvSpPr/>
          <p:nvPr/>
        </p:nvSpPr>
        <p:spPr>
          <a:xfrm rot="5400000">
            <a:off x="831630" y="1013194"/>
            <a:ext cx="2495600" cy="4158861"/>
          </a:xfrm>
          <a:prstGeom prst="triangle">
            <a:avLst/>
          </a:prstGeom>
          <a:solidFill>
            <a:srgbClr val="7CA5F6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655AC66-4EAE-DFC7-92C7-2DDE04F729B9}"/>
              </a:ext>
            </a:extLst>
          </p:cNvPr>
          <p:cNvSpPr txBox="1"/>
          <p:nvPr/>
        </p:nvSpPr>
        <p:spPr>
          <a:xfrm>
            <a:off x="479376" y="3631799"/>
            <a:ext cx="6096000" cy="1524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hangingPunct="1">
              <a:lnSpc>
                <a:spcPct val="150000"/>
              </a:lnSpc>
              <a:buFontTx/>
              <a:buAutoNum type="alphaLcParenR"/>
              <a:defRPr/>
            </a:pP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 AUTOR DE TEXTOS NARRATIVOS.</a:t>
            </a:r>
          </a:p>
          <a:p>
            <a:pPr marL="342900" indent="-342900" eaLnBrk="1" hangingPunct="1">
              <a:lnSpc>
                <a:spcPct val="150000"/>
              </a:lnSpc>
              <a:buFontTx/>
              <a:buAutoNum type="alphaLcParenR"/>
              <a:defRPr/>
            </a:pP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 AUTOR DE TEXTOS DESCRITIVOS.</a:t>
            </a:r>
          </a:p>
          <a:p>
            <a:pPr marL="342900" indent="-342900" eaLnBrk="1" hangingPunct="1">
              <a:lnSpc>
                <a:spcPct val="150000"/>
              </a:lnSpc>
              <a:buFontTx/>
              <a:buAutoNum type="alphaLcParenR"/>
              <a:defRPr/>
            </a:pP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 AUTOR DE TEXTOS TEATRAIS.</a:t>
            </a:r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pPr marL="342900" indent="-342900" eaLnBrk="1" hangingPunct="1">
              <a:lnSpc>
                <a:spcPct val="150000"/>
              </a:lnSpc>
              <a:buFontTx/>
              <a:buAutoNum type="alphaLcParenR"/>
              <a:defRPr/>
            </a:pP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 AUTOR DE TEXTOS DISSERTATIVOS.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A213CF4-F6AF-C8F9-BDB9-454614A61842}"/>
              </a:ext>
            </a:extLst>
          </p:cNvPr>
          <p:cNvSpPr txBox="1"/>
          <p:nvPr/>
        </p:nvSpPr>
        <p:spPr>
          <a:xfrm>
            <a:off x="-551432" y="521385"/>
            <a:ext cx="610552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  <a:defRPr/>
            </a:pPr>
            <a:r>
              <a:rPr lang="pt-BR" sz="4000" b="1" dirty="0">
                <a:solidFill>
                  <a:schemeClr val="accent4">
                    <a:lumMod val="50000"/>
                  </a:schemeClr>
                </a:solidFill>
              </a:rPr>
              <a:t>O QUE É UM DRAMATURGO?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/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>
            <a:extLst>
              <a:ext uri="{FF2B5EF4-FFF2-40B4-BE49-F238E27FC236}">
                <a16:creationId xmlns:a16="http://schemas.microsoft.com/office/drawing/2014/main" id="{5898D486-8E75-CAE3-5733-253F40C2A1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r="833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99FF33"/>
          </a:solidFill>
        </p:spPr>
      </p:pic>
      <p:sp>
        <p:nvSpPr>
          <p:cNvPr id="7" name="Triângulo isósceles 6">
            <a:extLst>
              <a:ext uri="{FF2B5EF4-FFF2-40B4-BE49-F238E27FC236}">
                <a16:creationId xmlns:a16="http://schemas.microsoft.com/office/drawing/2014/main" id="{6B99B858-0FD3-4104-1B8D-A3AA830F96E4}"/>
              </a:ext>
            </a:extLst>
          </p:cNvPr>
          <p:cNvSpPr/>
          <p:nvPr/>
        </p:nvSpPr>
        <p:spPr>
          <a:xfrm rot="10800000">
            <a:off x="-24679" y="0"/>
            <a:ext cx="7952699" cy="6858000"/>
          </a:xfrm>
          <a:prstGeom prst="triangle">
            <a:avLst>
              <a:gd name="adj" fmla="val 100000"/>
            </a:avLst>
          </a:prstGeom>
          <a:solidFill>
            <a:srgbClr val="99FF33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11A825C-FAC2-190D-1817-29AB9949D110}"/>
              </a:ext>
            </a:extLst>
          </p:cNvPr>
          <p:cNvSpPr txBox="1"/>
          <p:nvPr/>
        </p:nvSpPr>
        <p:spPr>
          <a:xfrm>
            <a:off x="551384" y="654961"/>
            <a:ext cx="65527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/>
              <a:t>QUAIS SÃO OS DOIS PRINCIPAIS</a:t>
            </a:r>
          </a:p>
          <a:p>
            <a:r>
              <a:rPr lang="pt-BR" sz="2800" b="1" dirty="0"/>
              <a:t>     GÊNEROS DRAMÁTICOS?</a:t>
            </a:r>
            <a:endParaRPr lang="pt-BR" sz="28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87BAE16-D787-A73E-0F84-E939BA5B5A48}"/>
              </a:ext>
            </a:extLst>
          </p:cNvPr>
          <p:cNvSpPr txBox="1"/>
          <p:nvPr/>
        </p:nvSpPr>
        <p:spPr>
          <a:xfrm>
            <a:off x="1199456" y="2780928"/>
            <a:ext cx="4608512" cy="22398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hangingPunct="1">
              <a:lnSpc>
                <a:spcPct val="150000"/>
              </a:lnSpc>
              <a:buFontTx/>
              <a:buAutoNum type="alphaLcParenR"/>
              <a:defRPr/>
            </a:pP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TRAGÉDIA E COMÉDIA.</a:t>
            </a:r>
          </a:p>
          <a:p>
            <a:pPr marL="342900" indent="-342900" eaLnBrk="1" hangingPunct="1">
              <a:lnSpc>
                <a:spcPct val="150000"/>
              </a:lnSpc>
              <a:buFontTx/>
              <a:buAutoNum type="alphaLcParenR"/>
              <a:defRPr/>
            </a:pP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ROMANCE  E COMÉDIA.</a:t>
            </a:r>
          </a:p>
          <a:p>
            <a:pPr marL="342900" indent="-342900" eaLnBrk="1" hangingPunct="1">
              <a:lnSpc>
                <a:spcPct val="150000"/>
              </a:lnSpc>
              <a:buFontTx/>
              <a:buAutoNum type="alphaLcParenR"/>
              <a:defRPr/>
            </a:pP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ROMANCE E TRAGÉDIA.</a:t>
            </a:r>
            <a:endParaRPr lang="pt-BR" sz="2400" b="1" dirty="0">
              <a:latin typeface="Arial" pitchFamily="34" charset="0"/>
              <a:cs typeface="Arial" pitchFamily="34" charset="0"/>
            </a:endParaRPr>
          </a:p>
          <a:p>
            <a:pPr marL="342900" indent="-342900" eaLnBrk="1" hangingPunct="1">
              <a:lnSpc>
                <a:spcPct val="150000"/>
              </a:lnSpc>
              <a:buFontTx/>
              <a:buAutoNum type="alphaLcParenR"/>
              <a:defRPr/>
            </a:pP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CONTOS E COMÉDIA.</a:t>
            </a:r>
          </a:p>
        </p:txBody>
      </p:sp>
      <p:pic>
        <p:nvPicPr>
          <p:cNvPr id="6146" name="Picture 2" descr="Tiro médio velha posando no centro das atenções">
            <a:extLst>
              <a:ext uri="{FF2B5EF4-FFF2-40B4-BE49-F238E27FC236}">
                <a16:creationId xmlns:a16="http://schemas.microsoft.com/office/drawing/2014/main" id="{358527BE-C789-410B-5984-C987C45A0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50" y="1609068"/>
            <a:ext cx="5962650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7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/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6F273B9A-D05A-1DFC-F8C4-08D3062CDE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 b="10937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082" name="Título 1">
            <a:extLst>
              <a:ext uri="{FF2B5EF4-FFF2-40B4-BE49-F238E27FC236}">
                <a16:creationId xmlns:a16="http://schemas.microsoft.com/office/drawing/2014/main" id="{38E9F03C-9CF8-2284-BD0F-BABF7816F65E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695400" y="344389"/>
            <a:ext cx="4934654" cy="87218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pt-BR" altLang="pt-BR" dirty="0">
                <a:solidFill>
                  <a:schemeClr val="tx1"/>
                </a:solidFill>
                <a:latin typeface="+mj-lt"/>
              </a:rPr>
              <a:t>NA PRÓXIMA AULA...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919AE82-03E9-7403-B4F4-9DB1FD91A4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641" y="1916832"/>
            <a:ext cx="4683618" cy="29523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26A50A5-1FD4-4713-34C0-5216FF29A983}"/>
              </a:ext>
            </a:extLst>
          </p:cNvPr>
          <p:cNvSpPr txBox="1"/>
          <p:nvPr/>
        </p:nvSpPr>
        <p:spPr>
          <a:xfrm>
            <a:off x="4727848" y="1340768"/>
            <a:ext cx="7375479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NESTA AULA VOCÊ EXERCITOU A ESCRITA DE FORMA INDIVIDUAL. </a:t>
            </a:r>
          </a:p>
          <a:p>
            <a:pPr algn="ctr" eaLnBrk="1" hangingPunct="1">
              <a:defRPr/>
            </a:pP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VOCÊ PODE EXPRESSAR AS SUAS IDEAIS DE MANEIRA MUITO PESSOAL E PRÓPRIA.</a:t>
            </a:r>
          </a:p>
          <a:p>
            <a:pPr algn="ctr" eaLnBrk="1" hangingPunct="1">
              <a:defRPr/>
            </a:pPr>
            <a:endParaRPr lang="pt-BR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defRPr/>
            </a:pP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 PRÓXIMA AULA VOCÊ TERÁ UMA EXPERIÊNCIA DIFERENTE:</a:t>
            </a:r>
          </a:p>
          <a:p>
            <a:pPr algn="ctr" eaLnBrk="1" hangingPunct="1">
              <a:defRPr/>
            </a:pP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UMA PRODUÇÃO COLETIVA! ISSO MESMO!</a:t>
            </a:r>
          </a:p>
          <a:p>
            <a:pPr algn="ctr" eaLnBrk="1" hangingPunct="1">
              <a:defRPr/>
            </a:pP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JÁ IMAGINOU QUANTAS IDEIAS E PROPOSTAS DIFERENTES SURGIRÃO, COM VÁRIAS PESSOAS ESCREVENDO EM CONJUNTO???</a:t>
            </a:r>
          </a:p>
          <a:p>
            <a:pPr algn="ctr" eaLnBrk="1" hangingPunct="1">
              <a:defRPr/>
            </a:pPr>
            <a:endParaRPr lang="pt-BR" sz="24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defRPr/>
            </a:pPr>
            <a:r>
              <a:rPr lang="pt-BR" sz="24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PREPARE-SE PARA ESSA NOVA AVENTURA!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/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3CDFAC91-DBF8-BF21-19D0-14EB733688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00" b="1468"/>
          <a:stretch/>
        </p:blipFill>
        <p:spPr bwMode="auto">
          <a:xfrm>
            <a:off x="33718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F3CC6E5C-C7AE-A352-70EF-962E6BD3EEEB}"/>
              </a:ext>
            </a:extLst>
          </p:cNvPr>
          <p:cNvSpPr txBox="1"/>
          <p:nvPr/>
        </p:nvSpPr>
        <p:spPr>
          <a:xfrm>
            <a:off x="3921421" y="2413337"/>
            <a:ext cx="441659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BR" sz="6000" b="1" dirty="0"/>
              <a:t>OBRIGADO</a:t>
            </a:r>
          </a:p>
        </p:txBody>
      </p:sp>
    </p:spTree>
    <p:extLst>
      <p:ext uri="{BB962C8B-B14F-4D97-AF65-F5344CB8AC3E}">
        <p14:creationId xmlns:p14="http://schemas.microsoft.com/office/powerpoint/2010/main" val="187980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Proposition de projet minimaliste en niveaux de gris by Slidesgo">
  <a:themeElements>
    <a:clrScheme name="Simple Light">
      <a:dk1>
        <a:srgbClr val="191919"/>
      </a:dk1>
      <a:lt1>
        <a:srgbClr val="FFFFFF"/>
      </a:lt1>
      <a:dk2>
        <a:srgbClr val="EEEEEE"/>
      </a:dk2>
      <a:lt2>
        <a:srgbClr val="595959"/>
      </a:lt2>
      <a:accent1>
        <a:srgbClr val="333333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anguage Arts for Middle School: Storytelling and Narrative Writing using Pear Deck">
  <a:themeElements>
    <a:clrScheme name="Simple Light">
      <a:dk1>
        <a:srgbClr val="304C47"/>
      </a:dk1>
      <a:lt1>
        <a:srgbClr val="E4C574"/>
      </a:lt1>
      <a:dk2>
        <a:srgbClr val="E88893"/>
      </a:dk2>
      <a:lt2>
        <a:srgbClr val="FFFFFF"/>
      </a:lt2>
      <a:accent1>
        <a:srgbClr val="C04A59"/>
      </a:accent1>
      <a:accent2>
        <a:srgbClr val="D9A361"/>
      </a:accent2>
      <a:accent3>
        <a:srgbClr val="F2D377"/>
      </a:accent3>
      <a:accent4>
        <a:srgbClr val="7ABC79"/>
      </a:accent4>
      <a:accent5>
        <a:srgbClr val="4D84B2"/>
      </a:accent5>
      <a:accent6>
        <a:srgbClr val="FFF8E3"/>
      </a:accent6>
      <a:hlink>
        <a:srgbClr val="304C4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32395</TotalTime>
  <Words>3939</Words>
  <Application>Microsoft Office PowerPoint</Application>
  <PresentationFormat>Widescreen</PresentationFormat>
  <Paragraphs>469</Paragraphs>
  <Slides>41</Slides>
  <Notes>30</Notes>
  <HiddenSlides>0</HiddenSlides>
  <MMClips>0</MMClips>
  <ScaleCrop>false</ScaleCrop>
  <HeadingPairs>
    <vt:vector size="6" baseType="variant">
      <vt:variant>
        <vt:lpstr>Fontes usadas</vt:lpstr>
      </vt:variant>
      <vt:variant>
        <vt:i4>18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41</vt:i4>
      </vt:variant>
    </vt:vector>
  </HeadingPairs>
  <TitlesOfParts>
    <vt:vector size="62" baseType="lpstr">
      <vt:lpstr>Nunito Light</vt:lpstr>
      <vt:lpstr>Lato</vt:lpstr>
      <vt:lpstr>DM Sans</vt:lpstr>
      <vt:lpstr>Arial Unicode MS</vt:lpstr>
      <vt:lpstr>Wix Madefor Display</vt:lpstr>
      <vt:lpstr>Wix Madefor Display Medium</vt:lpstr>
      <vt:lpstr>Wix Madefor Display ExtraBold</vt:lpstr>
      <vt:lpstr>Wingdings</vt:lpstr>
      <vt:lpstr>Fjalla One</vt:lpstr>
      <vt:lpstr>PT Sans</vt:lpstr>
      <vt:lpstr>Calibri Light</vt:lpstr>
      <vt:lpstr>Courier New</vt:lpstr>
      <vt:lpstr>Nunito</vt:lpstr>
      <vt:lpstr>Wix Madefor Display SemiBold</vt:lpstr>
      <vt:lpstr>Roboto</vt:lpstr>
      <vt:lpstr>Roboto Condensed Light</vt:lpstr>
      <vt:lpstr>Calibri</vt:lpstr>
      <vt:lpstr>Arial</vt:lpstr>
      <vt:lpstr>Proposition de projet minimaliste en niveaux de gris by Slidesgo</vt:lpstr>
      <vt:lpstr>1_Tema do Office</vt:lpstr>
      <vt:lpstr>Language Arts for Middle School: Storytelling and Narrative Writing using Pear Deck</vt:lpstr>
      <vt:lpstr>TEXTOS DE DIFERENTES ESTILOS E DE AUTORES DIVERSOS</vt:lpstr>
      <vt:lpstr>TEXTO DE DIFERENTES ESTILOS E DE  AUTORES DIVERSOS</vt:lpstr>
      <vt:lpstr>OBJETIVOS</vt:lpstr>
      <vt:lpstr>Atividade 3: Pergunta-desafio</vt:lpstr>
      <vt:lpstr>Importância do tema</vt:lpstr>
      <vt:lpstr>Apresentação do PowerPoint</vt:lpstr>
      <vt:lpstr>Apresentação do PowerPoint</vt:lpstr>
      <vt:lpstr>Apresentação do PowerPoint</vt:lpstr>
      <vt:lpstr>Atividade 8: Momento de reflexão</vt:lpstr>
      <vt:lpstr>Atividade 9: Textos Dissertativos</vt:lpstr>
      <vt:lpstr>Atividade 10: Textos Narrativos</vt:lpstr>
      <vt:lpstr>Atividade 11: Textos Descritivos</vt:lpstr>
      <vt:lpstr>Atividade 12: Textos Teatrais</vt:lpstr>
      <vt:lpstr>Apresentação do PowerPoint</vt:lpstr>
      <vt:lpstr>Apresentação do PowerPoint</vt:lpstr>
      <vt:lpstr>Apresentação do PowerPoint</vt:lpstr>
      <vt:lpstr>Apresentação do PowerPoint</vt:lpstr>
      <vt:lpstr>Atividade 17:  Textos Teatrais –  Conhecendo um pouco mais</vt:lpstr>
      <vt:lpstr>Atividade 18:  Textos Teatrais – Gêneros  </vt:lpstr>
      <vt:lpstr>Atividade 19: Elementos dos textos teatrais</vt:lpstr>
      <vt:lpstr>Atividade 20: Um exemplo de texto teatral</vt:lpstr>
      <vt:lpstr>Atividade 21: Exercitando a escrita teatral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Atividade 31: Na próxima aula...</vt:lpstr>
      <vt:lpstr> APRESENTAÇÃO               INICIAL</vt:lpstr>
      <vt:lpstr>Apresentação do PowerPoint</vt:lpstr>
      <vt:lpstr>Apresentação do PowerPoint</vt:lpstr>
      <vt:lpstr>Apresentação do PowerPoint</vt:lpstr>
      <vt:lpstr>Textos Dissertativos</vt:lpstr>
      <vt:lpstr>Apresentação do PowerPoint</vt:lpstr>
      <vt:lpstr>Apresentação do PowerPoint</vt:lpstr>
      <vt:lpstr>Apresentação do PowerPoint</vt:lpstr>
      <vt:lpstr>          Textos Teatrais    Conhecendo um pouco mais</vt:lpstr>
      <vt:lpstr>Apresentação do PowerPoint</vt:lpstr>
      <vt:lpstr>Apresentação do PowerPoint</vt:lpstr>
      <vt:lpstr>NA PRÓXIMA AULA...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flavia.gomes</dc:creator>
  <cp:lastModifiedBy>joao helio</cp:lastModifiedBy>
  <cp:revision>9836</cp:revision>
  <dcterms:created xsi:type="dcterms:W3CDTF">2011-09-15T14:39:50Z</dcterms:created>
  <dcterms:modified xsi:type="dcterms:W3CDTF">2024-04-11T16:06:52Z</dcterms:modified>
</cp:coreProperties>
</file>