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43"/>
  </p:notesMasterIdLst>
  <p:sldIdLst>
    <p:sldId id="586" r:id="rId2"/>
    <p:sldId id="257" r:id="rId3"/>
    <p:sldId id="258" r:id="rId4"/>
    <p:sldId id="588" r:id="rId5"/>
    <p:sldId id="259" r:id="rId6"/>
    <p:sldId id="260" r:id="rId7"/>
    <p:sldId id="261" r:id="rId8"/>
    <p:sldId id="262" r:id="rId9"/>
    <p:sldId id="263" r:id="rId10"/>
    <p:sldId id="264" r:id="rId11"/>
    <p:sldId id="556" r:id="rId12"/>
    <p:sldId id="561" r:id="rId13"/>
    <p:sldId id="583" r:id="rId14"/>
    <p:sldId id="562" r:id="rId15"/>
    <p:sldId id="563" r:id="rId16"/>
    <p:sldId id="564" r:id="rId17"/>
    <p:sldId id="565" r:id="rId18"/>
    <p:sldId id="566" r:id="rId19"/>
    <p:sldId id="567" r:id="rId20"/>
    <p:sldId id="568" r:id="rId21"/>
    <p:sldId id="569" r:id="rId22"/>
    <p:sldId id="585" r:id="rId23"/>
    <p:sldId id="587" r:id="rId24"/>
    <p:sldId id="570" r:id="rId25"/>
    <p:sldId id="573" r:id="rId26"/>
    <p:sldId id="584" r:id="rId27"/>
    <p:sldId id="574" r:id="rId28"/>
    <p:sldId id="576" r:id="rId29"/>
    <p:sldId id="577" r:id="rId30"/>
    <p:sldId id="579" r:id="rId31"/>
    <p:sldId id="580" r:id="rId32"/>
    <p:sldId id="582" r:id="rId33"/>
    <p:sldId id="589" r:id="rId34"/>
    <p:sldId id="590" r:id="rId35"/>
    <p:sldId id="591" r:id="rId36"/>
    <p:sldId id="592" r:id="rId37"/>
    <p:sldId id="266" r:id="rId38"/>
    <p:sldId id="593" r:id="rId39"/>
    <p:sldId id="594" r:id="rId40"/>
    <p:sldId id="595" r:id="rId41"/>
    <p:sldId id="267" r:id="rId4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5" d="100"/>
          <a:sy n="75" d="100"/>
        </p:scale>
        <p:origin x="874" y="-130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B0A394-7862-47F0-80CE-A702DFA4A121}" type="datetimeFigureOut">
              <a:rPr lang="pt-BR" smtClean="0"/>
              <a:t>07/10/2024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5FA57F-A83A-4ADB-8942-82D9B390B66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700644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g29c6d137b5a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1" name="Google Shape;281;g29c6d137b5a_0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>
            <a:extLst>
              <a:ext uri="{FF2B5EF4-FFF2-40B4-BE49-F238E27FC236}">
                <a16:creationId xmlns:a16="http://schemas.microsoft.com/office/drawing/2014/main" id="{6743F037-86C0-AFA3-58A2-11E97B54AF7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BD190156-3FF7-4D27-9BD2-B503D1D75D80}" type="slidenum">
              <a:rPr lang="pt-BR" altLang="pt-BR" sz="1200"/>
              <a:pPr/>
              <a:t>11</a:t>
            </a:fld>
            <a:endParaRPr lang="pt-BR" altLang="pt-BR" sz="1200"/>
          </a:p>
        </p:txBody>
      </p:sp>
      <p:sp>
        <p:nvSpPr>
          <p:cNvPr id="30723" name="Rectangle 2">
            <a:extLst>
              <a:ext uri="{FF2B5EF4-FFF2-40B4-BE49-F238E27FC236}">
                <a16:creationId xmlns:a16="http://schemas.microsoft.com/office/drawing/2014/main" id="{1381E019-0725-DB86-292A-6ADC2EED151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>
            <a:extLst>
              <a:ext uri="{FF2B5EF4-FFF2-40B4-BE49-F238E27FC236}">
                <a16:creationId xmlns:a16="http://schemas.microsoft.com/office/drawing/2014/main" id="{DF971D3A-535C-0CA7-2A91-0B2E29B28CB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pt-BR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>
            <a:extLst>
              <a:ext uri="{FF2B5EF4-FFF2-40B4-BE49-F238E27FC236}">
                <a16:creationId xmlns:a16="http://schemas.microsoft.com/office/drawing/2014/main" id="{13894CDB-4618-4AB1-DB60-68D769E4435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37B3C109-67E4-474E-9D6E-AFE33F948566}" type="slidenum">
              <a:rPr lang="pt-BR" altLang="pt-BR" sz="1200"/>
              <a:pPr/>
              <a:t>12</a:t>
            </a:fld>
            <a:endParaRPr lang="pt-BR" altLang="pt-BR" sz="1200"/>
          </a:p>
        </p:txBody>
      </p:sp>
      <p:sp>
        <p:nvSpPr>
          <p:cNvPr id="31747" name="Rectangle 2">
            <a:extLst>
              <a:ext uri="{FF2B5EF4-FFF2-40B4-BE49-F238E27FC236}">
                <a16:creationId xmlns:a16="http://schemas.microsoft.com/office/drawing/2014/main" id="{F61B446B-7343-A827-0374-3065FA21989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>
            <a:extLst>
              <a:ext uri="{FF2B5EF4-FFF2-40B4-BE49-F238E27FC236}">
                <a16:creationId xmlns:a16="http://schemas.microsoft.com/office/drawing/2014/main" id="{B6A03408-584E-1A6E-DDF8-840FBE3C962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pt-BR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>
            <a:extLst>
              <a:ext uri="{FF2B5EF4-FFF2-40B4-BE49-F238E27FC236}">
                <a16:creationId xmlns:a16="http://schemas.microsoft.com/office/drawing/2014/main" id="{530CD75C-A0EA-8237-04F6-42812FD0129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D877A1C6-40B9-4BF6-8A67-73904056B5D6}" type="slidenum">
              <a:rPr lang="pt-BR" altLang="pt-BR" sz="1200"/>
              <a:pPr/>
              <a:t>13</a:t>
            </a:fld>
            <a:endParaRPr lang="pt-BR" altLang="pt-BR" sz="1200"/>
          </a:p>
        </p:txBody>
      </p:sp>
      <p:sp>
        <p:nvSpPr>
          <p:cNvPr id="32771" name="Rectangle 2">
            <a:extLst>
              <a:ext uri="{FF2B5EF4-FFF2-40B4-BE49-F238E27FC236}">
                <a16:creationId xmlns:a16="http://schemas.microsoft.com/office/drawing/2014/main" id="{6F4107E3-F0E3-001A-590F-A0746AF8580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>
            <a:extLst>
              <a:ext uri="{FF2B5EF4-FFF2-40B4-BE49-F238E27FC236}">
                <a16:creationId xmlns:a16="http://schemas.microsoft.com/office/drawing/2014/main" id="{2C3D1A82-DFD9-36A8-8B62-8C02CFCFFCF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pt-BR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>
            <a:extLst>
              <a:ext uri="{FF2B5EF4-FFF2-40B4-BE49-F238E27FC236}">
                <a16:creationId xmlns:a16="http://schemas.microsoft.com/office/drawing/2014/main" id="{1672E17E-EC63-60DE-1890-03C06FEC00C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C1DDDE2D-6920-4008-8A78-A9E0050813B3}" type="slidenum">
              <a:rPr lang="pt-BR" altLang="pt-BR" sz="1200"/>
              <a:pPr/>
              <a:t>14</a:t>
            </a:fld>
            <a:endParaRPr lang="pt-BR" altLang="pt-BR" sz="1200"/>
          </a:p>
        </p:txBody>
      </p:sp>
      <p:sp>
        <p:nvSpPr>
          <p:cNvPr id="33795" name="Rectangle 2">
            <a:extLst>
              <a:ext uri="{FF2B5EF4-FFF2-40B4-BE49-F238E27FC236}">
                <a16:creationId xmlns:a16="http://schemas.microsoft.com/office/drawing/2014/main" id="{ED6ED504-69FA-ECBC-6014-D26A7124AD8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>
            <a:extLst>
              <a:ext uri="{FF2B5EF4-FFF2-40B4-BE49-F238E27FC236}">
                <a16:creationId xmlns:a16="http://schemas.microsoft.com/office/drawing/2014/main" id="{4505F341-D99F-E3FD-6ABE-C4F13810382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pt-BR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>
            <a:extLst>
              <a:ext uri="{FF2B5EF4-FFF2-40B4-BE49-F238E27FC236}">
                <a16:creationId xmlns:a16="http://schemas.microsoft.com/office/drawing/2014/main" id="{362B9689-ABA6-F52D-4D36-C626707A17E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6DFD6C24-EEDB-4A1E-804D-6CFDCCB96B70}" type="slidenum">
              <a:rPr lang="pt-BR" altLang="pt-BR" sz="1200"/>
              <a:pPr/>
              <a:t>15</a:t>
            </a:fld>
            <a:endParaRPr lang="pt-BR" altLang="pt-BR" sz="1200"/>
          </a:p>
        </p:txBody>
      </p:sp>
      <p:sp>
        <p:nvSpPr>
          <p:cNvPr id="34819" name="Rectangle 2">
            <a:extLst>
              <a:ext uri="{FF2B5EF4-FFF2-40B4-BE49-F238E27FC236}">
                <a16:creationId xmlns:a16="http://schemas.microsoft.com/office/drawing/2014/main" id="{6039532E-0695-55F8-F1CF-7FE9B0CB0C5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>
            <a:extLst>
              <a:ext uri="{FF2B5EF4-FFF2-40B4-BE49-F238E27FC236}">
                <a16:creationId xmlns:a16="http://schemas.microsoft.com/office/drawing/2014/main" id="{4034F4B9-A91C-8C08-BD35-FE318F6C25E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pt-BR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>
            <a:extLst>
              <a:ext uri="{FF2B5EF4-FFF2-40B4-BE49-F238E27FC236}">
                <a16:creationId xmlns:a16="http://schemas.microsoft.com/office/drawing/2014/main" id="{B43E3908-92DB-6A8B-0A09-07B8D3385A9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5E73D067-CE4F-4ED1-9A19-D316159C80A4}" type="slidenum">
              <a:rPr lang="pt-BR" altLang="pt-BR" sz="1200"/>
              <a:pPr/>
              <a:t>16</a:t>
            </a:fld>
            <a:endParaRPr lang="pt-BR" altLang="pt-BR" sz="1200"/>
          </a:p>
        </p:txBody>
      </p:sp>
      <p:sp>
        <p:nvSpPr>
          <p:cNvPr id="35843" name="Rectangle 2">
            <a:extLst>
              <a:ext uri="{FF2B5EF4-FFF2-40B4-BE49-F238E27FC236}">
                <a16:creationId xmlns:a16="http://schemas.microsoft.com/office/drawing/2014/main" id="{B7E4430B-5880-52D0-0053-0A0A477DBFE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>
            <a:extLst>
              <a:ext uri="{FF2B5EF4-FFF2-40B4-BE49-F238E27FC236}">
                <a16:creationId xmlns:a16="http://schemas.microsoft.com/office/drawing/2014/main" id="{2FAE2FFB-0EEE-8106-C8F3-2CA786FC744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pt-BR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>
            <a:extLst>
              <a:ext uri="{FF2B5EF4-FFF2-40B4-BE49-F238E27FC236}">
                <a16:creationId xmlns:a16="http://schemas.microsoft.com/office/drawing/2014/main" id="{FB1D663A-D1F7-F0C7-BAE3-A11040E63B7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EA2EE506-C312-409D-A316-DFE85DC91937}" type="slidenum">
              <a:rPr lang="pt-BR" altLang="pt-BR" sz="1200"/>
              <a:pPr/>
              <a:t>17</a:t>
            </a:fld>
            <a:endParaRPr lang="pt-BR" altLang="pt-BR" sz="1200"/>
          </a:p>
        </p:txBody>
      </p:sp>
      <p:sp>
        <p:nvSpPr>
          <p:cNvPr id="36867" name="Rectangle 2">
            <a:extLst>
              <a:ext uri="{FF2B5EF4-FFF2-40B4-BE49-F238E27FC236}">
                <a16:creationId xmlns:a16="http://schemas.microsoft.com/office/drawing/2014/main" id="{4EAAA5C8-FB5D-9AF8-985D-41DAB7C07B9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>
            <a:extLst>
              <a:ext uri="{FF2B5EF4-FFF2-40B4-BE49-F238E27FC236}">
                <a16:creationId xmlns:a16="http://schemas.microsoft.com/office/drawing/2014/main" id="{5FBF7E77-75A1-17F1-B3B1-167433A9E18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pt-BR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>
            <a:extLst>
              <a:ext uri="{FF2B5EF4-FFF2-40B4-BE49-F238E27FC236}">
                <a16:creationId xmlns:a16="http://schemas.microsoft.com/office/drawing/2014/main" id="{FC226268-EFF5-00DF-140E-C8B6C0C7E40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126F533A-0C6C-40E4-B364-813834FCD3F5}" type="slidenum">
              <a:rPr lang="pt-BR" altLang="pt-BR" sz="1200"/>
              <a:pPr/>
              <a:t>18</a:t>
            </a:fld>
            <a:endParaRPr lang="pt-BR" altLang="pt-BR" sz="1200"/>
          </a:p>
        </p:txBody>
      </p:sp>
      <p:sp>
        <p:nvSpPr>
          <p:cNvPr id="37891" name="Rectangle 2">
            <a:extLst>
              <a:ext uri="{FF2B5EF4-FFF2-40B4-BE49-F238E27FC236}">
                <a16:creationId xmlns:a16="http://schemas.microsoft.com/office/drawing/2014/main" id="{7AF3E0B9-ACF0-7A5F-AC1F-5666B4A7ED8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>
            <a:extLst>
              <a:ext uri="{FF2B5EF4-FFF2-40B4-BE49-F238E27FC236}">
                <a16:creationId xmlns:a16="http://schemas.microsoft.com/office/drawing/2014/main" id="{0AFFC007-6F8F-261C-C370-718FF88FF3A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pt-BR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>
            <a:extLst>
              <a:ext uri="{FF2B5EF4-FFF2-40B4-BE49-F238E27FC236}">
                <a16:creationId xmlns:a16="http://schemas.microsoft.com/office/drawing/2014/main" id="{DF6143E3-0B9C-595D-B594-5095F5E3C80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33000036-5469-4681-8534-E855C3ED6EE6}" type="slidenum">
              <a:rPr lang="pt-BR" altLang="pt-BR" sz="1200"/>
              <a:pPr/>
              <a:t>19</a:t>
            </a:fld>
            <a:endParaRPr lang="pt-BR" altLang="pt-BR" sz="1200"/>
          </a:p>
        </p:txBody>
      </p:sp>
      <p:sp>
        <p:nvSpPr>
          <p:cNvPr id="38915" name="Rectangle 2">
            <a:extLst>
              <a:ext uri="{FF2B5EF4-FFF2-40B4-BE49-F238E27FC236}">
                <a16:creationId xmlns:a16="http://schemas.microsoft.com/office/drawing/2014/main" id="{15724BA3-AC75-E38C-CB8C-BCEAE706DBD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>
            <a:extLst>
              <a:ext uri="{FF2B5EF4-FFF2-40B4-BE49-F238E27FC236}">
                <a16:creationId xmlns:a16="http://schemas.microsoft.com/office/drawing/2014/main" id="{5C217D4A-5763-351B-6ABF-A11E9E6B219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pt-BR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>
            <a:extLst>
              <a:ext uri="{FF2B5EF4-FFF2-40B4-BE49-F238E27FC236}">
                <a16:creationId xmlns:a16="http://schemas.microsoft.com/office/drawing/2014/main" id="{E629D344-0D43-104A-A33B-FBFF6C8EDE6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0C64B90C-EC13-49C7-8C55-5985D1F188C1}" type="slidenum">
              <a:rPr lang="pt-BR" altLang="pt-BR" sz="1200"/>
              <a:pPr/>
              <a:t>20</a:t>
            </a:fld>
            <a:endParaRPr lang="pt-BR" altLang="pt-BR" sz="1200"/>
          </a:p>
        </p:txBody>
      </p:sp>
      <p:sp>
        <p:nvSpPr>
          <p:cNvPr id="39939" name="Rectangle 2">
            <a:extLst>
              <a:ext uri="{FF2B5EF4-FFF2-40B4-BE49-F238E27FC236}">
                <a16:creationId xmlns:a16="http://schemas.microsoft.com/office/drawing/2014/main" id="{6C9F8576-8006-C72A-87A0-D32CB42BE4D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>
            <a:extLst>
              <a:ext uri="{FF2B5EF4-FFF2-40B4-BE49-F238E27FC236}">
                <a16:creationId xmlns:a16="http://schemas.microsoft.com/office/drawing/2014/main" id="{79082EC9-3BD6-A05D-79F9-F8D36FB0918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pt-BR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>
            <a:extLst>
              <a:ext uri="{FF2B5EF4-FFF2-40B4-BE49-F238E27FC236}">
                <a16:creationId xmlns:a16="http://schemas.microsoft.com/office/drawing/2014/main" id="{66BAD72B-E6DD-0145-7BF0-9C99F7AD054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11350479-AB04-4316-BE37-FE7507E1D459}" type="slidenum">
              <a:rPr lang="pt-BR" altLang="pt-BR" sz="1200"/>
              <a:pPr/>
              <a:t>21</a:t>
            </a:fld>
            <a:endParaRPr lang="pt-BR" altLang="pt-BR" sz="1200"/>
          </a:p>
        </p:txBody>
      </p:sp>
      <p:sp>
        <p:nvSpPr>
          <p:cNvPr id="40963" name="Rectangle 2">
            <a:extLst>
              <a:ext uri="{FF2B5EF4-FFF2-40B4-BE49-F238E27FC236}">
                <a16:creationId xmlns:a16="http://schemas.microsoft.com/office/drawing/2014/main" id="{C8902EE6-7245-719B-C5DD-DD0C1250D9D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>
            <a:extLst>
              <a:ext uri="{FF2B5EF4-FFF2-40B4-BE49-F238E27FC236}">
                <a16:creationId xmlns:a16="http://schemas.microsoft.com/office/drawing/2014/main" id="{6E83F29F-48ED-704B-9E5D-06606D997DA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pt-BR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>
            <a:extLst>
              <a:ext uri="{FF2B5EF4-FFF2-40B4-BE49-F238E27FC236}">
                <a16:creationId xmlns:a16="http://schemas.microsoft.com/office/drawing/2014/main" id="{32294AF6-B6C5-2B28-92FC-33D5A39EA0D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D42D08A4-1ED2-4089-BBEB-A64C6168294F}" type="slidenum">
              <a:rPr lang="pt-BR" altLang="pt-BR" sz="1200"/>
              <a:pPr/>
              <a:t>22</a:t>
            </a:fld>
            <a:endParaRPr lang="pt-BR" altLang="pt-BR" sz="1200"/>
          </a:p>
        </p:txBody>
      </p:sp>
      <p:sp>
        <p:nvSpPr>
          <p:cNvPr id="41987" name="Rectangle 2">
            <a:extLst>
              <a:ext uri="{FF2B5EF4-FFF2-40B4-BE49-F238E27FC236}">
                <a16:creationId xmlns:a16="http://schemas.microsoft.com/office/drawing/2014/main" id="{65E2C4F3-4AB9-0C2A-7441-A69656008AF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>
            <a:extLst>
              <a:ext uri="{FF2B5EF4-FFF2-40B4-BE49-F238E27FC236}">
                <a16:creationId xmlns:a16="http://schemas.microsoft.com/office/drawing/2014/main" id="{ECFB4CBB-B920-FF89-C6B8-96C32DD2A8D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pt-BR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>
            <a:extLst>
              <a:ext uri="{FF2B5EF4-FFF2-40B4-BE49-F238E27FC236}">
                <a16:creationId xmlns:a16="http://schemas.microsoft.com/office/drawing/2014/main" id="{2A3E362B-E1B5-01AD-B316-D190969A8D8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BDA051C4-6258-40A7-B685-2AE42D1B1A92}" type="slidenum">
              <a:rPr lang="pt-BR" altLang="pt-BR" sz="1200"/>
              <a:pPr/>
              <a:t>24</a:t>
            </a:fld>
            <a:endParaRPr lang="pt-BR" altLang="pt-BR" sz="1200"/>
          </a:p>
        </p:txBody>
      </p:sp>
      <p:sp>
        <p:nvSpPr>
          <p:cNvPr id="43011" name="Rectangle 2">
            <a:extLst>
              <a:ext uri="{FF2B5EF4-FFF2-40B4-BE49-F238E27FC236}">
                <a16:creationId xmlns:a16="http://schemas.microsoft.com/office/drawing/2014/main" id="{FB16A1EA-5F02-C97A-A6B9-6AB73493AD0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>
            <a:extLst>
              <a:ext uri="{FF2B5EF4-FFF2-40B4-BE49-F238E27FC236}">
                <a16:creationId xmlns:a16="http://schemas.microsoft.com/office/drawing/2014/main" id="{778E0C2A-A4FC-4D5C-156D-33C966D402B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pt-BR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>
            <a:extLst>
              <a:ext uri="{FF2B5EF4-FFF2-40B4-BE49-F238E27FC236}">
                <a16:creationId xmlns:a16="http://schemas.microsoft.com/office/drawing/2014/main" id="{A2EF137E-DD6A-7629-BBAD-3F22B0300FD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8B05D7D7-26BD-4BE0-9F03-0EE75C1B0031}" type="slidenum">
              <a:rPr lang="pt-BR" altLang="pt-BR" sz="1200"/>
              <a:pPr/>
              <a:t>25</a:t>
            </a:fld>
            <a:endParaRPr lang="pt-BR" altLang="pt-BR" sz="1200"/>
          </a:p>
        </p:txBody>
      </p:sp>
      <p:sp>
        <p:nvSpPr>
          <p:cNvPr id="44035" name="Rectangle 2">
            <a:extLst>
              <a:ext uri="{FF2B5EF4-FFF2-40B4-BE49-F238E27FC236}">
                <a16:creationId xmlns:a16="http://schemas.microsoft.com/office/drawing/2014/main" id="{0AEB7CDB-3048-0B28-54C0-9206E40C38A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>
            <a:extLst>
              <a:ext uri="{FF2B5EF4-FFF2-40B4-BE49-F238E27FC236}">
                <a16:creationId xmlns:a16="http://schemas.microsoft.com/office/drawing/2014/main" id="{6098F7EB-8221-52D7-72A1-033C57F89E5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pt-BR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>
            <a:extLst>
              <a:ext uri="{FF2B5EF4-FFF2-40B4-BE49-F238E27FC236}">
                <a16:creationId xmlns:a16="http://schemas.microsoft.com/office/drawing/2014/main" id="{7794F4C8-A802-6B47-1FD6-43BE7826B00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EE3B5ABB-7A65-44BB-A286-2B94E7D3E8E6}" type="slidenum">
              <a:rPr lang="pt-BR" altLang="pt-BR" sz="1200"/>
              <a:pPr/>
              <a:t>26</a:t>
            </a:fld>
            <a:endParaRPr lang="pt-BR" altLang="pt-BR" sz="1200"/>
          </a:p>
        </p:txBody>
      </p:sp>
      <p:sp>
        <p:nvSpPr>
          <p:cNvPr id="45059" name="Rectangle 2">
            <a:extLst>
              <a:ext uri="{FF2B5EF4-FFF2-40B4-BE49-F238E27FC236}">
                <a16:creationId xmlns:a16="http://schemas.microsoft.com/office/drawing/2014/main" id="{39432A9C-0DA8-508F-D336-05A702600BE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>
            <a:extLst>
              <a:ext uri="{FF2B5EF4-FFF2-40B4-BE49-F238E27FC236}">
                <a16:creationId xmlns:a16="http://schemas.microsoft.com/office/drawing/2014/main" id="{0842BEA2-076C-2963-A417-70597AA8AEB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pt-BR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>
            <a:extLst>
              <a:ext uri="{FF2B5EF4-FFF2-40B4-BE49-F238E27FC236}">
                <a16:creationId xmlns:a16="http://schemas.microsoft.com/office/drawing/2014/main" id="{FEC1A057-AE2B-DD38-31FB-A887B1E0995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4686F130-B2BE-4ED7-80BF-86645260C2CB}" type="slidenum">
              <a:rPr lang="pt-BR" altLang="pt-BR" sz="1200"/>
              <a:pPr/>
              <a:t>27</a:t>
            </a:fld>
            <a:endParaRPr lang="pt-BR" altLang="pt-BR" sz="1200"/>
          </a:p>
        </p:txBody>
      </p:sp>
      <p:sp>
        <p:nvSpPr>
          <p:cNvPr id="46083" name="Rectangle 2">
            <a:extLst>
              <a:ext uri="{FF2B5EF4-FFF2-40B4-BE49-F238E27FC236}">
                <a16:creationId xmlns:a16="http://schemas.microsoft.com/office/drawing/2014/main" id="{AD5DC4B9-6FDF-29F3-F67C-F7130DF5BC3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>
            <a:extLst>
              <a:ext uri="{FF2B5EF4-FFF2-40B4-BE49-F238E27FC236}">
                <a16:creationId xmlns:a16="http://schemas.microsoft.com/office/drawing/2014/main" id="{79736903-7145-20F4-46D5-D12D589A12F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pt-BR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>
            <a:extLst>
              <a:ext uri="{FF2B5EF4-FFF2-40B4-BE49-F238E27FC236}">
                <a16:creationId xmlns:a16="http://schemas.microsoft.com/office/drawing/2014/main" id="{16633253-F5C3-547F-E4E1-EF478E34823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D176D65A-0DD3-44AA-9622-A20ED4390A83}" type="slidenum">
              <a:rPr lang="pt-BR" altLang="pt-BR" sz="1200"/>
              <a:pPr/>
              <a:t>28</a:t>
            </a:fld>
            <a:endParaRPr lang="pt-BR" altLang="pt-BR" sz="1200"/>
          </a:p>
        </p:txBody>
      </p:sp>
      <p:sp>
        <p:nvSpPr>
          <p:cNvPr id="47107" name="Rectangle 2">
            <a:extLst>
              <a:ext uri="{FF2B5EF4-FFF2-40B4-BE49-F238E27FC236}">
                <a16:creationId xmlns:a16="http://schemas.microsoft.com/office/drawing/2014/main" id="{F3A96ED1-A8E5-20C9-6F2A-181E6B9E7A7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>
            <a:extLst>
              <a:ext uri="{FF2B5EF4-FFF2-40B4-BE49-F238E27FC236}">
                <a16:creationId xmlns:a16="http://schemas.microsoft.com/office/drawing/2014/main" id="{4994C5CA-B52A-1522-149F-66CB246183B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pt-BR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>
            <a:extLst>
              <a:ext uri="{FF2B5EF4-FFF2-40B4-BE49-F238E27FC236}">
                <a16:creationId xmlns:a16="http://schemas.microsoft.com/office/drawing/2014/main" id="{E5DC4688-17A0-A4AC-1161-F2836710202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3A2EAB09-C56D-4AFD-8CE7-A3795683339F}" type="slidenum">
              <a:rPr lang="pt-BR" altLang="pt-BR" sz="1200"/>
              <a:pPr/>
              <a:t>29</a:t>
            </a:fld>
            <a:endParaRPr lang="pt-BR" altLang="pt-BR" sz="1200"/>
          </a:p>
        </p:txBody>
      </p:sp>
      <p:sp>
        <p:nvSpPr>
          <p:cNvPr id="48131" name="Rectangle 2">
            <a:extLst>
              <a:ext uri="{FF2B5EF4-FFF2-40B4-BE49-F238E27FC236}">
                <a16:creationId xmlns:a16="http://schemas.microsoft.com/office/drawing/2014/main" id="{1647FE3F-4CD1-0F16-06D6-9187D729226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>
            <a:extLst>
              <a:ext uri="{FF2B5EF4-FFF2-40B4-BE49-F238E27FC236}">
                <a16:creationId xmlns:a16="http://schemas.microsoft.com/office/drawing/2014/main" id="{698168C3-C7E7-CAEC-7AED-2F89E9779C6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pt-BR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>
            <a:extLst>
              <a:ext uri="{FF2B5EF4-FFF2-40B4-BE49-F238E27FC236}">
                <a16:creationId xmlns:a16="http://schemas.microsoft.com/office/drawing/2014/main" id="{AF814E7C-9963-9AD3-A081-E66C53AA952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5A850425-14C8-4814-A57E-3A6E82C18A9D}" type="slidenum">
              <a:rPr lang="pt-BR" altLang="pt-BR" sz="1200"/>
              <a:pPr/>
              <a:t>30</a:t>
            </a:fld>
            <a:endParaRPr lang="pt-BR" altLang="pt-BR" sz="1200"/>
          </a:p>
        </p:txBody>
      </p:sp>
      <p:sp>
        <p:nvSpPr>
          <p:cNvPr id="49155" name="Rectangle 2">
            <a:extLst>
              <a:ext uri="{FF2B5EF4-FFF2-40B4-BE49-F238E27FC236}">
                <a16:creationId xmlns:a16="http://schemas.microsoft.com/office/drawing/2014/main" id="{51D234B0-E375-B446-13B4-AFD51AA02F5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>
            <a:extLst>
              <a:ext uri="{FF2B5EF4-FFF2-40B4-BE49-F238E27FC236}">
                <a16:creationId xmlns:a16="http://schemas.microsoft.com/office/drawing/2014/main" id="{59E0C727-2B48-9EDC-01EB-4347CEA952D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pt-BR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>
            <a:extLst>
              <a:ext uri="{FF2B5EF4-FFF2-40B4-BE49-F238E27FC236}">
                <a16:creationId xmlns:a16="http://schemas.microsoft.com/office/drawing/2014/main" id="{1A38BE56-A075-D44A-BE6E-2F7F72AC965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12DF954E-073F-4B20-AA38-869CD04ADB52}" type="slidenum">
              <a:rPr lang="pt-BR" altLang="pt-BR" sz="1200"/>
              <a:pPr/>
              <a:t>31</a:t>
            </a:fld>
            <a:endParaRPr lang="pt-BR" altLang="pt-BR" sz="1200"/>
          </a:p>
        </p:txBody>
      </p:sp>
      <p:sp>
        <p:nvSpPr>
          <p:cNvPr id="50179" name="Rectangle 2">
            <a:extLst>
              <a:ext uri="{FF2B5EF4-FFF2-40B4-BE49-F238E27FC236}">
                <a16:creationId xmlns:a16="http://schemas.microsoft.com/office/drawing/2014/main" id="{E21A09B0-36A0-C4F1-A30A-BAD209085B4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>
            <a:extLst>
              <a:ext uri="{FF2B5EF4-FFF2-40B4-BE49-F238E27FC236}">
                <a16:creationId xmlns:a16="http://schemas.microsoft.com/office/drawing/2014/main" id="{EC54D59A-549A-0E14-E237-4F8EC08186B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pt-BR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>
            <a:extLst>
              <a:ext uri="{FF2B5EF4-FFF2-40B4-BE49-F238E27FC236}">
                <a16:creationId xmlns:a16="http://schemas.microsoft.com/office/drawing/2014/main" id="{1AAFA85D-F22D-B67C-7134-CA09E56C45F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5D2C8BD0-862A-4B15-83D8-571A040E28AB}" type="slidenum">
              <a:rPr lang="pt-BR" altLang="pt-BR" sz="1200"/>
              <a:pPr/>
              <a:t>32</a:t>
            </a:fld>
            <a:endParaRPr lang="pt-BR" altLang="pt-BR" sz="1200"/>
          </a:p>
        </p:txBody>
      </p:sp>
      <p:sp>
        <p:nvSpPr>
          <p:cNvPr id="51203" name="Rectangle 2">
            <a:extLst>
              <a:ext uri="{FF2B5EF4-FFF2-40B4-BE49-F238E27FC236}">
                <a16:creationId xmlns:a16="http://schemas.microsoft.com/office/drawing/2014/main" id="{8F4AE45F-C026-86E5-913D-260BFAC7AD8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>
            <a:extLst>
              <a:ext uri="{FF2B5EF4-FFF2-40B4-BE49-F238E27FC236}">
                <a16:creationId xmlns:a16="http://schemas.microsoft.com/office/drawing/2014/main" id="{7D561B3D-FF5F-5E6B-0E1E-B30475580D0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pt-BR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png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2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5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7.png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pn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png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4.png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png"/><Relationship Id="rId4" Type="http://schemas.openxmlformats.org/officeDocument/2006/relationships/image" Target="../media/image18.png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2Tynxth" TargetMode="External"/><Relationship Id="rId7" Type="http://schemas.openxmlformats.org/officeDocument/2006/relationships/image" Target="../media/image10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6.png"/><Relationship Id="rId5" Type="http://schemas.openxmlformats.org/officeDocument/2006/relationships/hyperlink" Target="http://bit.ly/2TtBDfr" TargetMode="External"/><Relationship Id="rId4" Type="http://schemas.openxmlformats.org/officeDocument/2006/relationships/hyperlink" Target="http://bit.ly/2TyoMsr" TargetMode="Externa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6.png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9;p2"/>
          <p:cNvPicPr preferRelativeResize="0"/>
          <p:nvPr/>
        </p:nvPicPr>
        <p:blipFill rotWithShape="1">
          <a:blip r:embed="rId2">
            <a:alphaModFix/>
          </a:blip>
          <a:srcRect t="41839" r="41255" b="12547"/>
          <a:stretch/>
        </p:blipFill>
        <p:spPr>
          <a:xfrm>
            <a:off x="319867" y="398285"/>
            <a:ext cx="11449733" cy="6036967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0;p2"/>
          <p:cNvSpPr/>
          <p:nvPr/>
        </p:nvSpPr>
        <p:spPr>
          <a:xfrm>
            <a:off x="175967" y="249283"/>
            <a:ext cx="11741319" cy="6359424"/>
          </a:xfrm>
          <a:custGeom>
            <a:avLst/>
            <a:gdLst/>
            <a:ahLst/>
            <a:cxnLst/>
            <a:rect l="l" t="t" r="r" b="b"/>
            <a:pathLst>
              <a:path w="27411" h="15304" extrusionOk="0">
                <a:moveTo>
                  <a:pt x="27326" y="12351"/>
                </a:moveTo>
                <a:lnTo>
                  <a:pt x="27072" y="12599"/>
                </a:lnTo>
                <a:lnTo>
                  <a:pt x="27072" y="2701"/>
                </a:lnTo>
                <a:lnTo>
                  <a:pt x="27326" y="2949"/>
                </a:lnTo>
                <a:lnTo>
                  <a:pt x="27326" y="12351"/>
                </a:lnTo>
                <a:moveTo>
                  <a:pt x="26988" y="2500"/>
                </a:moveTo>
                <a:lnTo>
                  <a:pt x="26667" y="2183"/>
                </a:lnTo>
                <a:lnTo>
                  <a:pt x="26667" y="1610"/>
                </a:lnTo>
                <a:cubicBezTo>
                  <a:pt x="26667" y="1588"/>
                  <a:pt x="26649" y="1569"/>
                  <a:pt x="26625" y="1569"/>
                </a:cubicBezTo>
                <a:cubicBezTo>
                  <a:pt x="26420" y="1569"/>
                  <a:pt x="26233" y="1489"/>
                  <a:pt x="26092" y="1361"/>
                </a:cubicBezTo>
                <a:lnTo>
                  <a:pt x="26988" y="474"/>
                </a:lnTo>
                <a:lnTo>
                  <a:pt x="26988" y="2500"/>
                </a:lnTo>
                <a:moveTo>
                  <a:pt x="26988" y="12683"/>
                </a:moveTo>
                <a:lnTo>
                  <a:pt x="26596" y="13074"/>
                </a:lnTo>
                <a:cubicBezTo>
                  <a:pt x="26586" y="13081"/>
                  <a:pt x="26582" y="13092"/>
                  <a:pt x="26582" y="13103"/>
                </a:cubicBezTo>
                <a:lnTo>
                  <a:pt x="26582" y="13651"/>
                </a:lnTo>
                <a:cubicBezTo>
                  <a:pt x="26353" y="13662"/>
                  <a:pt x="26149" y="13756"/>
                  <a:pt x="26000" y="13906"/>
                </a:cubicBezTo>
                <a:lnTo>
                  <a:pt x="25997" y="13906"/>
                </a:lnTo>
                <a:cubicBezTo>
                  <a:pt x="25849" y="14056"/>
                  <a:pt x="25750" y="14260"/>
                  <a:pt x="25739" y="14486"/>
                </a:cubicBezTo>
                <a:lnTo>
                  <a:pt x="25186" y="14486"/>
                </a:lnTo>
                <a:cubicBezTo>
                  <a:pt x="25175" y="14486"/>
                  <a:pt x="25165" y="14490"/>
                  <a:pt x="25154" y="14497"/>
                </a:cubicBezTo>
                <a:lnTo>
                  <a:pt x="24763" y="14884"/>
                </a:lnTo>
                <a:lnTo>
                  <a:pt x="2645" y="14884"/>
                </a:lnTo>
                <a:lnTo>
                  <a:pt x="2253" y="14497"/>
                </a:lnTo>
                <a:cubicBezTo>
                  <a:pt x="2246" y="14490"/>
                  <a:pt x="2232" y="14486"/>
                  <a:pt x="2222" y="14486"/>
                </a:cubicBezTo>
                <a:lnTo>
                  <a:pt x="1668" y="14486"/>
                </a:lnTo>
                <a:cubicBezTo>
                  <a:pt x="1657" y="14260"/>
                  <a:pt x="1562" y="14056"/>
                  <a:pt x="1411" y="13906"/>
                </a:cubicBezTo>
                <a:lnTo>
                  <a:pt x="1411" y="13906"/>
                </a:lnTo>
                <a:cubicBezTo>
                  <a:pt x="1259" y="13756"/>
                  <a:pt x="1054" y="13662"/>
                  <a:pt x="825" y="13651"/>
                </a:cubicBezTo>
                <a:lnTo>
                  <a:pt x="825" y="13103"/>
                </a:lnTo>
                <a:cubicBezTo>
                  <a:pt x="825" y="13092"/>
                  <a:pt x="822" y="13081"/>
                  <a:pt x="815" y="13074"/>
                </a:cubicBezTo>
                <a:lnTo>
                  <a:pt x="420" y="12683"/>
                </a:lnTo>
                <a:lnTo>
                  <a:pt x="420" y="2617"/>
                </a:lnTo>
                <a:lnTo>
                  <a:pt x="815" y="2230"/>
                </a:lnTo>
                <a:cubicBezTo>
                  <a:pt x="822" y="2219"/>
                  <a:pt x="825" y="2212"/>
                  <a:pt x="825" y="2197"/>
                </a:cubicBezTo>
                <a:lnTo>
                  <a:pt x="825" y="1650"/>
                </a:lnTo>
                <a:cubicBezTo>
                  <a:pt x="1054" y="1642"/>
                  <a:pt x="1259" y="1544"/>
                  <a:pt x="1411" y="1394"/>
                </a:cubicBezTo>
                <a:lnTo>
                  <a:pt x="1411" y="1394"/>
                </a:lnTo>
                <a:cubicBezTo>
                  <a:pt x="1562" y="1245"/>
                  <a:pt x="1657" y="1040"/>
                  <a:pt x="1668" y="818"/>
                </a:cubicBezTo>
                <a:lnTo>
                  <a:pt x="2222" y="818"/>
                </a:lnTo>
                <a:cubicBezTo>
                  <a:pt x="2232" y="818"/>
                  <a:pt x="2246" y="810"/>
                  <a:pt x="2253" y="803"/>
                </a:cubicBezTo>
                <a:lnTo>
                  <a:pt x="2645" y="416"/>
                </a:lnTo>
                <a:lnTo>
                  <a:pt x="24763" y="416"/>
                </a:lnTo>
                <a:lnTo>
                  <a:pt x="25154" y="803"/>
                </a:lnTo>
                <a:cubicBezTo>
                  <a:pt x="25165" y="810"/>
                  <a:pt x="25175" y="818"/>
                  <a:pt x="25186" y="818"/>
                </a:cubicBezTo>
                <a:lnTo>
                  <a:pt x="25739" y="818"/>
                </a:lnTo>
                <a:cubicBezTo>
                  <a:pt x="25750" y="1040"/>
                  <a:pt x="25849" y="1245"/>
                  <a:pt x="25997" y="1394"/>
                </a:cubicBezTo>
                <a:lnTo>
                  <a:pt x="26000" y="1394"/>
                </a:lnTo>
                <a:cubicBezTo>
                  <a:pt x="26149" y="1544"/>
                  <a:pt x="26353" y="1642"/>
                  <a:pt x="26582" y="1650"/>
                </a:cubicBezTo>
                <a:lnTo>
                  <a:pt x="26582" y="2197"/>
                </a:lnTo>
                <a:cubicBezTo>
                  <a:pt x="26582" y="2212"/>
                  <a:pt x="26586" y="2219"/>
                  <a:pt x="26596" y="2230"/>
                </a:cubicBezTo>
                <a:lnTo>
                  <a:pt x="26988" y="2617"/>
                </a:lnTo>
                <a:lnTo>
                  <a:pt x="26988" y="12683"/>
                </a:lnTo>
                <a:moveTo>
                  <a:pt x="26988" y="14826"/>
                </a:moveTo>
                <a:lnTo>
                  <a:pt x="26092" y="13939"/>
                </a:lnTo>
                <a:cubicBezTo>
                  <a:pt x="26233" y="13811"/>
                  <a:pt x="26420" y="13735"/>
                  <a:pt x="26625" y="13735"/>
                </a:cubicBezTo>
                <a:cubicBezTo>
                  <a:pt x="26649" y="13735"/>
                  <a:pt x="26667" y="13713"/>
                  <a:pt x="26667" y="13691"/>
                </a:cubicBezTo>
                <a:lnTo>
                  <a:pt x="26667" y="13121"/>
                </a:lnTo>
                <a:lnTo>
                  <a:pt x="26988" y="12804"/>
                </a:lnTo>
                <a:lnTo>
                  <a:pt x="26988" y="14826"/>
                </a:lnTo>
                <a:moveTo>
                  <a:pt x="24883" y="14884"/>
                </a:moveTo>
                <a:lnTo>
                  <a:pt x="25203" y="14570"/>
                </a:lnTo>
                <a:lnTo>
                  <a:pt x="25778" y="14570"/>
                </a:lnTo>
                <a:cubicBezTo>
                  <a:pt x="25803" y="14570"/>
                  <a:pt x="25821" y="14548"/>
                  <a:pt x="25821" y="14527"/>
                </a:cubicBezTo>
                <a:cubicBezTo>
                  <a:pt x="25821" y="14322"/>
                  <a:pt x="25902" y="14140"/>
                  <a:pt x="26032" y="13997"/>
                </a:cubicBezTo>
                <a:lnTo>
                  <a:pt x="26928" y="14884"/>
                </a:lnTo>
                <a:lnTo>
                  <a:pt x="24883" y="14884"/>
                </a:lnTo>
                <a:moveTo>
                  <a:pt x="24424" y="15220"/>
                </a:moveTo>
                <a:lnTo>
                  <a:pt x="2983" y="15220"/>
                </a:lnTo>
                <a:lnTo>
                  <a:pt x="2729" y="14968"/>
                </a:lnTo>
                <a:lnTo>
                  <a:pt x="24678" y="14968"/>
                </a:lnTo>
                <a:lnTo>
                  <a:pt x="24424" y="15220"/>
                </a:lnTo>
                <a:moveTo>
                  <a:pt x="480" y="14884"/>
                </a:moveTo>
                <a:lnTo>
                  <a:pt x="1379" y="13997"/>
                </a:lnTo>
                <a:cubicBezTo>
                  <a:pt x="1506" y="14140"/>
                  <a:pt x="1587" y="14322"/>
                  <a:pt x="1587" y="14527"/>
                </a:cubicBezTo>
                <a:cubicBezTo>
                  <a:pt x="1587" y="14548"/>
                  <a:pt x="1605" y="14570"/>
                  <a:pt x="1629" y="14570"/>
                </a:cubicBezTo>
                <a:lnTo>
                  <a:pt x="2204" y="14570"/>
                </a:lnTo>
                <a:lnTo>
                  <a:pt x="2525" y="14884"/>
                </a:lnTo>
                <a:lnTo>
                  <a:pt x="480" y="14884"/>
                </a:lnTo>
                <a:moveTo>
                  <a:pt x="420" y="12804"/>
                </a:moveTo>
                <a:lnTo>
                  <a:pt x="741" y="13121"/>
                </a:lnTo>
                <a:lnTo>
                  <a:pt x="741" y="13691"/>
                </a:lnTo>
                <a:cubicBezTo>
                  <a:pt x="741" y="13713"/>
                  <a:pt x="758" y="13735"/>
                  <a:pt x="783" y="13735"/>
                </a:cubicBezTo>
                <a:cubicBezTo>
                  <a:pt x="991" y="13735"/>
                  <a:pt x="1174" y="13811"/>
                  <a:pt x="1319" y="13939"/>
                </a:cubicBezTo>
                <a:lnTo>
                  <a:pt x="420" y="14826"/>
                </a:lnTo>
                <a:lnTo>
                  <a:pt x="420" y="12804"/>
                </a:lnTo>
                <a:moveTo>
                  <a:pt x="420" y="474"/>
                </a:moveTo>
                <a:lnTo>
                  <a:pt x="1319" y="1361"/>
                </a:lnTo>
                <a:cubicBezTo>
                  <a:pt x="1174" y="1489"/>
                  <a:pt x="991" y="1569"/>
                  <a:pt x="783" y="1569"/>
                </a:cubicBezTo>
                <a:cubicBezTo>
                  <a:pt x="758" y="1569"/>
                  <a:pt x="741" y="1588"/>
                  <a:pt x="741" y="1610"/>
                </a:cubicBezTo>
                <a:lnTo>
                  <a:pt x="741" y="2183"/>
                </a:lnTo>
                <a:lnTo>
                  <a:pt x="420" y="2500"/>
                </a:lnTo>
                <a:lnTo>
                  <a:pt x="420" y="474"/>
                </a:lnTo>
                <a:moveTo>
                  <a:pt x="2525" y="416"/>
                </a:moveTo>
                <a:lnTo>
                  <a:pt x="2204" y="734"/>
                </a:lnTo>
                <a:lnTo>
                  <a:pt x="1629" y="734"/>
                </a:lnTo>
                <a:cubicBezTo>
                  <a:pt x="1605" y="734"/>
                  <a:pt x="1587" y="752"/>
                  <a:pt x="1587" y="774"/>
                </a:cubicBezTo>
                <a:cubicBezTo>
                  <a:pt x="1587" y="978"/>
                  <a:pt x="1506" y="1161"/>
                  <a:pt x="1379" y="1303"/>
                </a:cubicBezTo>
                <a:lnTo>
                  <a:pt x="480" y="416"/>
                </a:lnTo>
                <a:lnTo>
                  <a:pt x="2525" y="416"/>
                </a:lnTo>
                <a:moveTo>
                  <a:pt x="2983" y="80"/>
                </a:moveTo>
                <a:lnTo>
                  <a:pt x="24424" y="80"/>
                </a:lnTo>
                <a:lnTo>
                  <a:pt x="24678" y="332"/>
                </a:lnTo>
                <a:lnTo>
                  <a:pt x="2729" y="332"/>
                </a:lnTo>
                <a:lnTo>
                  <a:pt x="2983" y="80"/>
                </a:lnTo>
                <a:moveTo>
                  <a:pt x="26928" y="416"/>
                </a:moveTo>
                <a:lnTo>
                  <a:pt x="26032" y="1303"/>
                </a:lnTo>
                <a:cubicBezTo>
                  <a:pt x="25902" y="1161"/>
                  <a:pt x="25821" y="978"/>
                  <a:pt x="25821" y="774"/>
                </a:cubicBezTo>
                <a:cubicBezTo>
                  <a:pt x="25821" y="752"/>
                  <a:pt x="25803" y="734"/>
                  <a:pt x="25778" y="734"/>
                </a:cubicBezTo>
                <a:lnTo>
                  <a:pt x="25203" y="734"/>
                </a:lnTo>
                <a:lnTo>
                  <a:pt x="24883" y="416"/>
                </a:lnTo>
                <a:lnTo>
                  <a:pt x="26928" y="416"/>
                </a:lnTo>
                <a:moveTo>
                  <a:pt x="335" y="12599"/>
                </a:moveTo>
                <a:lnTo>
                  <a:pt x="81" y="12351"/>
                </a:lnTo>
                <a:lnTo>
                  <a:pt x="81" y="2949"/>
                </a:lnTo>
                <a:lnTo>
                  <a:pt x="335" y="2701"/>
                </a:lnTo>
                <a:lnTo>
                  <a:pt x="335" y="12599"/>
                </a:lnTo>
                <a:moveTo>
                  <a:pt x="27397" y="2905"/>
                </a:moveTo>
                <a:lnTo>
                  <a:pt x="27072" y="2584"/>
                </a:lnTo>
                <a:lnTo>
                  <a:pt x="27072" y="376"/>
                </a:lnTo>
                <a:cubicBezTo>
                  <a:pt x="27072" y="365"/>
                  <a:pt x="27069" y="354"/>
                  <a:pt x="27058" y="343"/>
                </a:cubicBezTo>
                <a:cubicBezTo>
                  <a:pt x="27051" y="336"/>
                  <a:pt x="27041" y="332"/>
                  <a:pt x="27030" y="332"/>
                </a:cubicBezTo>
                <a:lnTo>
                  <a:pt x="24798" y="332"/>
                </a:lnTo>
                <a:lnTo>
                  <a:pt x="24473" y="11"/>
                </a:lnTo>
                <a:cubicBezTo>
                  <a:pt x="24466" y="4"/>
                  <a:pt x="24452" y="0"/>
                  <a:pt x="24442" y="0"/>
                </a:cubicBezTo>
                <a:lnTo>
                  <a:pt x="2966" y="0"/>
                </a:lnTo>
                <a:cubicBezTo>
                  <a:pt x="2955" y="0"/>
                  <a:pt x="2945" y="4"/>
                  <a:pt x="2934" y="11"/>
                </a:cubicBezTo>
                <a:lnTo>
                  <a:pt x="2610" y="332"/>
                </a:lnTo>
                <a:lnTo>
                  <a:pt x="377" y="332"/>
                </a:lnTo>
                <a:cubicBezTo>
                  <a:pt x="356" y="332"/>
                  <a:pt x="335" y="350"/>
                  <a:pt x="335" y="376"/>
                </a:cubicBezTo>
                <a:lnTo>
                  <a:pt x="335" y="2584"/>
                </a:lnTo>
                <a:lnTo>
                  <a:pt x="11" y="2905"/>
                </a:lnTo>
                <a:cubicBezTo>
                  <a:pt x="4" y="2913"/>
                  <a:pt x="0" y="2924"/>
                  <a:pt x="0" y="2935"/>
                </a:cubicBezTo>
                <a:lnTo>
                  <a:pt x="0" y="12366"/>
                </a:lnTo>
                <a:cubicBezTo>
                  <a:pt x="0" y="12377"/>
                  <a:pt x="4" y="12388"/>
                  <a:pt x="11" y="12395"/>
                </a:cubicBezTo>
                <a:lnTo>
                  <a:pt x="335" y="12720"/>
                </a:lnTo>
                <a:lnTo>
                  <a:pt x="335" y="14928"/>
                </a:lnTo>
                <a:cubicBezTo>
                  <a:pt x="335" y="14950"/>
                  <a:pt x="356" y="14968"/>
                  <a:pt x="377" y="14968"/>
                </a:cubicBezTo>
                <a:lnTo>
                  <a:pt x="2610" y="14968"/>
                </a:lnTo>
                <a:lnTo>
                  <a:pt x="2934" y="15289"/>
                </a:lnTo>
                <a:cubicBezTo>
                  <a:pt x="2945" y="15300"/>
                  <a:pt x="2955" y="15304"/>
                  <a:pt x="2966" y="15304"/>
                </a:cubicBezTo>
                <a:lnTo>
                  <a:pt x="24442" y="15304"/>
                </a:lnTo>
                <a:cubicBezTo>
                  <a:pt x="24452" y="15304"/>
                  <a:pt x="24466" y="15300"/>
                  <a:pt x="24473" y="15289"/>
                </a:cubicBezTo>
                <a:lnTo>
                  <a:pt x="24798" y="14968"/>
                </a:lnTo>
                <a:lnTo>
                  <a:pt x="27030" y="14968"/>
                </a:lnTo>
                <a:cubicBezTo>
                  <a:pt x="27041" y="14968"/>
                  <a:pt x="27051" y="14965"/>
                  <a:pt x="27058" y="14957"/>
                </a:cubicBezTo>
                <a:cubicBezTo>
                  <a:pt x="27069" y="14950"/>
                  <a:pt x="27072" y="14939"/>
                  <a:pt x="27072" y="14928"/>
                </a:cubicBezTo>
                <a:lnTo>
                  <a:pt x="27072" y="12720"/>
                </a:lnTo>
                <a:lnTo>
                  <a:pt x="27397" y="12395"/>
                </a:lnTo>
                <a:cubicBezTo>
                  <a:pt x="27407" y="12388"/>
                  <a:pt x="27411" y="12377"/>
                  <a:pt x="27411" y="12366"/>
                </a:cubicBezTo>
                <a:lnTo>
                  <a:pt x="27411" y="2935"/>
                </a:lnTo>
                <a:cubicBezTo>
                  <a:pt x="27411" y="2924"/>
                  <a:pt x="27407" y="2913"/>
                  <a:pt x="27397" y="290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11;p2"/>
          <p:cNvSpPr txBox="1">
            <a:spLocks noGrp="1"/>
          </p:cNvSpPr>
          <p:nvPr>
            <p:ph type="ctrTitle"/>
          </p:nvPr>
        </p:nvSpPr>
        <p:spPr>
          <a:xfrm rot="-138">
            <a:off x="1118600" y="2028828"/>
            <a:ext cx="9931600" cy="22344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733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200"/>
              <a:buNone/>
              <a:defRPr sz="6933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200"/>
              <a:buNone/>
              <a:defRPr sz="6933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200"/>
              <a:buNone/>
              <a:defRPr sz="6933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200"/>
              <a:buNone/>
              <a:defRPr sz="6933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200"/>
              <a:buNone/>
              <a:defRPr sz="6933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200"/>
              <a:buNone/>
              <a:defRPr sz="6933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200"/>
              <a:buNone/>
              <a:defRPr sz="6933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200"/>
              <a:buNone/>
              <a:defRPr sz="6933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ubTitle" idx="1"/>
          </p:nvPr>
        </p:nvSpPr>
        <p:spPr>
          <a:xfrm>
            <a:off x="3275000" y="4407317"/>
            <a:ext cx="5642000" cy="61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133">
                <a:solidFill>
                  <a:srgbClr val="413F3F"/>
                </a:solidFill>
                <a:latin typeface="Barlow" panose="00000500000000000000" pitchFamily="2" charset="0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endParaRPr dirty="0"/>
          </a:p>
        </p:txBody>
      </p:sp>
      <p:grpSp>
        <p:nvGrpSpPr>
          <p:cNvPr id="13" name="Google Shape;13;p2"/>
          <p:cNvGrpSpPr/>
          <p:nvPr/>
        </p:nvGrpSpPr>
        <p:grpSpPr>
          <a:xfrm rot="-6788191" flipH="1">
            <a:off x="7577471" y="-1652107"/>
            <a:ext cx="6204813" cy="4195812"/>
            <a:chOff x="-580035" y="3617491"/>
            <a:chExt cx="2931246" cy="1982164"/>
          </a:xfrm>
        </p:grpSpPr>
        <p:pic>
          <p:nvPicPr>
            <p:cNvPr id="14" name="Google Shape;14;p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2180467">
              <a:off x="-690853" y="4441842"/>
              <a:ext cx="2523589" cy="45426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" name="Google Shape;15;p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 rot="1988911">
              <a:off x="118743" y="4159938"/>
              <a:ext cx="2207129" cy="74957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6" name="Google Shape;16;p2"/>
          <p:cNvGrpSpPr/>
          <p:nvPr/>
        </p:nvGrpSpPr>
        <p:grpSpPr>
          <a:xfrm>
            <a:off x="-2221164" y="4407319"/>
            <a:ext cx="5901184" cy="3990492"/>
            <a:chOff x="-580035" y="3617491"/>
            <a:chExt cx="2931246" cy="1982164"/>
          </a:xfrm>
        </p:grpSpPr>
        <p:pic>
          <p:nvPicPr>
            <p:cNvPr id="17" name="Google Shape;17;p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2180467">
              <a:off x="-690853" y="4441842"/>
              <a:ext cx="2523589" cy="45426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" name="Google Shape;18;p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 rot="1988911">
              <a:off x="118743" y="4159938"/>
              <a:ext cx="2207129" cy="749575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4266971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3"/>
          <p:cNvPicPr preferRelativeResize="0"/>
          <p:nvPr/>
        </p:nvPicPr>
        <p:blipFill rotWithShape="1">
          <a:blip r:embed="rId2">
            <a:alphaModFix/>
          </a:blip>
          <a:srcRect t="41839" r="41255" b="12547"/>
          <a:stretch/>
        </p:blipFill>
        <p:spPr>
          <a:xfrm>
            <a:off x="319867" y="398285"/>
            <a:ext cx="11449733" cy="6036967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21;p3"/>
          <p:cNvSpPr/>
          <p:nvPr/>
        </p:nvSpPr>
        <p:spPr>
          <a:xfrm>
            <a:off x="175967" y="249283"/>
            <a:ext cx="11741319" cy="6359424"/>
          </a:xfrm>
          <a:custGeom>
            <a:avLst/>
            <a:gdLst/>
            <a:ahLst/>
            <a:cxnLst/>
            <a:rect l="l" t="t" r="r" b="b"/>
            <a:pathLst>
              <a:path w="27411" h="15304" extrusionOk="0">
                <a:moveTo>
                  <a:pt x="27326" y="12351"/>
                </a:moveTo>
                <a:lnTo>
                  <a:pt x="27072" y="12599"/>
                </a:lnTo>
                <a:lnTo>
                  <a:pt x="27072" y="2701"/>
                </a:lnTo>
                <a:lnTo>
                  <a:pt x="27326" y="2949"/>
                </a:lnTo>
                <a:lnTo>
                  <a:pt x="27326" y="12351"/>
                </a:lnTo>
                <a:moveTo>
                  <a:pt x="26988" y="2500"/>
                </a:moveTo>
                <a:lnTo>
                  <a:pt x="26667" y="2183"/>
                </a:lnTo>
                <a:lnTo>
                  <a:pt x="26667" y="1610"/>
                </a:lnTo>
                <a:cubicBezTo>
                  <a:pt x="26667" y="1588"/>
                  <a:pt x="26649" y="1569"/>
                  <a:pt x="26625" y="1569"/>
                </a:cubicBezTo>
                <a:cubicBezTo>
                  <a:pt x="26420" y="1569"/>
                  <a:pt x="26233" y="1489"/>
                  <a:pt x="26092" y="1361"/>
                </a:cubicBezTo>
                <a:lnTo>
                  <a:pt x="26988" y="474"/>
                </a:lnTo>
                <a:lnTo>
                  <a:pt x="26988" y="2500"/>
                </a:lnTo>
                <a:moveTo>
                  <a:pt x="26988" y="12683"/>
                </a:moveTo>
                <a:lnTo>
                  <a:pt x="26596" y="13074"/>
                </a:lnTo>
                <a:cubicBezTo>
                  <a:pt x="26586" y="13081"/>
                  <a:pt x="26582" y="13092"/>
                  <a:pt x="26582" y="13103"/>
                </a:cubicBezTo>
                <a:lnTo>
                  <a:pt x="26582" y="13651"/>
                </a:lnTo>
                <a:cubicBezTo>
                  <a:pt x="26353" y="13662"/>
                  <a:pt x="26149" y="13756"/>
                  <a:pt x="26000" y="13906"/>
                </a:cubicBezTo>
                <a:lnTo>
                  <a:pt x="25997" y="13906"/>
                </a:lnTo>
                <a:cubicBezTo>
                  <a:pt x="25849" y="14056"/>
                  <a:pt x="25750" y="14260"/>
                  <a:pt x="25739" y="14486"/>
                </a:cubicBezTo>
                <a:lnTo>
                  <a:pt x="25186" y="14486"/>
                </a:lnTo>
                <a:cubicBezTo>
                  <a:pt x="25175" y="14486"/>
                  <a:pt x="25165" y="14490"/>
                  <a:pt x="25154" y="14497"/>
                </a:cubicBezTo>
                <a:lnTo>
                  <a:pt x="24763" y="14884"/>
                </a:lnTo>
                <a:lnTo>
                  <a:pt x="2645" y="14884"/>
                </a:lnTo>
                <a:lnTo>
                  <a:pt x="2253" y="14497"/>
                </a:lnTo>
                <a:cubicBezTo>
                  <a:pt x="2246" y="14490"/>
                  <a:pt x="2232" y="14486"/>
                  <a:pt x="2222" y="14486"/>
                </a:cubicBezTo>
                <a:lnTo>
                  <a:pt x="1668" y="14486"/>
                </a:lnTo>
                <a:cubicBezTo>
                  <a:pt x="1657" y="14260"/>
                  <a:pt x="1562" y="14056"/>
                  <a:pt x="1411" y="13906"/>
                </a:cubicBezTo>
                <a:lnTo>
                  <a:pt x="1411" y="13906"/>
                </a:lnTo>
                <a:cubicBezTo>
                  <a:pt x="1259" y="13756"/>
                  <a:pt x="1054" y="13662"/>
                  <a:pt x="825" y="13651"/>
                </a:cubicBezTo>
                <a:lnTo>
                  <a:pt x="825" y="13103"/>
                </a:lnTo>
                <a:cubicBezTo>
                  <a:pt x="825" y="13092"/>
                  <a:pt x="822" y="13081"/>
                  <a:pt x="815" y="13074"/>
                </a:cubicBezTo>
                <a:lnTo>
                  <a:pt x="420" y="12683"/>
                </a:lnTo>
                <a:lnTo>
                  <a:pt x="420" y="2617"/>
                </a:lnTo>
                <a:lnTo>
                  <a:pt x="815" y="2230"/>
                </a:lnTo>
                <a:cubicBezTo>
                  <a:pt x="822" y="2219"/>
                  <a:pt x="825" y="2212"/>
                  <a:pt x="825" y="2197"/>
                </a:cubicBezTo>
                <a:lnTo>
                  <a:pt x="825" y="1650"/>
                </a:lnTo>
                <a:cubicBezTo>
                  <a:pt x="1054" y="1642"/>
                  <a:pt x="1259" y="1544"/>
                  <a:pt x="1411" y="1394"/>
                </a:cubicBezTo>
                <a:lnTo>
                  <a:pt x="1411" y="1394"/>
                </a:lnTo>
                <a:cubicBezTo>
                  <a:pt x="1562" y="1245"/>
                  <a:pt x="1657" y="1040"/>
                  <a:pt x="1668" y="818"/>
                </a:cubicBezTo>
                <a:lnTo>
                  <a:pt x="2222" y="818"/>
                </a:lnTo>
                <a:cubicBezTo>
                  <a:pt x="2232" y="818"/>
                  <a:pt x="2246" y="810"/>
                  <a:pt x="2253" y="803"/>
                </a:cubicBezTo>
                <a:lnTo>
                  <a:pt x="2645" y="416"/>
                </a:lnTo>
                <a:lnTo>
                  <a:pt x="24763" y="416"/>
                </a:lnTo>
                <a:lnTo>
                  <a:pt x="25154" y="803"/>
                </a:lnTo>
                <a:cubicBezTo>
                  <a:pt x="25165" y="810"/>
                  <a:pt x="25175" y="818"/>
                  <a:pt x="25186" y="818"/>
                </a:cubicBezTo>
                <a:lnTo>
                  <a:pt x="25739" y="818"/>
                </a:lnTo>
                <a:cubicBezTo>
                  <a:pt x="25750" y="1040"/>
                  <a:pt x="25849" y="1245"/>
                  <a:pt x="25997" y="1394"/>
                </a:cubicBezTo>
                <a:lnTo>
                  <a:pt x="26000" y="1394"/>
                </a:lnTo>
                <a:cubicBezTo>
                  <a:pt x="26149" y="1544"/>
                  <a:pt x="26353" y="1642"/>
                  <a:pt x="26582" y="1650"/>
                </a:cubicBezTo>
                <a:lnTo>
                  <a:pt x="26582" y="2197"/>
                </a:lnTo>
                <a:cubicBezTo>
                  <a:pt x="26582" y="2212"/>
                  <a:pt x="26586" y="2219"/>
                  <a:pt x="26596" y="2230"/>
                </a:cubicBezTo>
                <a:lnTo>
                  <a:pt x="26988" y="2617"/>
                </a:lnTo>
                <a:lnTo>
                  <a:pt x="26988" y="12683"/>
                </a:lnTo>
                <a:moveTo>
                  <a:pt x="26988" y="14826"/>
                </a:moveTo>
                <a:lnTo>
                  <a:pt x="26092" y="13939"/>
                </a:lnTo>
                <a:cubicBezTo>
                  <a:pt x="26233" y="13811"/>
                  <a:pt x="26420" y="13735"/>
                  <a:pt x="26625" y="13735"/>
                </a:cubicBezTo>
                <a:cubicBezTo>
                  <a:pt x="26649" y="13735"/>
                  <a:pt x="26667" y="13713"/>
                  <a:pt x="26667" y="13691"/>
                </a:cubicBezTo>
                <a:lnTo>
                  <a:pt x="26667" y="13121"/>
                </a:lnTo>
                <a:lnTo>
                  <a:pt x="26988" y="12804"/>
                </a:lnTo>
                <a:lnTo>
                  <a:pt x="26988" y="14826"/>
                </a:lnTo>
                <a:moveTo>
                  <a:pt x="24883" y="14884"/>
                </a:moveTo>
                <a:lnTo>
                  <a:pt x="25203" y="14570"/>
                </a:lnTo>
                <a:lnTo>
                  <a:pt x="25778" y="14570"/>
                </a:lnTo>
                <a:cubicBezTo>
                  <a:pt x="25803" y="14570"/>
                  <a:pt x="25821" y="14548"/>
                  <a:pt x="25821" y="14527"/>
                </a:cubicBezTo>
                <a:cubicBezTo>
                  <a:pt x="25821" y="14322"/>
                  <a:pt x="25902" y="14140"/>
                  <a:pt x="26032" y="13997"/>
                </a:cubicBezTo>
                <a:lnTo>
                  <a:pt x="26928" y="14884"/>
                </a:lnTo>
                <a:lnTo>
                  <a:pt x="24883" y="14884"/>
                </a:lnTo>
                <a:moveTo>
                  <a:pt x="24424" y="15220"/>
                </a:moveTo>
                <a:lnTo>
                  <a:pt x="2983" y="15220"/>
                </a:lnTo>
                <a:lnTo>
                  <a:pt x="2729" y="14968"/>
                </a:lnTo>
                <a:lnTo>
                  <a:pt x="24678" y="14968"/>
                </a:lnTo>
                <a:lnTo>
                  <a:pt x="24424" y="15220"/>
                </a:lnTo>
                <a:moveTo>
                  <a:pt x="480" y="14884"/>
                </a:moveTo>
                <a:lnTo>
                  <a:pt x="1379" y="13997"/>
                </a:lnTo>
                <a:cubicBezTo>
                  <a:pt x="1506" y="14140"/>
                  <a:pt x="1587" y="14322"/>
                  <a:pt x="1587" y="14527"/>
                </a:cubicBezTo>
                <a:cubicBezTo>
                  <a:pt x="1587" y="14548"/>
                  <a:pt x="1605" y="14570"/>
                  <a:pt x="1629" y="14570"/>
                </a:cubicBezTo>
                <a:lnTo>
                  <a:pt x="2204" y="14570"/>
                </a:lnTo>
                <a:lnTo>
                  <a:pt x="2525" y="14884"/>
                </a:lnTo>
                <a:lnTo>
                  <a:pt x="480" y="14884"/>
                </a:lnTo>
                <a:moveTo>
                  <a:pt x="420" y="12804"/>
                </a:moveTo>
                <a:lnTo>
                  <a:pt x="741" y="13121"/>
                </a:lnTo>
                <a:lnTo>
                  <a:pt x="741" y="13691"/>
                </a:lnTo>
                <a:cubicBezTo>
                  <a:pt x="741" y="13713"/>
                  <a:pt x="758" y="13735"/>
                  <a:pt x="783" y="13735"/>
                </a:cubicBezTo>
                <a:cubicBezTo>
                  <a:pt x="991" y="13735"/>
                  <a:pt x="1174" y="13811"/>
                  <a:pt x="1319" y="13939"/>
                </a:cubicBezTo>
                <a:lnTo>
                  <a:pt x="420" y="14826"/>
                </a:lnTo>
                <a:lnTo>
                  <a:pt x="420" y="12804"/>
                </a:lnTo>
                <a:moveTo>
                  <a:pt x="420" y="474"/>
                </a:moveTo>
                <a:lnTo>
                  <a:pt x="1319" y="1361"/>
                </a:lnTo>
                <a:cubicBezTo>
                  <a:pt x="1174" y="1489"/>
                  <a:pt x="991" y="1569"/>
                  <a:pt x="783" y="1569"/>
                </a:cubicBezTo>
                <a:cubicBezTo>
                  <a:pt x="758" y="1569"/>
                  <a:pt x="741" y="1588"/>
                  <a:pt x="741" y="1610"/>
                </a:cubicBezTo>
                <a:lnTo>
                  <a:pt x="741" y="2183"/>
                </a:lnTo>
                <a:lnTo>
                  <a:pt x="420" y="2500"/>
                </a:lnTo>
                <a:lnTo>
                  <a:pt x="420" y="474"/>
                </a:lnTo>
                <a:moveTo>
                  <a:pt x="2525" y="416"/>
                </a:moveTo>
                <a:lnTo>
                  <a:pt x="2204" y="734"/>
                </a:lnTo>
                <a:lnTo>
                  <a:pt x="1629" y="734"/>
                </a:lnTo>
                <a:cubicBezTo>
                  <a:pt x="1605" y="734"/>
                  <a:pt x="1587" y="752"/>
                  <a:pt x="1587" y="774"/>
                </a:cubicBezTo>
                <a:cubicBezTo>
                  <a:pt x="1587" y="978"/>
                  <a:pt x="1506" y="1161"/>
                  <a:pt x="1379" y="1303"/>
                </a:cubicBezTo>
                <a:lnTo>
                  <a:pt x="480" y="416"/>
                </a:lnTo>
                <a:lnTo>
                  <a:pt x="2525" y="416"/>
                </a:lnTo>
                <a:moveTo>
                  <a:pt x="2983" y="80"/>
                </a:moveTo>
                <a:lnTo>
                  <a:pt x="24424" y="80"/>
                </a:lnTo>
                <a:lnTo>
                  <a:pt x="24678" y="332"/>
                </a:lnTo>
                <a:lnTo>
                  <a:pt x="2729" y="332"/>
                </a:lnTo>
                <a:lnTo>
                  <a:pt x="2983" y="80"/>
                </a:lnTo>
                <a:moveTo>
                  <a:pt x="26928" y="416"/>
                </a:moveTo>
                <a:lnTo>
                  <a:pt x="26032" y="1303"/>
                </a:lnTo>
                <a:cubicBezTo>
                  <a:pt x="25902" y="1161"/>
                  <a:pt x="25821" y="978"/>
                  <a:pt x="25821" y="774"/>
                </a:cubicBezTo>
                <a:cubicBezTo>
                  <a:pt x="25821" y="752"/>
                  <a:pt x="25803" y="734"/>
                  <a:pt x="25778" y="734"/>
                </a:cubicBezTo>
                <a:lnTo>
                  <a:pt x="25203" y="734"/>
                </a:lnTo>
                <a:lnTo>
                  <a:pt x="24883" y="416"/>
                </a:lnTo>
                <a:lnTo>
                  <a:pt x="26928" y="416"/>
                </a:lnTo>
                <a:moveTo>
                  <a:pt x="335" y="12599"/>
                </a:moveTo>
                <a:lnTo>
                  <a:pt x="81" y="12351"/>
                </a:lnTo>
                <a:lnTo>
                  <a:pt x="81" y="2949"/>
                </a:lnTo>
                <a:lnTo>
                  <a:pt x="335" y="2701"/>
                </a:lnTo>
                <a:lnTo>
                  <a:pt x="335" y="12599"/>
                </a:lnTo>
                <a:moveTo>
                  <a:pt x="27397" y="2905"/>
                </a:moveTo>
                <a:lnTo>
                  <a:pt x="27072" y="2584"/>
                </a:lnTo>
                <a:lnTo>
                  <a:pt x="27072" y="376"/>
                </a:lnTo>
                <a:cubicBezTo>
                  <a:pt x="27072" y="365"/>
                  <a:pt x="27069" y="354"/>
                  <a:pt x="27058" y="343"/>
                </a:cubicBezTo>
                <a:cubicBezTo>
                  <a:pt x="27051" y="336"/>
                  <a:pt x="27041" y="332"/>
                  <a:pt x="27030" y="332"/>
                </a:cubicBezTo>
                <a:lnTo>
                  <a:pt x="24798" y="332"/>
                </a:lnTo>
                <a:lnTo>
                  <a:pt x="24473" y="11"/>
                </a:lnTo>
                <a:cubicBezTo>
                  <a:pt x="24466" y="4"/>
                  <a:pt x="24452" y="0"/>
                  <a:pt x="24442" y="0"/>
                </a:cubicBezTo>
                <a:lnTo>
                  <a:pt x="2966" y="0"/>
                </a:lnTo>
                <a:cubicBezTo>
                  <a:pt x="2955" y="0"/>
                  <a:pt x="2945" y="4"/>
                  <a:pt x="2934" y="11"/>
                </a:cubicBezTo>
                <a:lnTo>
                  <a:pt x="2610" y="332"/>
                </a:lnTo>
                <a:lnTo>
                  <a:pt x="377" y="332"/>
                </a:lnTo>
                <a:cubicBezTo>
                  <a:pt x="356" y="332"/>
                  <a:pt x="335" y="350"/>
                  <a:pt x="335" y="376"/>
                </a:cubicBezTo>
                <a:lnTo>
                  <a:pt x="335" y="2584"/>
                </a:lnTo>
                <a:lnTo>
                  <a:pt x="11" y="2905"/>
                </a:lnTo>
                <a:cubicBezTo>
                  <a:pt x="4" y="2913"/>
                  <a:pt x="0" y="2924"/>
                  <a:pt x="0" y="2935"/>
                </a:cubicBezTo>
                <a:lnTo>
                  <a:pt x="0" y="12366"/>
                </a:lnTo>
                <a:cubicBezTo>
                  <a:pt x="0" y="12377"/>
                  <a:pt x="4" y="12388"/>
                  <a:pt x="11" y="12395"/>
                </a:cubicBezTo>
                <a:lnTo>
                  <a:pt x="335" y="12720"/>
                </a:lnTo>
                <a:lnTo>
                  <a:pt x="335" y="14928"/>
                </a:lnTo>
                <a:cubicBezTo>
                  <a:pt x="335" y="14950"/>
                  <a:pt x="356" y="14968"/>
                  <a:pt x="377" y="14968"/>
                </a:cubicBezTo>
                <a:lnTo>
                  <a:pt x="2610" y="14968"/>
                </a:lnTo>
                <a:lnTo>
                  <a:pt x="2934" y="15289"/>
                </a:lnTo>
                <a:cubicBezTo>
                  <a:pt x="2945" y="15300"/>
                  <a:pt x="2955" y="15304"/>
                  <a:pt x="2966" y="15304"/>
                </a:cubicBezTo>
                <a:lnTo>
                  <a:pt x="24442" y="15304"/>
                </a:lnTo>
                <a:cubicBezTo>
                  <a:pt x="24452" y="15304"/>
                  <a:pt x="24466" y="15300"/>
                  <a:pt x="24473" y="15289"/>
                </a:cubicBezTo>
                <a:lnTo>
                  <a:pt x="24798" y="14968"/>
                </a:lnTo>
                <a:lnTo>
                  <a:pt x="27030" y="14968"/>
                </a:lnTo>
                <a:cubicBezTo>
                  <a:pt x="27041" y="14968"/>
                  <a:pt x="27051" y="14965"/>
                  <a:pt x="27058" y="14957"/>
                </a:cubicBezTo>
                <a:cubicBezTo>
                  <a:pt x="27069" y="14950"/>
                  <a:pt x="27072" y="14939"/>
                  <a:pt x="27072" y="14928"/>
                </a:cubicBezTo>
                <a:lnTo>
                  <a:pt x="27072" y="12720"/>
                </a:lnTo>
                <a:lnTo>
                  <a:pt x="27397" y="12395"/>
                </a:lnTo>
                <a:cubicBezTo>
                  <a:pt x="27407" y="12388"/>
                  <a:pt x="27411" y="12377"/>
                  <a:pt x="27411" y="12366"/>
                </a:cubicBezTo>
                <a:lnTo>
                  <a:pt x="27411" y="2935"/>
                </a:lnTo>
                <a:cubicBezTo>
                  <a:pt x="27411" y="2924"/>
                  <a:pt x="27407" y="2913"/>
                  <a:pt x="27397" y="290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" name="Google Shape;22;p3"/>
          <p:cNvSpPr txBox="1">
            <a:spLocks noGrp="1"/>
          </p:cNvSpPr>
          <p:nvPr>
            <p:ph type="title"/>
          </p:nvPr>
        </p:nvSpPr>
        <p:spPr>
          <a:xfrm>
            <a:off x="1674400" y="2437751"/>
            <a:ext cx="5444000" cy="141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None/>
              <a:defRPr sz="53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 sz="6667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 sz="6667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 sz="6667"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 sz="6667"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 sz="6667"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 sz="6667"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 sz="6667"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 sz="6667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3" name="Google Shape;23;p3"/>
          <p:cNvSpPr txBox="1">
            <a:spLocks noGrp="1"/>
          </p:cNvSpPr>
          <p:nvPr>
            <p:ph type="title" idx="2" hasCustomPrompt="1"/>
          </p:nvPr>
        </p:nvSpPr>
        <p:spPr>
          <a:xfrm>
            <a:off x="3545667" y="956784"/>
            <a:ext cx="1884400" cy="163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 sz="9333">
                <a:solidFill>
                  <a:schemeClr val="accen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 sz="6667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 sz="6667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 sz="6667"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 sz="6667"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 sz="6667"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 sz="6667"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 sz="6667"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 sz="6667">
                <a:solidFill>
                  <a:schemeClr val="dk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4" name="Google Shape;24;p3"/>
          <p:cNvSpPr txBox="1">
            <a:spLocks noGrp="1"/>
          </p:cNvSpPr>
          <p:nvPr>
            <p:ph type="subTitle" idx="1"/>
          </p:nvPr>
        </p:nvSpPr>
        <p:spPr>
          <a:xfrm>
            <a:off x="1674400" y="3825684"/>
            <a:ext cx="5444000" cy="61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133">
                <a:latin typeface="Barlow" panose="00000500000000000000" pitchFamily="2" charset="0"/>
              </a:defRPr>
            </a:lvl1pPr>
            <a:lvl2pPr lvl="1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133"/>
            </a:lvl2pPr>
            <a:lvl3pPr lvl="2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133"/>
            </a:lvl3pPr>
            <a:lvl4pPr lvl="3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133"/>
            </a:lvl4pPr>
            <a:lvl5pPr lvl="4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133"/>
            </a:lvl5pPr>
            <a:lvl6pPr lvl="5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133"/>
            </a:lvl6pPr>
            <a:lvl7pPr lvl="6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133"/>
            </a:lvl7pPr>
            <a:lvl8pPr lvl="7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133"/>
            </a:lvl8pPr>
            <a:lvl9pPr lvl="8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133"/>
            </a:lvl9pPr>
          </a:lstStyle>
          <a:p>
            <a:endParaRPr dirty="0"/>
          </a:p>
        </p:txBody>
      </p:sp>
      <p:pic>
        <p:nvPicPr>
          <p:cNvPr id="25" name="Google Shape;25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-3607194">
            <a:off x="6550637" y="2738955"/>
            <a:ext cx="6418249" cy="1612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26;p3"/>
          <p:cNvPicPr preferRelativeResize="0"/>
          <p:nvPr/>
        </p:nvPicPr>
        <p:blipFill rotWithShape="1">
          <a:blip r:embed="rId4">
            <a:alphaModFix/>
          </a:blip>
          <a:srcRect l="-3447" r="-2316"/>
          <a:stretch/>
        </p:blipFill>
        <p:spPr>
          <a:xfrm rot="-3642726">
            <a:off x="8400925" y="4216930"/>
            <a:ext cx="4676624" cy="125090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685145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Google Shape;28;p4"/>
          <p:cNvPicPr preferRelativeResize="0"/>
          <p:nvPr/>
        </p:nvPicPr>
        <p:blipFill rotWithShape="1">
          <a:blip r:embed="rId2">
            <a:alphaModFix/>
          </a:blip>
          <a:srcRect t="41839" r="41255" b="12547"/>
          <a:stretch/>
        </p:blipFill>
        <p:spPr>
          <a:xfrm>
            <a:off x="319867" y="398285"/>
            <a:ext cx="11449733" cy="6036967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Google Shape;29;p4"/>
          <p:cNvSpPr/>
          <p:nvPr/>
        </p:nvSpPr>
        <p:spPr>
          <a:xfrm>
            <a:off x="175967" y="249283"/>
            <a:ext cx="11741319" cy="6359424"/>
          </a:xfrm>
          <a:custGeom>
            <a:avLst/>
            <a:gdLst/>
            <a:ahLst/>
            <a:cxnLst/>
            <a:rect l="l" t="t" r="r" b="b"/>
            <a:pathLst>
              <a:path w="27411" h="15304" extrusionOk="0">
                <a:moveTo>
                  <a:pt x="27326" y="12351"/>
                </a:moveTo>
                <a:lnTo>
                  <a:pt x="27072" y="12599"/>
                </a:lnTo>
                <a:lnTo>
                  <a:pt x="27072" y="2701"/>
                </a:lnTo>
                <a:lnTo>
                  <a:pt x="27326" y="2949"/>
                </a:lnTo>
                <a:lnTo>
                  <a:pt x="27326" y="12351"/>
                </a:lnTo>
                <a:moveTo>
                  <a:pt x="26988" y="2500"/>
                </a:moveTo>
                <a:lnTo>
                  <a:pt x="26667" y="2183"/>
                </a:lnTo>
                <a:lnTo>
                  <a:pt x="26667" y="1610"/>
                </a:lnTo>
                <a:cubicBezTo>
                  <a:pt x="26667" y="1588"/>
                  <a:pt x="26649" y="1569"/>
                  <a:pt x="26625" y="1569"/>
                </a:cubicBezTo>
                <a:cubicBezTo>
                  <a:pt x="26420" y="1569"/>
                  <a:pt x="26233" y="1489"/>
                  <a:pt x="26092" y="1361"/>
                </a:cubicBezTo>
                <a:lnTo>
                  <a:pt x="26988" y="474"/>
                </a:lnTo>
                <a:lnTo>
                  <a:pt x="26988" y="2500"/>
                </a:lnTo>
                <a:moveTo>
                  <a:pt x="26988" y="12683"/>
                </a:moveTo>
                <a:lnTo>
                  <a:pt x="26596" y="13074"/>
                </a:lnTo>
                <a:cubicBezTo>
                  <a:pt x="26586" y="13081"/>
                  <a:pt x="26582" y="13092"/>
                  <a:pt x="26582" y="13103"/>
                </a:cubicBezTo>
                <a:lnTo>
                  <a:pt x="26582" y="13651"/>
                </a:lnTo>
                <a:cubicBezTo>
                  <a:pt x="26353" y="13662"/>
                  <a:pt x="26149" y="13756"/>
                  <a:pt x="26000" y="13906"/>
                </a:cubicBezTo>
                <a:lnTo>
                  <a:pt x="25997" y="13906"/>
                </a:lnTo>
                <a:cubicBezTo>
                  <a:pt x="25849" y="14056"/>
                  <a:pt x="25750" y="14260"/>
                  <a:pt x="25739" y="14486"/>
                </a:cubicBezTo>
                <a:lnTo>
                  <a:pt x="25186" y="14486"/>
                </a:lnTo>
                <a:cubicBezTo>
                  <a:pt x="25175" y="14486"/>
                  <a:pt x="25165" y="14490"/>
                  <a:pt x="25154" y="14497"/>
                </a:cubicBezTo>
                <a:lnTo>
                  <a:pt x="24763" y="14884"/>
                </a:lnTo>
                <a:lnTo>
                  <a:pt x="2645" y="14884"/>
                </a:lnTo>
                <a:lnTo>
                  <a:pt x="2253" y="14497"/>
                </a:lnTo>
                <a:cubicBezTo>
                  <a:pt x="2246" y="14490"/>
                  <a:pt x="2232" y="14486"/>
                  <a:pt x="2222" y="14486"/>
                </a:cubicBezTo>
                <a:lnTo>
                  <a:pt x="1668" y="14486"/>
                </a:lnTo>
                <a:cubicBezTo>
                  <a:pt x="1657" y="14260"/>
                  <a:pt x="1562" y="14056"/>
                  <a:pt x="1411" y="13906"/>
                </a:cubicBezTo>
                <a:lnTo>
                  <a:pt x="1411" y="13906"/>
                </a:lnTo>
                <a:cubicBezTo>
                  <a:pt x="1259" y="13756"/>
                  <a:pt x="1054" y="13662"/>
                  <a:pt x="825" y="13651"/>
                </a:cubicBezTo>
                <a:lnTo>
                  <a:pt x="825" y="13103"/>
                </a:lnTo>
                <a:cubicBezTo>
                  <a:pt x="825" y="13092"/>
                  <a:pt x="822" y="13081"/>
                  <a:pt x="815" y="13074"/>
                </a:cubicBezTo>
                <a:lnTo>
                  <a:pt x="420" y="12683"/>
                </a:lnTo>
                <a:lnTo>
                  <a:pt x="420" y="2617"/>
                </a:lnTo>
                <a:lnTo>
                  <a:pt x="815" y="2230"/>
                </a:lnTo>
                <a:cubicBezTo>
                  <a:pt x="822" y="2219"/>
                  <a:pt x="825" y="2212"/>
                  <a:pt x="825" y="2197"/>
                </a:cubicBezTo>
                <a:lnTo>
                  <a:pt x="825" y="1650"/>
                </a:lnTo>
                <a:cubicBezTo>
                  <a:pt x="1054" y="1642"/>
                  <a:pt x="1259" y="1544"/>
                  <a:pt x="1411" y="1394"/>
                </a:cubicBezTo>
                <a:lnTo>
                  <a:pt x="1411" y="1394"/>
                </a:lnTo>
                <a:cubicBezTo>
                  <a:pt x="1562" y="1245"/>
                  <a:pt x="1657" y="1040"/>
                  <a:pt x="1668" y="818"/>
                </a:cubicBezTo>
                <a:lnTo>
                  <a:pt x="2222" y="818"/>
                </a:lnTo>
                <a:cubicBezTo>
                  <a:pt x="2232" y="818"/>
                  <a:pt x="2246" y="810"/>
                  <a:pt x="2253" y="803"/>
                </a:cubicBezTo>
                <a:lnTo>
                  <a:pt x="2645" y="416"/>
                </a:lnTo>
                <a:lnTo>
                  <a:pt x="24763" y="416"/>
                </a:lnTo>
                <a:lnTo>
                  <a:pt x="25154" y="803"/>
                </a:lnTo>
                <a:cubicBezTo>
                  <a:pt x="25165" y="810"/>
                  <a:pt x="25175" y="818"/>
                  <a:pt x="25186" y="818"/>
                </a:cubicBezTo>
                <a:lnTo>
                  <a:pt x="25739" y="818"/>
                </a:lnTo>
                <a:cubicBezTo>
                  <a:pt x="25750" y="1040"/>
                  <a:pt x="25849" y="1245"/>
                  <a:pt x="25997" y="1394"/>
                </a:cubicBezTo>
                <a:lnTo>
                  <a:pt x="26000" y="1394"/>
                </a:lnTo>
                <a:cubicBezTo>
                  <a:pt x="26149" y="1544"/>
                  <a:pt x="26353" y="1642"/>
                  <a:pt x="26582" y="1650"/>
                </a:cubicBezTo>
                <a:lnTo>
                  <a:pt x="26582" y="2197"/>
                </a:lnTo>
                <a:cubicBezTo>
                  <a:pt x="26582" y="2212"/>
                  <a:pt x="26586" y="2219"/>
                  <a:pt x="26596" y="2230"/>
                </a:cubicBezTo>
                <a:lnTo>
                  <a:pt x="26988" y="2617"/>
                </a:lnTo>
                <a:lnTo>
                  <a:pt x="26988" y="12683"/>
                </a:lnTo>
                <a:moveTo>
                  <a:pt x="26988" y="14826"/>
                </a:moveTo>
                <a:lnTo>
                  <a:pt x="26092" y="13939"/>
                </a:lnTo>
                <a:cubicBezTo>
                  <a:pt x="26233" y="13811"/>
                  <a:pt x="26420" y="13735"/>
                  <a:pt x="26625" y="13735"/>
                </a:cubicBezTo>
                <a:cubicBezTo>
                  <a:pt x="26649" y="13735"/>
                  <a:pt x="26667" y="13713"/>
                  <a:pt x="26667" y="13691"/>
                </a:cubicBezTo>
                <a:lnTo>
                  <a:pt x="26667" y="13121"/>
                </a:lnTo>
                <a:lnTo>
                  <a:pt x="26988" y="12804"/>
                </a:lnTo>
                <a:lnTo>
                  <a:pt x="26988" y="14826"/>
                </a:lnTo>
                <a:moveTo>
                  <a:pt x="24883" y="14884"/>
                </a:moveTo>
                <a:lnTo>
                  <a:pt x="25203" y="14570"/>
                </a:lnTo>
                <a:lnTo>
                  <a:pt x="25778" y="14570"/>
                </a:lnTo>
                <a:cubicBezTo>
                  <a:pt x="25803" y="14570"/>
                  <a:pt x="25821" y="14548"/>
                  <a:pt x="25821" y="14527"/>
                </a:cubicBezTo>
                <a:cubicBezTo>
                  <a:pt x="25821" y="14322"/>
                  <a:pt x="25902" y="14140"/>
                  <a:pt x="26032" y="13997"/>
                </a:cubicBezTo>
                <a:lnTo>
                  <a:pt x="26928" y="14884"/>
                </a:lnTo>
                <a:lnTo>
                  <a:pt x="24883" y="14884"/>
                </a:lnTo>
                <a:moveTo>
                  <a:pt x="24424" y="15220"/>
                </a:moveTo>
                <a:lnTo>
                  <a:pt x="2983" y="15220"/>
                </a:lnTo>
                <a:lnTo>
                  <a:pt x="2729" y="14968"/>
                </a:lnTo>
                <a:lnTo>
                  <a:pt x="24678" y="14968"/>
                </a:lnTo>
                <a:lnTo>
                  <a:pt x="24424" y="15220"/>
                </a:lnTo>
                <a:moveTo>
                  <a:pt x="480" y="14884"/>
                </a:moveTo>
                <a:lnTo>
                  <a:pt x="1379" y="13997"/>
                </a:lnTo>
                <a:cubicBezTo>
                  <a:pt x="1506" y="14140"/>
                  <a:pt x="1587" y="14322"/>
                  <a:pt x="1587" y="14527"/>
                </a:cubicBezTo>
                <a:cubicBezTo>
                  <a:pt x="1587" y="14548"/>
                  <a:pt x="1605" y="14570"/>
                  <a:pt x="1629" y="14570"/>
                </a:cubicBezTo>
                <a:lnTo>
                  <a:pt x="2204" y="14570"/>
                </a:lnTo>
                <a:lnTo>
                  <a:pt x="2525" y="14884"/>
                </a:lnTo>
                <a:lnTo>
                  <a:pt x="480" y="14884"/>
                </a:lnTo>
                <a:moveTo>
                  <a:pt x="420" y="12804"/>
                </a:moveTo>
                <a:lnTo>
                  <a:pt x="741" y="13121"/>
                </a:lnTo>
                <a:lnTo>
                  <a:pt x="741" y="13691"/>
                </a:lnTo>
                <a:cubicBezTo>
                  <a:pt x="741" y="13713"/>
                  <a:pt x="758" y="13735"/>
                  <a:pt x="783" y="13735"/>
                </a:cubicBezTo>
                <a:cubicBezTo>
                  <a:pt x="991" y="13735"/>
                  <a:pt x="1174" y="13811"/>
                  <a:pt x="1319" y="13939"/>
                </a:cubicBezTo>
                <a:lnTo>
                  <a:pt x="420" y="14826"/>
                </a:lnTo>
                <a:lnTo>
                  <a:pt x="420" y="12804"/>
                </a:lnTo>
                <a:moveTo>
                  <a:pt x="420" y="474"/>
                </a:moveTo>
                <a:lnTo>
                  <a:pt x="1319" y="1361"/>
                </a:lnTo>
                <a:cubicBezTo>
                  <a:pt x="1174" y="1489"/>
                  <a:pt x="991" y="1569"/>
                  <a:pt x="783" y="1569"/>
                </a:cubicBezTo>
                <a:cubicBezTo>
                  <a:pt x="758" y="1569"/>
                  <a:pt x="741" y="1588"/>
                  <a:pt x="741" y="1610"/>
                </a:cubicBezTo>
                <a:lnTo>
                  <a:pt x="741" y="2183"/>
                </a:lnTo>
                <a:lnTo>
                  <a:pt x="420" y="2500"/>
                </a:lnTo>
                <a:lnTo>
                  <a:pt x="420" y="474"/>
                </a:lnTo>
                <a:moveTo>
                  <a:pt x="2525" y="416"/>
                </a:moveTo>
                <a:lnTo>
                  <a:pt x="2204" y="734"/>
                </a:lnTo>
                <a:lnTo>
                  <a:pt x="1629" y="734"/>
                </a:lnTo>
                <a:cubicBezTo>
                  <a:pt x="1605" y="734"/>
                  <a:pt x="1587" y="752"/>
                  <a:pt x="1587" y="774"/>
                </a:cubicBezTo>
                <a:cubicBezTo>
                  <a:pt x="1587" y="978"/>
                  <a:pt x="1506" y="1161"/>
                  <a:pt x="1379" y="1303"/>
                </a:cubicBezTo>
                <a:lnTo>
                  <a:pt x="480" y="416"/>
                </a:lnTo>
                <a:lnTo>
                  <a:pt x="2525" y="416"/>
                </a:lnTo>
                <a:moveTo>
                  <a:pt x="2983" y="80"/>
                </a:moveTo>
                <a:lnTo>
                  <a:pt x="24424" y="80"/>
                </a:lnTo>
                <a:lnTo>
                  <a:pt x="24678" y="332"/>
                </a:lnTo>
                <a:lnTo>
                  <a:pt x="2729" y="332"/>
                </a:lnTo>
                <a:lnTo>
                  <a:pt x="2983" y="80"/>
                </a:lnTo>
                <a:moveTo>
                  <a:pt x="26928" y="416"/>
                </a:moveTo>
                <a:lnTo>
                  <a:pt x="26032" y="1303"/>
                </a:lnTo>
                <a:cubicBezTo>
                  <a:pt x="25902" y="1161"/>
                  <a:pt x="25821" y="978"/>
                  <a:pt x="25821" y="774"/>
                </a:cubicBezTo>
                <a:cubicBezTo>
                  <a:pt x="25821" y="752"/>
                  <a:pt x="25803" y="734"/>
                  <a:pt x="25778" y="734"/>
                </a:cubicBezTo>
                <a:lnTo>
                  <a:pt x="25203" y="734"/>
                </a:lnTo>
                <a:lnTo>
                  <a:pt x="24883" y="416"/>
                </a:lnTo>
                <a:lnTo>
                  <a:pt x="26928" y="416"/>
                </a:lnTo>
                <a:moveTo>
                  <a:pt x="335" y="12599"/>
                </a:moveTo>
                <a:lnTo>
                  <a:pt x="81" y="12351"/>
                </a:lnTo>
                <a:lnTo>
                  <a:pt x="81" y="2949"/>
                </a:lnTo>
                <a:lnTo>
                  <a:pt x="335" y="2701"/>
                </a:lnTo>
                <a:lnTo>
                  <a:pt x="335" y="12599"/>
                </a:lnTo>
                <a:moveTo>
                  <a:pt x="27397" y="2905"/>
                </a:moveTo>
                <a:lnTo>
                  <a:pt x="27072" y="2584"/>
                </a:lnTo>
                <a:lnTo>
                  <a:pt x="27072" y="376"/>
                </a:lnTo>
                <a:cubicBezTo>
                  <a:pt x="27072" y="365"/>
                  <a:pt x="27069" y="354"/>
                  <a:pt x="27058" y="343"/>
                </a:cubicBezTo>
                <a:cubicBezTo>
                  <a:pt x="27051" y="336"/>
                  <a:pt x="27041" y="332"/>
                  <a:pt x="27030" y="332"/>
                </a:cubicBezTo>
                <a:lnTo>
                  <a:pt x="24798" y="332"/>
                </a:lnTo>
                <a:lnTo>
                  <a:pt x="24473" y="11"/>
                </a:lnTo>
                <a:cubicBezTo>
                  <a:pt x="24466" y="4"/>
                  <a:pt x="24452" y="0"/>
                  <a:pt x="24442" y="0"/>
                </a:cubicBezTo>
                <a:lnTo>
                  <a:pt x="2966" y="0"/>
                </a:lnTo>
                <a:cubicBezTo>
                  <a:pt x="2955" y="0"/>
                  <a:pt x="2945" y="4"/>
                  <a:pt x="2934" y="11"/>
                </a:cubicBezTo>
                <a:lnTo>
                  <a:pt x="2610" y="332"/>
                </a:lnTo>
                <a:lnTo>
                  <a:pt x="377" y="332"/>
                </a:lnTo>
                <a:cubicBezTo>
                  <a:pt x="356" y="332"/>
                  <a:pt x="335" y="350"/>
                  <a:pt x="335" y="376"/>
                </a:cubicBezTo>
                <a:lnTo>
                  <a:pt x="335" y="2584"/>
                </a:lnTo>
                <a:lnTo>
                  <a:pt x="11" y="2905"/>
                </a:lnTo>
                <a:cubicBezTo>
                  <a:pt x="4" y="2913"/>
                  <a:pt x="0" y="2924"/>
                  <a:pt x="0" y="2935"/>
                </a:cubicBezTo>
                <a:lnTo>
                  <a:pt x="0" y="12366"/>
                </a:lnTo>
                <a:cubicBezTo>
                  <a:pt x="0" y="12377"/>
                  <a:pt x="4" y="12388"/>
                  <a:pt x="11" y="12395"/>
                </a:cubicBezTo>
                <a:lnTo>
                  <a:pt x="335" y="12720"/>
                </a:lnTo>
                <a:lnTo>
                  <a:pt x="335" y="14928"/>
                </a:lnTo>
                <a:cubicBezTo>
                  <a:pt x="335" y="14950"/>
                  <a:pt x="356" y="14968"/>
                  <a:pt x="377" y="14968"/>
                </a:cubicBezTo>
                <a:lnTo>
                  <a:pt x="2610" y="14968"/>
                </a:lnTo>
                <a:lnTo>
                  <a:pt x="2934" y="15289"/>
                </a:lnTo>
                <a:cubicBezTo>
                  <a:pt x="2945" y="15300"/>
                  <a:pt x="2955" y="15304"/>
                  <a:pt x="2966" y="15304"/>
                </a:cubicBezTo>
                <a:lnTo>
                  <a:pt x="24442" y="15304"/>
                </a:lnTo>
                <a:cubicBezTo>
                  <a:pt x="24452" y="15304"/>
                  <a:pt x="24466" y="15300"/>
                  <a:pt x="24473" y="15289"/>
                </a:cubicBezTo>
                <a:lnTo>
                  <a:pt x="24798" y="14968"/>
                </a:lnTo>
                <a:lnTo>
                  <a:pt x="27030" y="14968"/>
                </a:lnTo>
                <a:cubicBezTo>
                  <a:pt x="27041" y="14968"/>
                  <a:pt x="27051" y="14965"/>
                  <a:pt x="27058" y="14957"/>
                </a:cubicBezTo>
                <a:cubicBezTo>
                  <a:pt x="27069" y="14950"/>
                  <a:pt x="27072" y="14939"/>
                  <a:pt x="27072" y="14928"/>
                </a:cubicBezTo>
                <a:lnTo>
                  <a:pt x="27072" y="12720"/>
                </a:lnTo>
                <a:lnTo>
                  <a:pt x="27397" y="12395"/>
                </a:lnTo>
                <a:cubicBezTo>
                  <a:pt x="27407" y="12388"/>
                  <a:pt x="27411" y="12377"/>
                  <a:pt x="27411" y="12366"/>
                </a:cubicBezTo>
                <a:lnTo>
                  <a:pt x="27411" y="2935"/>
                </a:lnTo>
                <a:cubicBezTo>
                  <a:pt x="27411" y="2924"/>
                  <a:pt x="27407" y="2913"/>
                  <a:pt x="27397" y="290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" name="Google Shape;30;p4"/>
          <p:cNvSpPr txBox="1">
            <a:spLocks noGrp="1"/>
          </p:cNvSpPr>
          <p:nvPr>
            <p:ph type="body" idx="1"/>
          </p:nvPr>
        </p:nvSpPr>
        <p:spPr>
          <a:xfrm>
            <a:off x="950967" y="1617833"/>
            <a:ext cx="8612000" cy="430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31789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Font typeface="Chivo"/>
              <a:buChar char="●"/>
              <a:defRPr sz="1867">
                <a:latin typeface="Barlow" panose="00000500000000000000" pitchFamily="2" charset="0"/>
              </a:defRPr>
            </a:lvl1pPr>
            <a:lvl2pPr marL="1219170" lvl="1" indent="-431789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Font typeface="Roboto Condensed Light"/>
              <a:buChar char="○"/>
              <a:defRPr/>
            </a:lvl2pPr>
            <a:lvl3pPr marL="1828754" lvl="2" indent="-431789">
              <a:spcBef>
                <a:spcPts val="0"/>
              </a:spcBef>
              <a:spcAft>
                <a:spcPts val="0"/>
              </a:spcAft>
              <a:buSzPts val="1500"/>
              <a:buFont typeface="Roboto Condensed Light"/>
              <a:buChar char="■"/>
              <a:defRPr/>
            </a:lvl3pPr>
            <a:lvl4pPr marL="2438339" lvl="3" indent="-431789">
              <a:spcBef>
                <a:spcPts val="0"/>
              </a:spcBef>
              <a:spcAft>
                <a:spcPts val="0"/>
              </a:spcAft>
              <a:buSzPts val="1500"/>
              <a:buFont typeface="Roboto Condensed Light"/>
              <a:buChar char="●"/>
              <a:defRPr/>
            </a:lvl4pPr>
            <a:lvl5pPr marL="3047924" lvl="4" indent="-431789">
              <a:spcBef>
                <a:spcPts val="0"/>
              </a:spcBef>
              <a:spcAft>
                <a:spcPts val="0"/>
              </a:spcAft>
              <a:buSzPts val="1500"/>
              <a:buFont typeface="Roboto Condensed Light"/>
              <a:buChar char="○"/>
              <a:defRPr/>
            </a:lvl5pPr>
            <a:lvl6pPr marL="3657509" lvl="5" indent="-431789">
              <a:spcBef>
                <a:spcPts val="0"/>
              </a:spcBef>
              <a:spcAft>
                <a:spcPts val="0"/>
              </a:spcAft>
              <a:buSzPts val="1500"/>
              <a:buFont typeface="Roboto Condensed Light"/>
              <a:buChar char="■"/>
              <a:defRPr/>
            </a:lvl6pPr>
            <a:lvl7pPr marL="4267093" lvl="6" indent="-431789">
              <a:spcBef>
                <a:spcPts val="0"/>
              </a:spcBef>
              <a:spcAft>
                <a:spcPts val="0"/>
              </a:spcAft>
              <a:buSzPts val="1500"/>
              <a:buFont typeface="Roboto Condensed Light"/>
              <a:buChar char="●"/>
              <a:defRPr/>
            </a:lvl7pPr>
            <a:lvl8pPr marL="4876678" lvl="7" indent="-431789">
              <a:spcBef>
                <a:spcPts val="0"/>
              </a:spcBef>
              <a:spcAft>
                <a:spcPts val="0"/>
              </a:spcAft>
              <a:buSzPts val="1500"/>
              <a:buFont typeface="Roboto Condensed Light"/>
              <a:buChar char="○"/>
              <a:defRPr/>
            </a:lvl8pPr>
            <a:lvl9pPr marL="5486263" lvl="8" indent="-431789">
              <a:spcBef>
                <a:spcPts val="0"/>
              </a:spcBef>
              <a:spcAft>
                <a:spcPts val="0"/>
              </a:spcAft>
              <a:buSzPts val="1500"/>
              <a:buFont typeface="Roboto Condensed Light"/>
              <a:buChar char="■"/>
              <a:defRPr/>
            </a:lvl9pPr>
          </a:lstStyle>
          <a:p>
            <a:endParaRPr dirty="0"/>
          </a:p>
        </p:txBody>
      </p:sp>
      <p:sp>
        <p:nvSpPr>
          <p:cNvPr id="31" name="Google Shape;31;p4"/>
          <p:cNvSpPr txBox="1">
            <a:spLocks noGrp="1"/>
          </p:cNvSpPr>
          <p:nvPr>
            <p:ph type="title"/>
          </p:nvPr>
        </p:nvSpPr>
        <p:spPr>
          <a:xfrm>
            <a:off x="950967" y="536067"/>
            <a:ext cx="10290000" cy="74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Font typeface="IM Fell Great Primer"/>
              <a:buNone/>
              <a:defRPr sz="4000" b="1">
                <a:solidFill>
                  <a:schemeClr val="lt2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Font typeface="IM Fell Great Primer"/>
              <a:buNone/>
              <a:defRPr sz="4000" b="1">
                <a:solidFill>
                  <a:schemeClr val="lt2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Font typeface="IM Fell Great Primer"/>
              <a:buNone/>
              <a:defRPr sz="4000" b="1">
                <a:solidFill>
                  <a:schemeClr val="lt2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Font typeface="IM Fell Great Primer"/>
              <a:buNone/>
              <a:defRPr sz="4000" b="1">
                <a:solidFill>
                  <a:schemeClr val="lt2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Font typeface="IM Fell Great Primer"/>
              <a:buNone/>
              <a:defRPr sz="4000" b="1">
                <a:solidFill>
                  <a:schemeClr val="lt2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Font typeface="IM Fell Great Primer"/>
              <a:buNone/>
              <a:defRPr sz="4000" b="1">
                <a:solidFill>
                  <a:schemeClr val="lt2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Font typeface="IM Fell Great Primer"/>
              <a:buNone/>
              <a:defRPr sz="4000" b="1">
                <a:solidFill>
                  <a:schemeClr val="lt2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Font typeface="IM Fell Great Primer"/>
              <a:buNone/>
              <a:defRPr sz="4000" b="1">
                <a:solidFill>
                  <a:schemeClr val="lt2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Font typeface="IM Fell Great Primer"/>
              <a:buNone/>
              <a:defRPr sz="4000" b="1">
                <a:solidFill>
                  <a:schemeClr val="lt2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9pPr>
          </a:lstStyle>
          <a:p>
            <a:endParaRPr/>
          </a:p>
        </p:txBody>
      </p:sp>
      <p:pic>
        <p:nvPicPr>
          <p:cNvPr id="32" name="Google Shape;32;p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9920979" flipH="1">
            <a:off x="7687967" y="5571867"/>
            <a:ext cx="5263933" cy="877333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Google Shape;33;p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10800000" flipH="1">
            <a:off x="9680552" y="4495800"/>
            <a:ext cx="2876363" cy="10528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580352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Google Shape;35;p5"/>
          <p:cNvPicPr preferRelativeResize="0"/>
          <p:nvPr/>
        </p:nvPicPr>
        <p:blipFill rotWithShape="1">
          <a:blip r:embed="rId2">
            <a:alphaModFix/>
          </a:blip>
          <a:srcRect t="41839" r="41255" b="12547"/>
          <a:stretch/>
        </p:blipFill>
        <p:spPr>
          <a:xfrm>
            <a:off x="319867" y="398285"/>
            <a:ext cx="11449733" cy="6036967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5"/>
          <p:cNvSpPr/>
          <p:nvPr/>
        </p:nvSpPr>
        <p:spPr>
          <a:xfrm>
            <a:off x="175967" y="249283"/>
            <a:ext cx="11741319" cy="6359424"/>
          </a:xfrm>
          <a:custGeom>
            <a:avLst/>
            <a:gdLst/>
            <a:ahLst/>
            <a:cxnLst/>
            <a:rect l="l" t="t" r="r" b="b"/>
            <a:pathLst>
              <a:path w="27411" h="15304" extrusionOk="0">
                <a:moveTo>
                  <a:pt x="27326" y="12351"/>
                </a:moveTo>
                <a:lnTo>
                  <a:pt x="27072" y="12599"/>
                </a:lnTo>
                <a:lnTo>
                  <a:pt x="27072" y="2701"/>
                </a:lnTo>
                <a:lnTo>
                  <a:pt x="27326" y="2949"/>
                </a:lnTo>
                <a:lnTo>
                  <a:pt x="27326" y="12351"/>
                </a:lnTo>
                <a:moveTo>
                  <a:pt x="26988" y="2500"/>
                </a:moveTo>
                <a:lnTo>
                  <a:pt x="26667" y="2183"/>
                </a:lnTo>
                <a:lnTo>
                  <a:pt x="26667" y="1610"/>
                </a:lnTo>
                <a:cubicBezTo>
                  <a:pt x="26667" y="1588"/>
                  <a:pt x="26649" y="1569"/>
                  <a:pt x="26625" y="1569"/>
                </a:cubicBezTo>
                <a:cubicBezTo>
                  <a:pt x="26420" y="1569"/>
                  <a:pt x="26233" y="1489"/>
                  <a:pt x="26092" y="1361"/>
                </a:cubicBezTo>
                <a:lnTo>
                  <a:pt x="26988" y="474"/>
                </a:lnTo>
                <a:lnTo>
                  <a:pt x="26988" y="2500"/>
                </a:lnTo>
                <a:moveTo>
                  <a:pt x="26988" y="12683"/>
                </a:moveTo>
                <a:lnTo>
                  <a:pt x="26596" y="13074"/>
                </a:lnTo>
                <a:cubicBezTo>
                  <a:pt x="26586" y="13081"/>
                  <a:pt x="26582" y="13092"/>
                  <a:pt x="26582" y="13103"/>
                </a:cubicBezTo>
                <a:lnTo>
                  <a:pt x="26582" y="13651"/>
                </a:lnTo>
                <a:cubicBezTo>
                  <a:pt x="26353" y="13662"/>
                  <a:pt x="26149" y="13756"/>
                  <a:pt x="26000" y="13906"/>
                </a:cubicBezTo>
                <a:lnTo>
                  <a:pt x="25997" y="13906"/>
                </a:lnTo>
                <a:cubicBezTo>
                  <a:pt x="25849" y="14056"/>
                  <a:pt x="25750" y="14260"/>
                  <a:pt x="25739" y="14486"/>
                </a:cubicBezTo>
                <a:lnTo>
                  <a:pt x="25186" y="14486"/>
                </a:lnTo>
                <a:cubicBezTo>
                  <a:pt x="25175" y="14486"/>
                  <a:pt x="25165" y="14490"/>
                  <a:pt x="25154" y="14497"/>
                </a:cubicBezTo>
                <a:lnTo>
                  <a:pt x="24763" y="14884"/>
                </a:lnTo>
                <a:lnTo>
                  <a:pt x="2645" y="14884"/>
                </a:lnTo>
                <a:lnTo>
                  <a:pt x="2253" y="14497"/>
                </a:lnTo>
                <a:cubicBezTo>
                  <a:pt x="2246" y="14490"/>
                  <a:pt x="2232" y="14486"/>
                  <a:pt x="2222" y="14486"/>
                </a:cubicBezTo>
                <a:lnTo>
                  <a:pt x="1668" y="14486"/>
                </a:lnTo>
                <a:cubicBezTo>
                  <a:pt x="1657" y="14260"/>
                  <a:pt x="1562" y="14056"/>
                  <a:pt x="1411" y="13906"/>
                </a:cubicBezTo>
                <a:lnTo>
                  <a:pt x="1411" y="13906"/>
                </a:lnTo>
                <a:cubicBezTo>
                  <a:pt x="1259" y="13756"/>
                  <a:pt x="1054" y="13662"/>
                  <a:pt x="825" y="13651"/>
                </a:cubicBezTo>
                <a:lnTo>
                  <a:pt x="825" y="13103"/>
                </a:lnTo>
                <a:cubicBezTo>
                  <a:pt x="825" y="13092"/>
                  <a:pt x="822" y="13081"/>
                  <a:pt x="815" y="13074"/>
                </a:cubicBezTo>
                <a:lnTo>
                  <a:pt x="420" y="12683"/>
                </a:lnTo>
                <a:lnTo>
                  <a:pt x="420" y="2617"/>
                </a:lnTo>
                <a:lnTo>
                  <a:pt x="815" y="2230"/>
                </a:lnTo>
                <a:cubicBezTo>
                  <a:pt x="822" y="2219"/>
                  <a:pt x="825" y="2212"/>
                  <a:pt x="825" y="2197"/>
                </a:cubicBezTo>
                <a:lnTo>
                  <a:pt x="825" y="1650"/>
                </a:lnTo>
                <a:cubicBezTo>
                  <a:pt x="1054" y="1642"/>
                  <a:pt x="1259" y="1544"/>
                  <a:pt x="1411" y="1394"/>
                </a:cubicBezTo>
                <a:lnTo>
                  <a:pt x="1411" y="1394"/>
                </a:lnTo>
                <a:cubicBezTo>
                  <a:pt x="1562" y="1245"/>
                  <a:pt x="1657" y="1040"/>
                  <a:pt x="1668" y="818"/>
                </a:cubicBezTo>
                <a:lnTo>
                  <a:pt x="2222" y="818"/>
                </a:lnTo>
                <a:cubicBezTo>
                  <a:pt x="2232" y="818"/>
                  <a:pt x="2246" y="810"/>
                  <a:pt x="2253" y="803"/>
                </a:cubicBezTo>
                <a:lnTo>
                  <a:pt x="2645" y="416"/>
                </a:lnTo>
                <a:lnTo>
                  <a:pt x="24763" y="416"/>
                </a:lnTo>
                <a:lnTo>
                  <a:pt x="25154" y="803"/>
                </a:lnTo>
                <a:cubicBezTo>
                  <a:pt x="25165" y="810"/>
                  <a:pt x="25175" y="818"/>
                  <a:pt x="25186" y="818"/>
                </a:cubicBezTo>
                <a:lnTo>
                  <a:pt x="25739" y="818"/>
                </a:lnTo>
                <a:cubicBezTo>
                  <a:pt x="25750" y="1040"/>
                  <a:pt x="25849" y="1245"/>
                  <a:pt x="25997" y="1394"/>
                </a:cubicBezTo>
                <a:lnTo>
                  <a:pt x="26000" y="1394"/>
                </a:lnTo>
                <a:cubicBezTo>
                  <a:pt x="26149" y="1544"/>
                  <a:pt x="26353" y="1642"/>
                  <a:pt x="26582" y="1650"/>
                </a:cubicBezTo>
                <a:lnTo>
                  <a:pt x="26582" y="2197"/>
                </a:lnTo>
                <a:cubicBezTo>
                  <a:pt x="26582" y="2212"/>
                  <a:pt x="26586" y="2219"/>
                  <a:pt x="26596" y="2230"/>
                </a:cubicBezTo>
                <a:lnTo>
                  <a:pt x="26988" y="2617"/>
                </a:lnTo>
                <a:lnTo>
                  <a:pt x="26988" y="12683"/>
                </a:lnTo>
                <a:moveTo>
                  <a:pt x="26988" y="14826"/>
                </a:moveTo>
                <a:lnTo>
                  <a:pt x="26092" y="13939"/>
                </a:lnTo>
                <a:cubicBezTo>
                  <a:pt x="26233" y="13811"/>
                  <a:pt x="26420" y="13735"/>
                  <a:pt x="26625" y="13735"/>
                </a:cubicBezTo>
                <a:cubicBezTo>
                  <a:pt x="26649" y="13735"/>
                  <a:pt x="26667" y="13713"/>
                  <a:pt x="26667" y="13691"/>
                </a:cubicBezTo>
                <a:lnTo>
                  <a:pt x="26667" y="13121"/>
                </a:lnTo>
                <a:lnTo>
                  <a:pt x="26988" y="12804"/>
                </a:lnTo>
                <a:lnTo>
                  <a:pt x="26988" y="14826"/>
                </a:lnTo>
                <a:moveTo>
                  <a:pt x="24883" y="14884"/>
                </a:moveTo>
                <a:lnTo>
                  <a:pt x="25203" y="14570"/>
                </a:lnTo>
                <a:lnTo>
                  <a:pt x="25778" y="14570"/>
                </a:lnTo>
                <a:cubicBezTo>
                  <a:pt x="25803" y="14570"/>
                  <a:pt x="25821" y="14548"/>
                  <a:pt x="25821" y="14527"/>
                </a:cubicBezTo>
                <a:cubicBezTo>
                  <a:pt x="25821" y="14322"/>
                  <a:pt x="25902" y="14140"/>
                  <a:pt x="26032" y="13997"/>
                </a:cubicBezTo>
                <a:lnTo>
                  <a:pt x="26928" y="14884"/>
                </a:lnTo>
                <a:lnTo>
                  <a:pt x="24883" y="14884"/>
                </a:lnTo>
                <a:moveTo>
                  <a:pt x="24424" y="15220"/>
                </a:moveTo>
                <a:lnTo>
                  <a:pt x="2983" y="15220"/>
                </a:lnTo>
                <a:lnTo>
                  <a:pt x="2729" y="14968"/>
                </a:lnTo>
                <a:lnTo>
                  <a:pt x="24678" y="14968"/>
                </a:lnTo>
                <a:lnTo>
                  <a:pt x="24424" y="15220"/>
                </a:lnTo>
                <a:moveTo>
                  <a:pt x="480" y="14884"/>
                </a:moveTo>
                <a:lnTo>
                  <a:pt x="1379" y="13997"/>
                </a:lnTo>
                <a:cubicBezTo>
                  <a:pt x="1506" y="14140"/>
                  <a:pt x="1587" y="14322"/>
                  <a:pt x="1587" y="14527"/>
                </a:cubicBezTo>
                <a:cubicBezTo>
                  <a:pt x="1587" y="14548"/>
                  <a:pt x="1605" y="14570"/>
                  <a:pt x="1629" y="14570"/>
                </a:cubicBezTo>
                <a:lnTo>
                  <a:pt x="2204" y="14570"/>
                </a:lnTo>
                <a:lnTo>
                  <a:pt x="2525" y="14884"/>
                </a:lnTo>
                <a:lnTo>
                  <a:pt x="480" y="14884"/>
                </a:lnTo>
                <a:moveTo>
                  <a:pt x="420" y="12804"/>
                </a:moveTo>
                <a:lnTo>
                  <a:pt x="741" y="13121"/>
                </a:lnTo>
                <a:lnTo>
                  <a:pt x="741" y="13691"/>
                </a:lnTo>
                <a:cubicBezTo>
                  <a:pt x="741" y="13713"/>
                  <a:pt x="758" y="13735"/>
                  <a:pt x="783" y="13735"/>
                </a:cubicBezTo>
                <a:cubicBezTo>
                  <a:pt x="991" y="13735"/>
                  <a:pt x="1174" y="13811"/>
                  <a:pt x="1319" y="13939"/>
                </a:cubicBezTo>
                <a:lnTo>
                  <a:pt x="420" y="14826"/>
                </a:lnTo>
                <a:lnTo>
                  <a:pt x="420" y="12804"/>
                </a:lnTo>
                <a:moveTo>
                  <a:pt x="420" y="474"/>
                </a:moveTo>
                <a:lnTo>
                  <a:pt x="1319" y="1361"/>
                </a:lnTo>
                <a:cubicBezTo>
                  <a:pt x="1174" y="1489"/>
                  <a:pt x="991" y="1569"/>
                  <a:pt x="783" y="1569"/>
                </a:cubicBezTo>
                <a:cubicBezTo>
                  <a:pt x="758" y="1569"/>
                  <a:pt x="741" y="1588"/>
                  <a:pt x="741" y="1610"/>
                </a:cubicBezTo>
                <a:lnTo>
                  <a:pt x="741" y="2183"/>
                </a:lnTo>
                <a:lnTo>
                  <a:pt x="420" y="2500"/>
                </a:lnTo>
                <a:lnTo>
                  <a:pt x="420" y="474"/>
                </a:lnTo>
                <a:moveTo>
                  <a:pt x="2525" y="416"/>
                </a:moveTo>
                <a:lnTo>
                  <a:pt x="2204" y="734"/>
                </a:lnTo>
                <a:lnTo>
                  <a:pt x="1629" y="734"/>
                </a:lnTo>
                <a:cubicBezTo>
                  <a:pt x="1605" y="734"/>
                  <a:pt x="1587" y="752"/>
                  <a:pt x="1587" y="774"/>
                </a:cubicBezTo>
                <a:cubicBezTo>
                  <a:pt x="1587" y="978"/>
                  <a:pt x="1506" y="1161"/>
                  <a:pt x="1379" y="1303"/>
                </a:cubicBezTo>
                <a:lnTo>
                  <a:pt x="480" y="416"/>
                </a:lnTo>
                <a:lnTo>
                  <a:pt x="2525" y="416"/>
                </a:lnTo>
                <a:moveTo>
                  <a:pt x="2983" y="80"/>
                </a:moveTo>
                <a:lnTo>
                  <a:pt x="24424" y="80"/>
                </a:lnTo>
                <a:lnTo>
                  <a:pt x="24678" y="332"/>
                </a:lnTo>
                <a:lnTo>
                  <a:pt x="2729" y="332"/>
                </a:lnTo>
                <a:lnTo>
                  <a:pt x="2983" y="80"/>
                </a:lnTo>
                <a:moveTo>
                  <a:pt x="26928" y="416"/>
                </a:moveTo>
                <a:lnTo>
                  <a:pt x="26032" y="1303"/>
                </a:lnTo>
                <a:cubicBezTo>
                  <a:pt x="25902" y="1161"/>
                  <a:pt x="25821" y="978"/>
                  <a:pt x="25821" y="774"/>
                </a:cubicBezTo>
                <a:cubicBezTo>
                  <a:pt x="25821" y="752"/>
                  <a:pt x="25803" y="734"/>
                  <a:pt x="25778" y="734"/>
                </a:cubicBezTo>
                <a:lnTo>
                  <a:pt x="25203" y="734"/>
                </a:lnTo>
                <a:lnTo>
                  <a:pt x="24883" y="416"/>
                </a:lnTo>
                <a:lnTo>
                  <a:pt x="26928" y="416"/>
                </a:lnTo>
                <a:moveTo>
                  <a:pt x="335" y="12599"/>
                </a:moveTo>
                <a:lnTo>
                  <a:pt x="81" y="12351"/>
                </a:lnTo>
                <a:lnTo>
                  <a:pt x="81" y="2949"/>
                </a:lnTo>
                <a:lnTo>
                  <a:pt x="335" y="2701"/>
                </a:lnTo>
                <a:lnTo>
                  <a:pt x="335" y="12599"/>
                </a:lnTo>
                <a:moveTo>
                  <a:pt x="27397" y="2905"/>
                </a:moveTo>
                <a:lnTo>
                  <a:pt x="27072" y="2584"/>
                </a:lnTo>
                <a:lnTo>
                  <a:pt x="27072" y="376"/>
                </a:lnTo>
                <a:cubicBezTo>
                  <a:pt x="27072" y="365"/>
                  <a:pt x="27069" y="354"/>
                  <a:pt x="27058" y="343"/>
                </a:cubicBezTo>
                <a:cubicBezTo>
                  <a:pt x="27051" y="336"/>
                  <a:pt x="27041" y="332"/>
                  <a:pt x="27030" y="332"/>
                </a:cubicBezTo>
                <a:lnTo>
                  <a:pt x="24798" y="332"/>
                </a:lnTo>
                <a:lnTo>
                  <a:pt x="24473" y="11"/>
                </a:lnTo>
                <a:cubicBezTo>
                  <a:pt x="24466" y="4"/>
                  <a:pt x="24452" y="0"/>
                  <a:pt x="24442" y="0"/>
                </a:cubicBezTo>
                <a:lnTo>
                  <a:pt x="2966" y="0"/>
                </a:lnTo>
                <a:cubicBezTo>
                  <a:pt x="2955" y="0"/>
                  <a:pt x="2945" y="4"/>
                  <a:pt x="2934" y="11"/>
                </a:cubicBezTo>
                <a:lnTo>
                  <a:pt x="2610" y="332"/>
                </a:lnTo>
                <a:lnTo>
                  <a:pt x="377" y="332"/>
                </a:lnTo>
                <a:cubicBezTo>
                  <a:pt x="356" y="332"/>
                  <a:pt x="335" y="350"/>
                  <a:pt x="335" y="376"/>
                </a:cubicBezTo>
                <a:lnTo>
                  <a:pt x="335" y="2584"/>
                </a:lnTo>
                <a:lnTo>
                  <a:pt x="11" y="2905"/>
                </a:lnTo>
                <a:cubicBezTo>
                  <a:pt x="4" y="2913"/>
                  <a:pt x="0" y="2924"/>
                  <a:pt x="0" y="2935"/>
                </a:cubicBezTo>
                <a:lnTo>
                  <a:pt x="0" y="12366"/>
                </a:lnTo>
                <a:cubicBezTo>
                  <a:pt x="0" y="12377"/>
                  <a:pt x="4" y="12388"/>
                  <a:pt x="11" y="12395"/>
                </a:cubicBezTo>
                <a:lnTo>
                  <a:pt x="335" y="12720"/>
                </a:lnTo>
                <a:lnTo>
                  <a:pt x="335" y="14928"/>
                </a:lnTo>
                <a:cubicBezTo>
                  <a:pt x="335" y="14950"/>
                  <a:pt x="356" y="14968"/>
                  <a:pt x="377" y="14968"/>
                </a:cubicBezTo>
                <a:lnTo>
                  <a:pt x="2610" y="14968"/>
                </a:lnTo>
                <a:lnTo>
                  <a:pt x="2934" y="15289"/>
                </a:lnTo>
                <a:cubicBezTo>
                  <a:pt x="2945" y="15300"/>
                  <a:pt x="2955" y="15304"/>
                  <a:pt x="2966" y="15304"/>
                </a:cubicBezTo>
                <a:lnTo>
                  <a:pt x="24442" y="15304"/>
                </a:lnTo>
                <a:cubicBezTo>
                  <a:pt x="24452" y="15304"/>
                  <a:pt x="24466" y="15300"/>
                  <a:pt x="24473" y="15289"/>
                </a:cubicBezTo>
                <a:lnTo>
                  <a:pt x="24798" y="14968"/>
                </a:lnTo>
                <a:lnTo>
                  <a:pt x="27030" y="14968"/>
                </a:lnTo>
                <a:cubicBezTo>
                  <a:pt x="27041" y="14968"/>
                  <a:pt x="27051" y="14965"/>
                  <a:pt x="27058" y="14957"/>
                </a:cubicBezTo>
                <a:cubicBezTo>
                  <a:pt x="27069" y="14950"/>
                  <a:pt x="27072" y="14939"/>
                  <a:pt x="27072" y="14928"/>
                </a:cubicBezTo>
                <a:lnTo>
                  <a:pt x="27072" y="12720"/>
                </a:lnTo>
                <a:lnTo>
                  <a:pt x="27397" y="12395"/>
                </a:lnTo>
                <a:cubicBezTo>
                  <a:pt x="27407" y="12388"/>
                  <a:pt x="27411" y="12377"/>
                  <a:pt x="27411" y="12366"/>
                </a:cubicBezTo>
                <a:lnTo>
                  <a:pt x="27411" y="2935"/>
                </a:lnTo>
                <a:cubicBezTo>
                  <a:pt x="27411" y="2924"/>
                  <a:pt x="27407" y="2913"/>
                  <a:pt x="27397" y="290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5"/>
          <p:cNvSpPr txBox="1">
            <a:spLocks noGrp="1"/>
          </p:cNvSpPr>
          <p:nvPr>
            <p:ph type="title"/>
          </p:nvPr>
        </p:nvSpPr>
        <p:spPr>
          <a:xfrm>
            <a:off x="950967" y="536067"/>
            <a:ext cx="10290000" cy="74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38" name="Google Shape;38;p5"/>
          <p:cNvSpPr txBox="1">
            <a:spLocks noGrp="1"/>
          </p:cNvSpPr>
          <p:nvPr>
            <p:ph type="subTitle" idx="1"/>
          </p:nvPr>
        </p:nvSpPr>
        <p:spPr>
          <a:xfrm>
            <a:off x="6098300" y="1731667"/>
            <a:ext cx="5142800" cy="601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9pPr>
          </a:lstStyle>
          <a:p>
            <a:endParaRPr/>
          </a:p>
        </p:txBody>
      </p:sp>
      <p:sp>
        <p:nvSpPr>
          <p:cNvPr id="39" name="Google Shape;39;p5"/>
          <p:cNvSpPr txBox="1">
            <a:spLocks noGrp="1"/>
          </p:cNvSpPr>
          <p:nvPr>
            <p:ph type="subTitle" idx="2"/>
          </p:nvPr>
        </p:nvSpPr>
        <p:spPr>
          <a:xfrm>
            <a:off x="6098300" y="2245849"/>
            <a:ext cx="5142800" cy="334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latin typeface="Barlow" panose="00000500000000000000" pitchFamily="2" charset="0"/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9pPr>
          </a:lstStyle>
          <a:p>
            <a:endParaRPr dirty="0"/>
          </a:p>
        </p:txBody>
      </p:sp>
      <p:sp>
        <p:nvSpPr>
          <p:cNvPr id="40" name="Google Shape;40;p5"/>
          <p:cNvSpPr txBox="1">
            <a:spLocks noGrp="1"/>
          </p:cNvSpPr>
          <p:nvPr>
            <p:ph type="subTitle" idx="3"/>
          </p:nvPr>
        </p:nvSpPr>
        <p:spPr>
          <a:xfrm>
            <a:off x="950867" y="1731667"/>
            <a:ext cx="5142800" cy="601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9pPr>
          </a:lstStyle>
          <a:p>
            <a:endParaRPr/>
          </a:p>
        </p:txBody>
      </p:sp>
      <p:sp>
        <p:nvSpPr>
          <p:cNvPr id="41" name="Google Shape;41;p5"/>
          <p:cNvSpPr txBox="1">
            <a:spLocks noGrp="1"/>
          </p:cNvSpPr>
          <p:nvPr>
            <p:ph type="subTitle" idx="4"/>
          </p:nvPr>
        </p:nvSpPr>
        <p:spPr>
          <a:xfrm>
            <a:off x="950867" y="2245833"/>
            <a:ext cx="5142800" cy="334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latin typeface="Barlow" panose="00000500000000000000" pitchFamily="2" charset="0"/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9pPr>
          </a:lstStyle>
          <a:p>
            <a:endParaRPr dirty="0"/>
          </a:p>
        </p:txBody>
      </p:sp>
      <p:pic>
        <p:nvPicPr>
          <p:cNvPr id="42" name="Google Shape;42;p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2923971" flipH="1">
            <a:off x="-676161" y="5320651"/>
            <a:ext cx="3119993" cy="1176995"/>
          </a:xfrm>
          <a:prstGeom prst="rect">
            <a:avLst/>
          </a:prstGeom>
          <a:noFill/>
          <a:ln>
            <a:noFill/>
          </a:ln>
        </p:spPr>
      </p:pic>
      <p:pic>
        <p:nvPicPr>
          <p:cNvPr id="43" name="Google Shape;43;p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1612798" flipH="1">
            <a:off x="9157844" y="5637963"/>
            <a:ext cx="3583043" cy="101361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592041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Google Shape;45;p6"/>
          <p:cNvPicPr preferRelativeResize="0"/>
          <p:nvPr/>
        </p:nvPicPr>
        <p:blipFill rotWithShape="1">
          <a:blip r:embed="rId2">
            <a:alphaModFix/>
          </a:blip>
          <a:srcRect t="41839" r="41255" b="12547"/>
          <a:stretch/>
        </p:blipFill>
        <p:spPr>
          <a:xfrm>
            <a:off x="319867" y="398285"/>
            <a:ext cx="11449733" cy="6036967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Google Shape;46;p6"/>
          <p:cNvSpPr/>
          <p:nvPr/>
        </p:nvSpPr>
        <p:spPr>
          <a:xfrm>
            <a:off x="175967" y="249283"/>
            <a:ext cx="11741319" cy="6359424"/>
          </a:xfrm>
          <a:custGeom>
            <a:avLst/>
            <a:gdLst/>
            <a:ahLst/>
            <a:cxnLst/>
            <a:rect l="l" t="t" r="r" b="b"/>
            <a:pathLst>
              <a:path w="27411" h="15304" extrusionOk="0">
                <a:moveTo>
                  <a:pt x="27326" y="12351"/>
                </a:moveTo>
                <a:lnTo>
                  <a:pt x="27072" y="12599"/>
                </a:lnTo>
                <a:lnTo>
                  <a:pt x="27072" y="2701"/>
                </a:lnTo>
                <a:lnTo>
                  <a:pt x="27326" y="2949"/>
                </a:lnTo>
                <a:lnTo>
                  <a:pt x="27326" y="12351"/>
                </a:lnTo>
                <a:moveTo>
                  <a:pt x="26988" y="2500"/>
                </a:moveTo>
                <a:lnTo>
                  <a:pt x="26667" y="2183"/>
                </a:lnTo>
                <a:lnTo>
                  <a:pt x="26667" y="1610"/>
                </a:lnTo>
                <a:cubicBezTo>
                  <a:pt x="26667" y="1588"/>
                  <a:pt x="26649" y="1569"/>
                  <a:pt x="26625" y="1569"/>
                </a:cubicBezTo>
                <a:cubicBezTo>
                  <a:pt x="26420" y="1569"/>
                  <a:pt x="26233" y="1489"/>
                  <a:pt x="26092" y="1361"/>
                </a:cubicBezTo>
                <a:lnTo>
                  <a:pt x="26988" y="474"/>
                </a:lnTo>
                <a:lnTo>
                  <a:pt x="26988" y="2500"/>
                </a:lnTo>
                <a:moveTo>
                  <a:pt x="26988" y="12683"/>
                </a:moveTo>
                <a:lnTo>
                  <a:pt x="26596" y="13074"/>
                </a:lnTo>
                <a:cubicBezTo>
                  <a:pt x="26586" y="13081"/>
                  <a:pt x="26582" y="13092"/>
                  <a:pt x="26582" y="13103"/>
                </a:cubicBezTo>
                <a:lnTo>
                  <a:pt x="26582" y="13651"/>
                </a:lnTo>
                <a:cubicBezTo>
                  <a:pt x="26353" y="13662"/>
                  <a:pt x="26149" y="13756"/>
                  <a:pt x="26000" y="13906"/>
                </a:cubicBezTo>
                <a:lnTo>
                  <a:pt x="25997" y="13906"/>
                </a:lnTo>
                <a:cubicBezTo>
                  <a:pt x="25849" y="14056"/>
                  <a:pt x="25750" y="14260"/>
                  <a:pt x="25739" y="14486"/>
                </a:cubicBezTo>
                <a:lnTo>
                  <a:pt x="25186" y="14486"/>
                </a:lnTo>
                <a:cubicBezTo>
                  <a:pt x="25175" y="14486"/>
                  <a:pt x="25165" y="14490"/>
                  <a:pt x="25154" y="14497"/>
                </a:cubicBezTo>
                <a:lnTo>
                  <a:pt x="24763" y="14884"/>
                </a:lnTo>
                <a:lnTo>
                  <a:pt x="2645" y="14884"/>
                </a:lnTo>
                <a:lnTo>
                  <a:pt x="2253" y="14497"/>
                </a:lnTo>
                <a:cubicBezTo>
                  <a:pt x="2246" y="14490"/>
                  <a:pt x="2232" y="14486"/>
                  <a:pt x="2222" y="14486"/>
                </a:cubicBezTo>
                <a:lnTo>
                  <a:pt x="1668" y="14486"/>
                </a:lnTo>
                <a:cubicBezTo>
                  <a:pt x="1657" y="14260"/>
                  <a:pt x="1562" y="14056"/>
                  <a:pt x="1411" y="13906"/>
                </a:cubicBezTo>
                <a:lnTo>
                  <a:pt x="1411" y="13906"/>
                </a:lnTo>
                <a:cubicBezTo>
                  <a:pt x="1259" y="13756"/>
                  <a:pt x="1054" y="13662"/>
                  <a:pt x="825" y="13651"/>
                </a:cubicBezTo>
                <a:lnTo>
                  <a:pt x="825" y="13103"/>
                </a:lnTo>
                <a:cubicBezTo>
                  <a:pt x="825" y="13092"/>
                  <a:pt x="822" y="13081"/>
                  <a:pt x="815" y="13074"/>
                </a:cubicBezTo>
                <a:lnTo>
                  <a:pt x="420" y="12683"/>
                </a:lnTo>
                <a:lnTo>
                  <a:pt x="420" y="2617"/>
                </a:lnTo>
                <a:lnTo>
                  <a:pt x="815" y="2230"/>
                </a:lnTo>
                <a:cubicBezTo>
                  <a:pt x="822" y="2219"/>
                  <a:pt x="825" y="2212"/>
                  <a:pt x="825" y="2197"/>
                </a:cubicBezTo>
                <a:lnTo>
                  <a:pt x="825" y="1650"/>
                </a:lnTo>
                <a:cubicBezTo>
                  <a:pt x="1054" y="1642"/>
                  <a:pt x="1259" y="1544"/>
                  <a:pt x="1411" y="1394"/>
                </a:cubicBezTo>
                <a:lnTo>
                  <a:pt x="1411" y="1394"/>
                </a:lnTo>
                <a:cubicBezTo>
                  <a:pt x="1562" y="1245"/>
                  <a:pt x="1657" y="1040"/>
                  <a:pt x="1668" y="818"/>
                </a:cubicBezTo>
                <a:lnTo>
                  <a:pt x="2222" y="818"/>
                </a:lnTo>
                <a:cubicBezTo>
                  <a:pt x="2232" y="818"/>
                  <a:pt x="2246" y="810"/>
                  <a:pt x="2253" y="803"/>
                </a:cubicBezTo>
                <a:lnTo>
                  <a:pt x="2645" y="416"/>
                </a:lnTo>
                <a:lnTo>
                  <a:pt x="24763" y="416"/>
                </a:lnTo>
                <a:lnTo>
                  <a:pt x="25154" y="803"/>
                </a:lnTo>
                <a:cubicBezTo>
                  <a:pt x="25165" y="810"/>
                  <a:pt x="25175" y="818"/>
                  <a:pt x="25186" y="818"/>
                </a:cubicBezTo>
                <a:lnTo>
                  <a:pt x="25739" y="818"/>
                </a:lnTo>
                <a:cubicBezTo>
                  <a:pt x="25750" y="1040"/>
                  <a:pt x="25849" y="1245"/>
                  <a:pt x="25997" y="1394"/>
                </a:cubicBezTo>
                <a:lnTo>
                  <a:pt x="26000" y="1394"/>
                </a:lnTo>
                <a:cubicBezTo>
                  <a:pt x="26149" y="1544"/>
                  <a:pt x="26353" y="1642"/>
                  <a:pt x="26582" y="1650"/>
                </a:cubicBezTo>
                <a:lnTo>
                  <a:pt x="26582" y="2197"/>
                </a:lnTo>
                <a:cubicBezTo>
                  <a:pt x="26582" y="2212"/>
                  <a:pt x="26586" y="2219"/>
                  <a:pt x="26596" y="2230"/>
                </a:cubicBezTo>
                <a:lnTo>
                  <a:pt x="26988" y="2617"/>
                </a:lnTo>
                <a:lnTo>
                  <a:pt x="26988" y="12683"/>
                </a:lnTo>
                <a:moveTo>
                  <a:pt x="26988" y="14826"/>
                </a:moveTo>
                <a:lnTo>
                  <a:pt x="26092" y="13939"/>
                </a:lnTo>
                <a:cubicBezTo>
                  <a:pt x="26233" y="13811"/>
                  <a:pt x="26420" y="13735"/>
                  <a:pt x="26625" y="13735"/>
                </a:cubicBezTo>
                <a:cubicBezTo>
                  <a:pt x="26649" y="13735"/>
                  <a:pt x="26667" y="13713"/>
                  <a:pt x="26667" y="13691"/>
                </a:cubicBezTo>
                <a:lnTo>
                  <a:pt x="26667" y="13121"/>
                </a:lnTo>
                <a:lnTo>
                  <a:pt x="26988" y="12804"/>
                </a:lnTo>
                <a:lnTo>
                  <a:pt x="26988" y="14826"/>
                </a:lnTo>
                <a:moveTo>
                  <a:pt x="24883" y="14884"/>
                </a:moveTo>
                <a:lnTo>
                  <a:pt x="25203" y="14570"/>
                </a:lnTo>
                <a:lnTo>
                  <a:pt x="25778" y="14570"/>
                </a:lnTo>
                <a:cubicBezTo>
                  <a:pt x="25803" y="14570"/>
                  <a:pt x="25821" y="14548"/>
                  <a:pt x="25821" y="14527"/>
                </a:cubicBezTo>
                <a:cubicBezTo>
                  <a:pt x="25821" y="14322"/>
                  <a:pt x="25902" y="14140"/>
                  <a:pt x="26032" y="13997"/>
                </a:cubicBezTo>
                <a:lnTo>
                  <a:pt x="26928" y="14884"/>
                </a:lnTo>
                <a:lnTo>
                  <a:pt x="24883" y="14884"/>
                </a:lnTo>
                <a:moveTo>
                  <a:pt x="24424" y="15220"/>
                </a:moveTo>
                <a:lnTo>
                  <a:pt x="2983" y="15220"/>
                </a:lnTo>
                <a:lnTo>
                  <a:pt x="2729" y="14968"/>
                </a:lnTo>
                <a:lnTo>
                  <a:pt x="24678" y="14968"/>
                </a:lnTo>
                <a:lnTo>
                  <a:pt x="24424" y="15220"/>
                </a:lnTo>
                <a:moveTo>
                  <a:pt x="480" y="14884"/>
                </a:moveTo>
                <a:lnTo>
                  <a:pt x="1379" y="13997"/>
                </a:lnTo>
                <a:cubicBezTo>
                  <a:pt x="1506" y="14140"/>
                  <a:pt x="1587" y="14322"/>
                  <a:pt x="1587" y="14527"/>
                </a:cubicBezTo>
                <a:cubicBezTo>
                  <a:pt x="1587" y="14548"/>
                  <a:pt x="1605" y="14570"/>
                  <a:pt x="1629" y="14570"/>
                </a:cubicBezTo>
                <a:lnTo>
                  <a:pt x="2204" y="14570"/>
                </a:lnTo>
                <a:lnTo>
                  <a:pt x="2525" y="14884"/>
                </a:lnTo>
                <a:lnTo>
                  <a:pt x="480" y="14884"/>
                </a:lnTo>
                <a:moveTo>
                  <a:pt x="420" y="12804"/>
                </a:moveTo>
                <a:lnTo>
                  <a:pt x="741" y="13121"/>
                </a:lnTo>
                <a:lnTo>
                  <a:pt x="741" y="13691"/>
                </a:lnTo>
                <a:cubicBezTo>
                  <a:pt x="741" y="13713"/>
                  <a:pt x="758" y="13735"/>
                  <a:pt x="783" y="13735"/>
                </a:cubicBezTo>
                <a:cubicBezTo>
                  <a:pt x="991" y="13735"/>
                  <a:pt x="1174" y="13811"/>
                  <a:pt x="1319" y="13939"/>
                </a:cubicBezTo>
                <a:lnTo>
                  <a:pt x="420" y="14826"/>
                </a:lnTo>
                <a:lnTo>
                  <a:pt x="420" y="12804"/>
                </a:lnTo>
                <a:moveTo>
                  <a:pt x="420" y="474"/>
                </a:moveTo>
                <a:lnTo>
                  <a:pt x="1319" y="1361"/>
                </a:lnTo>
                <a:cubicBezTo>
                  <a:pt x="1174" y="1489"/>
                  <a:pt x="991" y="1569"/>
                  <a:pt x="783" y="1569"/>
                </a:cubicBezTo>
                <a:cubicBezTo>
                  <a:pt x="758" y="1569"/>
                  <a:pt x="741" y="1588"/>
                  <a:pt x="741" y="1610"/>
                </a:cubicBezTo>
                <a:lnTo>
                  <a:pt x="741" y="2183"/>
                </a:lnTo>
                <a:lnTo>
                  <a:pt x="420" y="2500"/>
                </a:lnTo>
                <a:lnTo>
                  <a:pt x="420" y="474"/>
                </a:lnTo>
                <a:moveTo>
                  <a:pt x="2525" y="416"/>
                </a:moveTo>
                <a:lnTo>
                  <a:pt x="2204" y="734"/>
                </a:lnTo>
                <a:lnTo>
                  <a:pt x="1629" y="734"/>
                </a:lnTo>
                <a:cubicBezTo>
                  <a:pt x="1605" y="734"/>
                  <a:pt x="1587" y="752"/>
                  <a:pt x="1587" y="774"/>
                </a:cubicBezTo>
                <a:cubicBezTo>
                  <a:pt x="1587" y="978"/>
                  <a:pt x="1506" y="1161"/>
                  <a:pt x="1379" y="1303"/>
                </a:cubicBezTo>
                <a:lnTo>
                  <a:pt x="480" y="416"/>
                </a:lnTo>
                <a:lnTo>
                  <a:pt x="2525" y="416"/>
                </a:lnTo>
                <a:moveTo>
                  <a:pt x="2983" y="80"/>
                </a:moveTo>
                <a:lnTo>
                  <a:pt x="24424" y="80"/>
                </a:lnTo>
                <a:lnTo>
                  <a:pt x="24678" y="332"/>
                </a:lnTo>
                <a:lnTo>
                  <a:pt x="2729" y="332"/>
                </a:lnTo>
                <a:lnTo>
                  <a:pt x="2983" y="80"/>
                </a:lnTo>
                <a:moveTo>
                  <a:pt x="26928" y="416"/>
                </a:moveTo>
                <a:lnTo>
                  <a:pt x="26032" y="1303"/>
                </a:lnTo>
                <a:cubicBezTo>
                  <a:pt x="25902" y="1161"/>
                  <a:pt x="25821" y="978"/>
                  <a:pt x="25821" y="774"/>
                </a:cubicBezTo>
                <a:cubicBezTo>
                  <a:pt x="25821" y="752"/>
                  <a:pt x="25803" y="734"/>
                  <a:pt x="25778" y="734"/>
                </a:cubicBezTo>
                <a:lnTo>
                  <a:pt x="25203" y="734"/>
                </a:lnTo>
                <a:lnTo>
                  <a:pt x="24883" y="416"/>
                </a:lnTo>
                <a:lnTo>
                  <a:pt x="26928" y="416"/>
                </a:lnTo>
                <a:moveTo>
                  <a:pt x="335" y="12599"/>
                </a:moveTo>
                <a:lnTo>
                  <a:pt x="81" y="12351"/>
                </a:lnTo>
                <a:lnTo>
                  <a:pt x="81" y="2949"/>
                </a:lnTo>
                <a:lnTo>
                  <a:pt x="335" y="2701"/>
                </a:lnTo>
                <a:lnTo>
                  <a:pt x="335" y="12599"/>
                </a:lnTo>
                <a:moveTo>
                  <a:pt x="27397" y="2905"/>
                </a:moveTo>
                <a:lnTo>
                  <a:pt x="27072" y="2584"/>
                </a:lnTo>
                <a:lnTo>
                  <a:pt x="27072" y="376"/>
                </a:lnTo>
                <a:cubicBezTo>
                  <a:pt x="27072" y="365"/>
                  <a:pt x="27069" y="354"/>
                  <a:pt x="27058" y="343"/>
                </a:cubicBezTo>
                <a:cubicBezTo>
                  <a:pt x="27051" y="336"/>
                  <a:pt x="27041" y="332"/>
                  <a:pt x="27030" y="332"/>
                </a:cubicBezTo>
                <a:lnTo>
                  <a:pt x="24798" y="332"/>
                </a:lnTo>
                <a:lnTo>
                  <a:pt x="24473" y="11"/>
                </a:lnTo>
                <a:cubicBezTo>
                  <a:pt x="24466" y="4"/>
                  <a:pt x="24452" y="0"/>
                  <a:pt x="24442" y="0"/>
                </a:cubicBezTo>
                <a:lnTo>
                  <a:pt x="2966" y="0"/>
                </a:lnTo>
                <a:cubicBezTo>
                  <a:pt x="2955" y="0"/>
                  <a:pt x="2945" y="4"/>
                  <a:pt x="2934" y="11"/>
                </a:cubicBezTo>
                <a:lnTo>
                  <a:pt x="2610" y="332"/>
                </a:lnTo>
                <a:lnTo>
                  <a:pt x="377" y="332"/>
                </a:lnTo>
                <a:cubicBezTo>
                  <a:pt x="356" y="332"/>
                  <a:pt x="335" y="350"/>
                  <a:pt x="335" y="376"/>
                </a:cubicBezTo>
                <a:lnTo>
                  <a:pt x="335" y="2584"/>
                </a:lnTo>
                <a:lnTo>
                  <a:pt x="11" y="2905"/>
                </a:lnTo>
                <a:cubicBezTo>
                  <a:pt x="4" y="2913"/>
                  <a:pt x="0" y="2924"/>
                  <a:pt x="0" y="2935"/>
                </a:cubicBezTo>
                <a:lnTo>
                  <a:pt x="0" y="12366"/>
                </a:lnTo>
                <a:cubicBezTo>
                  <a:pt x="0" y="12377"/>
                  <a:pt x="4" y="12388"/>
                  <a:pt x="11" y="12395"/>
                </a:cubicBezTo>
                <a:lnTo>
                  <a:pt x="335" y="12720"/>
                </a:lnTo>
                <a:lnTo>
                  <a:pt x="335" y="14928"/>
                </a:lnTo>
                <a:cubicBezTo>
                  <a:pt x="335" y="14950"/>
                  <a:pt x="356" y="14968"/>
                  <a:pt x="377" y="14968"/>
                </a:cubicBezTo>
                <a:lnTo>
                  <a:pt x="2610" y="14968"/>
                </a:lnTo>
                <a:lnTo>
                  <a:pt x="2934" y="15289"/>
                </a:lnTo>
                <a:cubicBezTo>
                  <a:pt x="2945" y="15300"/>
                  <a:pt x="2955" y="15304"/>
                  <a:pt x="2966" y="15304"/>
                </a:cubicBezTo>
                <a:lnTo>
                  <a:pt x="24442" y="15304"/>
                </a:lnTo>
                <a:cubicBezTo>
                  <a:pt x="24452" y="15304"/>
                  <a:pt x="24466" y="15300"/>
                  <a:pt x="24473" y="15289"/>
                </a:cubicBezTo>
                <a:lnTo>
                  <a:pt x="24798" y="14968"/>
                </a:lnTo>
                <a:lnTo>
                  <a:pt x="27030" y="14968"/>
                </a:lnTo>
                <a:cubicBezTo>
                  <a:pt x="27041" y="14968"/>
                  <a:pt x="27051" y="14965"/>
                  <a:pt x="27058" y="14957"/>
                </a:cubicBezTo>
                <a:cubicBezTo>
                  <a:pt x="27069" y="14950"/>
                  <a:pt x="27072" y="14939"/>
                  <a:pt x="27072" y="14928"/>
                </a:cubicBezTo>
                <a:lnTo>
                  <a:pt x="27072" y="12720"/>
                </a:lnTo>
                <a:lnTo>
                  <a:pt x="27397" y="12395"/>
                </a:lnTo>
                <a:cubicBezTo>
                  <a:pt x="27407" y="12388"/>
                  <a:pt x="27411" y="12377"/>
                  <a:pt x="27411" y="12366"/>
                </a:cubicBezTo>
                <a:lnTo>
                  <a:pt x="27411" y="2935"/>
                </a:lnTo>
                <a:cubicBezTo>
                  <a:pt x="27411" y="2924"/>
                  <a:pt x="27407" y="2913"/>
                  <a:pt x="27397" y="290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" name="Google Shape;47;p6"/>
          <p:cNvSpPr txBox="1">
            <a:spLocks noGrp="1"/>
          </p:cNvSpPr>
          <p:nvPr>
            <p:ph type="title"/>
          </p:nvPr>
        </p:nvSpPr>
        <p:spPr>
          <a:xfrm>
            <a:off x="950967" y="536067"/>
            <a:ext cx="10290000" cy="74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Font typeface="IM Fell Great Primer"/>
              <a:buNone/>
              <a:defRPr sz="4000" b="1">
                <a:solidFill>
                  <a:schemeClr val="lt2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Font typeface="IM Fell Great Primer"/>
              <a:buNone/>
              <a:defRPr sz="4000" b="1">
                <a:solidFill>
                  <a:schemeClr val="lt2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Font typeface="IM Fell Great Primer"/>
              <a:buNone/>
              <a:defRPr sz="4000" b="1">
                <a:solidFill>
                  <a:schemeClr val="lt2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Font typeface="IM Fell Great Primer"/>
              <a:buNone/>
              <a:defRPr sz="4000" b="1">
                <a:solidFill>
                  <a:schemeClr val="lt2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Font typeface="IM Fell Great Primer"/>
              <a:buNone/>
              <a:defRPr sz="4000" b="1">
                <a:solidFill>
                  <a:schemeClr val="lt2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Font typeface="IM Fell Great Primer"/>
              <a:buNone/>
              <a:defRPr sz="4000" b="1">
                <a:solidFill>
                  <a:schemeClr val="lt2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Font typeface="IM Fell Great Primer"/>
              <a:buNone/>
              <a:defRPr sz="4000" b="1">
                <a:solidFill>
                  <a:schemeClr val="lt2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Font typeface="IM Fell Great Primer"/>
              <a:buNone/>
              <a:defRPr sz="4000" b="1">
                <a:solidFill>
                  <a:schemeClr val="lt2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Font typeface="IM Fell Great Primer"/>
              <a:buNone/>
              <a:defRPr sz="4000" b="1">
                <a:solidFill>
                  <a:schemeClr val="lt2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272260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Google Shape;49;p7"/>
          <p:cNvPicPr preferRelativeResize="0"/>
          <p:nvPr/>
        </p:nvPicPr>
        <p:blipFill rotWithShape="1">
          <a:blip r:embed="rId2">
            <a:alphaModFix/>
          </a:blip>
          <a:srcRect t="41839" r="41255" b="12547"/>
          <a:stretch/>
        </p:blipFill>
        <p:spPr>
          <a:xfrm>
            <a:off x="319867" y="398285"/>
            <a:ext cx="11449733" cy="6036967"/>
          </a:xfrm>
          <a:prstGeom prst="rect">
            <a:avLst/>
          </a:prstGeom>
          <a:noFill/>
          <a:ln>
            <a:noFill/>
          </a:ln>
        </p:spPr>
      </p:pic>
      <p:sp>
        <p:nvSpPr>
          <p:cNvPr id="50" name="Google Shape;50;p7"/>
          <p:cNvSpPr/>
          <p:nvPr/>
        </p:nvSpPr>
        <p:spPr>
          <a:xfrm>
            <a:off x="175967" y="249283"/>
            <a:ext cx="11741319" cy="6359424"/>
          </a:xfrm>
          <a:custGeom>
            <a:avLst/>
            <a:gdLst/>
            <a:ahLst/>
            <a:cxnLst/>
            <a:rect l="l" t="t" r="r" b="b"/>
            <a:pathLst>
              <a:path w="27411" h="15304" extrusionOk="0">
                <a:moveTo>
                  <a:pt x="27326" y="12351"/>
                </a:moveTo>
                <a:lnTo>
                  <a:pt x="27072" y="12599"/>
                </a:lnTo>
                <a:lnTo>
                  <a:pt x="27072" y="2701"/>
                </a:lnTo>
                <a:lnTo>
                  <a:pt x="27326" y="2949"/>
                </a:lnTo>
                <a:lnTo>
                  <a:pt x="27326" y="12351"/>
                </a:lnTo>
                <a:moveTo>
                  <a:pt x="26988" y="2500"/>
                </a:moveTo>
                <a:lnTo>
                  <a:pt x="26667" y="2183"/>
                </a:lnTo>
                <a:lnTo>
                  <a:pt x="26667" y="1610"/>
                </a:lnTo>
                <a:cubicBezTo>
                  <a:pt x="26667" y="1588"/>
                  <a:pt x="26649" y="1569"/>
                  <a:pt x="26625" y="1569"/>
                </a:cubicBezTo>
                <a:cubicBezTo>
                  <a:pt x="26420" y="1569"/>
                  <a:pt x="26233" y="1489"/>
                  <a:pt x="26092" y="1361"/>
                </a:cubicBezTo>
                <a:lnTo>
                  <a:pt x="26988" y="474"/>
                </a:lnTo>
                <a:lnTo>
                  <a:pt x="26988" y="2500"/>
                </a:lnTo>
                <a:moveTo>
                  <a:pt x="26988" y="12683"/>
                </a:moveTo>
                <a:lnTo>
                  <a:pt x="26596" y="13074"/>
                </a:lnTo>
                <a:cubicBezTo>
                  <a:pt x="26586" y="13081"/>
                  <a:pt x="26582" y="13092"/>
                  <a:pt x="26582" y="13103"/>
                </a:cubicBezTo>
                <a:lnTo>
                  <a:pt x="26582" y="13651"/>
                </a:lnTo>
                <a:cubicBezTo>
                  <a:pt x="26353" y="13662"/>
                  <a:pt x="26149" y="13756"/>
                  <a:pt x="26000" y="13906"/>
                </a:cubicBezTo>
                <a:lnTo>
                  <a:pt x="25997" y="13906"/>
                </a:lnTo>
                <a:cubicBezTo>
                  <a:pt x="25849" y="14056"/>
                  <a:pt x="25750" y="14260"/>
                  <a:pt x="25739" y="14486"/>
                </a:cubicBezTo>
                <a:lnTo>
                  <a:pt x="25186" y="14486"/>
                </a:lnTo>
                <a:cubicBezTo>
                  <a:pt x="25175" y="14486"/>
                  <a:pt x="25165" y="14490"/>
                  <a:pt x="25154" y="14497"/>
                </a:cubicBezTo>
                <a:lnTo>
                  <a:pt x="24763" y="14884"/>
                </a:lnTo>
                <a:lnTo>
                  <a:pt x="2645" y="14884"/>
                </a:lnTo>
                <a:lnTo>
                  <a:pt x="2253" y="14497"/>
                </a:lnTo>
                <a:cubicBezTo>
                  <a:pt x="2246" y="14490"/>
                  <a:pt x="2232" y="14486"/>
                  <a:pt x="2222" y="14486"/>
                </a:cubicBezTo>
                <a:lnTo>
                  <a:pt x="1668" y="14486"/>
                </a:lnTo>
                <a:cubicBezTo>
                  <a:pt x="1657" y="14260"/>
                  <a:pt x="1562" y="14056"/>
                  <a:pt x="1411" y="13906"/>
                </a:cubicBezTo>
                <a:lnTo>
                  <a:pt x="1411" y="13906"/>
                </a:lnTo>
                <a:cubicBezTo>
                  <a:pt x="1259" y="13756"/>
                  <a:pt x="1054" y="13662"/>
                  <a:pt x="825" y="13651"/>
                </a:cubicBezTo>
                <a:lnTo>
                  <a:pt x="825" y="13103"/>
                </a:lnTo>
                <a:cubicBezTo>
                  <a:pt x="825" y="13092"/>
                  <a:pt x="822" y="13081"/>
                  <a:pt x="815" y="13074"/>
                </a:cubicBezTo>
                <a:lnTo>
                  <a:pt x="420" y="12683"/>
                </a:lnTo>
                <a:lnTo>
                  <a:pt x="420" y="2617"/>
                </a:lnTo>
                <a:lnTo>
                  <a:pt x="815" y="2230"/>
                </a:lnTo>
                <a:cubicBezTo>
                  <a:pt x="822" y="2219"/>
                  <a:pt x="825" y="2212"/>
                  <a:pt x="825" y="2197"/>
                </a:cubicBezTo>
                <a:lnTo>
                  <a:pt x="825" y="1650"/>
                </a:lnTo>
                <a:cubicBezTo>
                  <a:pt x="1054" y="1642"/>
                  <a:pt x="1259" y="1544"/>
                  <a:pt x="1411" y="1394"/>
                </a:cubicBezTo>
                <a:lnTo>
                  <a:pt x="1411" y="1394"/>
                </a:lnTo>
                <a:cubicBezTo>
                  <a:pt x="1562" y="1245"/>
                  <a:pt x="1657" y="1040"/>
                  <a:pt x="1668" y="818"/>
                </a:cubicBezTo>
                <a:lnTo>
                  <a:pt x="2222" y="818"/>
                </a:lnTo>
                <a:cubicBezTo>
                  <a:pt x="2232" y="818"/>
                  <a:pt x="2246" y="810"/>
                  <a:pt x="2253" y="803"/>
                </a:cubicBezTo>
                <a:lnTo>
                  <a:pt x="2645" y="416"/>
                </a:lnTo>
                <a:lnTo>
                  <a:pt x="24763" y="416"/>
                </a:lnTo>
                <a:lnTo>
                  <a:pt x="25154" y="803"/>
                </a:lnTo>
                <a:cubicBezTo>
                  <a:pt x="25165" y="810"/>
                  <a:pt x="25175" y="818"/>
                  <a:pt x="25186" y="818"/>
                </a:cubicBezTo>
                <a:lnTo>
                  <a:pt x="25739" y="818"/>
                </a:lnTo>
                <a:cubicBezTo>
                  <a:pt x="25750" y="1040"/>
                  <a:pt x="25849" y="1245"/>
                  <a:pt x="25997" y="1394"/>
                </a:cubicBezTo>
                <a:lnTo>
                  <a:pt x="26000" y="1394"/>
                </a:lnTo>
                <a:cubicBezTo>
                  <a:pt x="26149" y="1544"/>
                  <a:pt x="26353" y="1642"/>
                  <a:pt x="26582" y="1650"/>
                </a:cubicBezTo>
                <a:lnTo>
                  <a:pt x="26582" y="2197"/>
                </a:lnTo>
                <a:cubicBezTo>
                  <a:pt x="26582" y="2212"/>
                  <a:pt x="26586" y="2219"/>
                  <a:pt x="26596" y="2230"/>
                </a:cubicBezTo>
                <a:lnTo>
                  <a:pt x="26988" y="2617"/>
                </a:lnTo>
                <a:lnTo>
                  <a:pt x="26988" y="12683"/>
                </a:lnTo>
                <a:moveTo>
                  <a:pt x="26988" y="14826"/>
                </a:moveTo>
                <a:lnTo>
                  <a:pt x="26092" y="13939"/>
                </a:lnTo>
                <a:cubicBezTo>
                  <a:pt x="26233" y="13811"/>
                  <a:pt x="26420" y="13735"/>
                  <a:pt x="26625" y="13735"/>
                </a:cubicBezTo>
                <a:cubicBezTo>
                  <a:pt x="26649" y="13735"/>
                  <a:pt x="26667" y="13713"/>
                  <a:pt x="26667" y="13691"/>
                </a:cubicBezTo>
                <a:lnTo>
                  <a:pt x="26667" y="13121"/>
                </a:lnTo>
                <a:lnTo>
                  <a:pt x="26988" y="12804"/>
                </a:lnTo>
                <a:lnTo>
                  <a:pt x="26988" y="14826"/>
                </a:lnTo>
                <a:moveTo>
                  <a:pt x="24883" y="14884"/>
                </a:moveTo>
                <a:lnTo>
                  <a:pt x="25203" y="14570"/>
                </a:lnTo>
                <a:lnTo>
                  <a:pt x="25778" y="14570"/>
                </a:lnTo>
                <a:cubicBezTo>
                  <a:pt x="25803" y="14570"/>
                  <a:pt x="25821" y="14548"/>
                  <a:pt x="25821" y="14527"/>
                </a:cubicBezTo>
                <a:cubicBezTo>
                  <a:pt x="25821" y="14322"/>
                  <a:pt x="25902" y="14140"/>
                  <a:pt x="26032" y="13997"/>
                </a:cubicBezTo>
                <a:lnTo>
                  <a:pt x="26928" y="14884"/>
                </a:lnTo>
                <a:lnTo>
                  <a:pt x="24883" y="14884"/>
                </a:lnTo>
                <a:moveTo>
                  <a:pt x="24424" y="15220"/>
                </a:moveTo>
                <a:lnTo>
                  <a:pt x="2983" y="15220"/>
                </a:lnTo>
                <a:lnTo>
                  <a:pt x="2729" y="14968"/>
                </a:lnTo>
                <a:lnTo>
                  <a:pt x="24678" y="14968"/>
                </a:lnTo>
                <a:lnTo>
                  <a:pt x="24424" y="15220"/>
                </a:lnTo>
                <a:moveTo>
                  <a:pt x="480" y="14884"/>
                </a:moveTo>
                <a:lnTo>
                  <a:pt x="1379" y="13997"/>
                </a:lnTo>
                <a:cubicBezTo>
                  <a:pt x="1506" y="14140"/>
                  <a:pt x="1587" y="14322"/>
                  <a:pt x="1587" y="14527"/>
                </a:cubicBezTo>
                <a:cubicBezTo>
                  <a:pt x="1587" y="14548"/>
                  <a:pt x="1605" y="14570"/>
                  <a:pt x="1629" y="14570"/>
                </a:cubicBezTo>
                <a:lnTo>
                  <a:pt x="2204" y="14570"/>
                </a:lnTo>
                <a:lnTo>
                  <a:pt x="2525" y="14884"/>
                </a:lnTo>
                <a:lnTo>
                  <a:pt x="480" y="14884"/>
                </a:lnTo>
                <a:moveTo>
                  <a:pt x="420" y="12804"/>
                </a:moveTo>
                <a:lnTo>
                  <a:pt x="741" y="13121"/>
                </a:lnTo>
                <a:lnTo>
                  <a:pt x="741" y="13691"/>
                </a:lnTo>
                <a:cubicBezTo>
                  <a:pt x="741" y="13713"/>
                  <a:pt x="758" y="13735"/>
                  <a:pt x="783" y="13735"/>
                </a:cubicBezTo>
                <a:cubicBezTo>
                  <a:pt x="991" y="13735"/>
                  <a:pt x="1174" y="13811"/>
                  <a:pt x="1319" y="13939"/>
                </a:cubicBezTo>
                <a:lnTo>
                  <a:pt x="420" y="14826"/>
                </a:lnTo>
                <a:lnTo>
                  <a:pt x="420" y="12804"/>
                </a:lnTo>
                <a:moveTo>
                  <a:pt x="420" y="474"/>
                </a:moveTo>
                <a:lnTo>
                  <a:pt x="1319" y="1361"/>
                </a:lnTo>
                <a:cubicBezTo>
                  <a:pt x="1174" y="1489"/>
                  <a:pt x="991" y="1569"/>
                  <a:pt x="783" y="1569"/>
                </a:cubicBezTo>
                <a:cubicBezTo>
                  <a:pt x="758" y="1569"/>
                  <a:pt x="741" y="1588"/>
                  <a:pt x="741" y="1610"/>
                </a:cubicBezTo>
                <a:lnTo>
                  <a:pt x="741" y="2183"/>
                </a:lnTo>
                <a:lnTo>
                  <a:pt x="420" y="2500"/>
                </a:lnTo>
                <a:lnTo>
                  <a:pt x="420" y="474"/>
                </a:lnTo>
                <a:moveTo>
                  <a:pt x="2525" y="416"/>
                </a:moveTo>
                <a:lnTo>
                  <a:pt x="2204" y="734"/>
                </a:lnTo>
                <a:lnTo>
                  <a:pt x="1629" y="734"/>
                </a:lnTo>
                <a:cubicBezTo>
                  <a:pt x="1605" y="734"/>
                  <a:pt x="1587" y="752"/>
                  <a:pt x="1587" y="774"/>
                </a:cubicBezTo>
                <a:cubicBezTo>
                  <a:pt x="1587" y="978"/>
                  <a:pt x="1506" y="1161"/>
                  <a:pt x="1379" y="1303"/>
                </a:cubicBezTo>
                <a:lnTo>
                  <a:pt x="480" y="416"/>
                </a:lnTo>
                <a:lnTo>
                  <a:pt x="2525" y="416"/>
                </a:lnTo>
                <a:moveTo>
                  <a:pt x="2983" y="80"/>
                </a:moveTo>
                <a:lnTo>
                  <a:pt x="24424" y="80"/>
                </a:lnTo>
                <a:lnTo>
                  <a:pt x="24678" y="332"/>
                </a:lnTo>
                <a:lnTo>
                  <a:pt x="2729" y="332"/>
                </a:lnTo>
                <a:lnTo>
                  <a:pt x="2983" y="80"/>
                </a:lnTo>
                <a:moveTo>
                  <a:pt x="26928" y="416"/>
                </a:moveTo>
                <a:lnTo>
                  <a:pt x="26032" y="1303"/>
                </a:lnTo>
                <a:cubicBezTo>
                  <a:pt x="25902" y="1161"/>
                  <a:pt x="25821" y="978"/>
                  <a:pt x="25821" y="774"/>
                </a:cubicBezTo>
                <a:cubicBezTo>
                  <a:pt x="25821" y="752"/>
                  <a:pt x="25803" y="734"/>
                  <a:pt x="25778" y="734"/>
                </a:cubicBezTo>
                <a:lnTo>
                  <a:pt x="25203" y="734"/>
                </a:lnTo>
                <a:lnTo>
                  <a:pt x="24883" y="416"/>
                </a:lnTo>
                <a:lnTo>
                  <a:pt x="26928" y="416"/>
                </a:lnTo>
                <a:moveTo>
                  <a:pt x="335" y="12599"/>
                </a:moveTo>
                <a:lnTo>
                  <a:pt x="81" y="12351"/>
                </a:lnTo>
                <a:lnTo>
                  <a:pt x="81" y="2949"/>
                </a:lnTo>
                <a:lnTo>
                  <a:pt x="335" y="2701"/>
                </a:lnTo>
                <a:lnTo>
                  <a:pt x="335" y="12599"/>
                </a:lnTo>
                <a:moveTo>
                  <a:pt x="27397" y="2905"/>
                </a:moveTo>
                <a:lnTo>
                  <a:pt x="27072" y="2584"/>
                </a:lnTo>
                <a:lnTo>
                  <a:pt x="27072" y="376"/>
                </a:lnTo>
                <a:cubicBezTo>
                  <a:pt x="27072" y="365"/>
                  <a:pt x="27069" y="354"/>
                  <a:pt x="27058" y="343"/>
                </a:cubicBezTo>
                <a:cubicBezTo>
                  <a:pt x="27051" y="336"/>
                  <a:pt x="27041" y="332"/>
                  <a:pt x="27030" y="332"/>
                </a:cubicBezTo>
                <a:lnTo>
                  <a:pt x="24798" y="332"/>
                </a:lnTo>
                <a:lnTo>
                  <a:pt x="24473" y="11"/>
                </a:lnTo>
                <a:cubicBezTo>
                  <a:pt x="24466" y="4"/>
                  <a:pt x="24452" y="0"/>
                  <a:pt x="24442" y="0"/>
                </a:cubicBezTo>
                <a:lnTo>
                  <a:pt x="2966" y="0"/>
                </a:lnTo>
                <a:cubicBezTo>
                  <a:pt x="2955" y="0"/>
                  <a:pt x="2945" y="4"/>
                  <a:pt x="2934" y="11"/>
                </a:cubicBezTo>
                <a:lnTo>
                  <a:pt x="2610" y="332"/>
                </a:lnTo>
                <a:lnTo>
                  <a:pt x="377" y="332"/>
                </a:lnTo>
                <a:cubicBezTo>
                  <a:pt x="356" y="332"/>
                  <a:pt x="335" y="350"/>
                  <a:pt x="335" y="376"/>
                </a:cubicBezTo>
                <a:lnTo>
                  <a:pt x="335" y="2584"/>
                </a:lnTo>
                <a:lnTo>
                  <a:pt x="11" y="2905"/>
                </a:lnTo>
                <a:cubicBezTo>
                  <a:pt x="4" y="2913"/>
                  <a:pt x="0" y="2924"/>
                  <a:pt x="0" y="2935"/>
                </a:cubicBezTo>
                <a:lnTo>
                  <a:pt x="0" y="12366"/>
                </a:lnTo>
                <a:cubicBezTo>
                  <a:pt x="0" y="12377"/>
                  <a:pt x="4" y="12388"/>
                  <a:pt x="11" y="12395"/>
                </a:cubicBezTo>
                <a:lnTo>
                  <a:pt x="335" y="12720"/>
                </a:lnTo>
                <a:lnTo>
                  <a:pt x="335" y="14928"/>
                </a:lnTo>
                <a:cubicBezTo>
                  <a:pt x="335" y="14950"/>
                  <a:pt x="356" y="14968"/>
                  <a:pt x="377" y="14968"/>
                </a:cubicBezTo>
                <a:lnTo>
                  <a:pt x="2610" y="14968"/>
                </a:lnTo>
                <a:lnTo>
                  <a:pt x="2934" y="15289"/>
                </a:lnTo>
                <a:cubicBezTo>
                  <a:pt x="2945" y="15300"/>
                  <a:pt x="2955" y="15304"/>
                  <a:pt x="2966" y="15304"/>
                </a:cubicBezTo>
                <a:lnTo>
                  <a:pt x="24442" y="15304"/>
                </a:lnTo>
                <a:cubicBezTo>
                  <a:pt x="24452" y="15304"/>
                  <a:pt x="24466" y="15300"/>
                  <a:pt x="24473" y="15289"/>
                </a:cubicBezTo>
                <a:lnTo>
                  <a:pt x="24798" y="14968"/>
                </a:lnTo>
                <a:lnTo>
                  <a:pt x="27030" y="14968"/>
                </a:lnTo>
                <a:cubicBezTo>
                  <a:pt x="27041" y="14968"/>
                  <a:pt x="27051" y="14965"/>
                  <a:pt x="27058" y="14957"/>
                </a:cubicBezTo>
                <a:cubicBezTo>
                  <a:pt x="27069" y="14950"/>
                  <a:pt x="27072" y="14939"/>
                  <a:pt x="27072" y="14928"/>
                </a:cubicBezTo>
                <a:lnTo>
                  <a:pt x="27072" y="12720"/>
                </a:lnTo>
                <a:lnTo>
                  <a:pt x="27397" y="12395"/>
                </a:lnTo>
                <a:cubicBezTo>
                  <a:pt x="27407" y="12388"/>
                  <a:pt x="27411" y="12377"/>
                  <a:pt x="27411" y="12366"/>
                </a:cubicBezTo>
                <a:lnTo>
                  <a:pt x="27411" y="2935"/>
                </a:lnTo>
                <a:cubicBezTo>
                  <a:pt x="27411" y="2924"/>
                  <a:pt x="27407" y="2913"/>
                  <a:pt x="27397" y="290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" name="Google Shape;51;p7"/>
          <p:cNvSpPr txBox="1">
            <a:spLocks noGrp="1"/>
          </p:cNvSpPr>
          <p:nvPr>
            <p:ph type="subTitle" idx="1"/>
          </p:nvPr>
        </p:nvSpPr>
        <p:spPr>
          <a:xfrm>
            <a:off x="5529467" y="3561600"/>
            <a:ext cx="5183600" cy="16108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133">
                <a:latin typeface="Barlow" panose="00000500000000000000" pitchFamily="2" charset="0"/>
              </a:defRPr>
            </a:lvl1pPr>
            <a:lvl2pPr lvl="1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133"/>
            </a:lvl2pPr>
            <a:lvl3pPr lvl="2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133"/>
            </a:lvl3pPr>
            <a:lvl4pPr lvl="3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133"/>
            </a:lvl4pPr>
            <a:lvl5pPr lvl="4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133"/>
            </a:lvl5pPr>
            <a:lvl6pPr lvl="5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133"/>
            </a:lvl6pPr>
            <a:lvl7pPr lvl="6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133"/>
            </a:lvl7pPr>
            <a:lvl8pPr lvl="7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133"/>
            </a:lvl8pPr>
            <a:lvl9pPr lvl="8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133"/>
            </a:lvl9pPr>
          </a:lstStyle>
          <a:p>
            <a:endParaRPr dirty="0"/>
          </a:p>
        </p:txBody>
      </p:sp>
      <p:sp>
        <p:nvSpPr>
          <p:cNvPr id="52" name="Google Shape;52;p7"/>
          <p:cNvSpPr txBox="1">
            <a:spLocks noGrp="1"/>
          </p:cNvSpPr>
          <p:nvPr>
            <p:ph type="title"/>
          </p:nvPr>
        </p:nvSpPr>
        <p:spPr>
          <a:xfrm>
            <a:off x="5529467" y="1521467"/>
            <a:ext cx="5183600" cy="181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9pPr>
          </a:lstStyle>
          <a:p>
            <a:endParaRPr/>
          </a:p>
        </p:txBody>
      </p:sp>
      <p:sp>
        <p:nvSpPr>
          <p:cNvPr id="53" name="Google Shape;53;p7"/>
          <p:cNvSpPr>
            <a:spLocks noGrp="1"/>
          </p:cNvSpPr>
          <p:nvPr>
            <p:ph type="pic" idx="2"/>
          </p:nvPr>
        </p:nvSpPr>
        <p:spPr>
          <a:xfrm>
            <a:off x="950967" y="719333"/>
            <a:ext cx="4185600" cy="5425600"/>
          </a:xfrm>
          <a:prstGeom prst="snip2DiagRect">
            <a:avLst>
              <a:gd name="adj1" fmla="val 0"/>
              <a:gd name="adj2" fmla="val 16667"/>
            </a:avLst>
          </a:prstGeom>
          <a:noFill/>
          <a:ln>
            <a:noFill/>
          </a:ln>
        </p:spPr>
      </p:sp>
      <p:pic>
        <p:nvPicPr>
          <p:cNvPr id="54" name="Google Shape;54;p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217161" y="-793166"/>
            <a:ext cx="2268233" cy="3355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575018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Google Shape;56;p8"/>
          <p:cNvPicPr preferRelativeResize="0"/>
          <p:nvPr/>
        </p:nvPicPr>
        <p:blipFill rotWithShape="1">
          <a:blip r:embed="rId2">
            <a:alphaModFix/>
          </a:blip>
          <a:srcRect t="41839" r="41255" b="12547"/>
          <a:stretch/>
        </p:blipFill>
        <p:spPr>
          <a:xfrm>
            <a:off x="319867" y="398285"/>
            <a:ext cx="11449733" cy="6036967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8"/>
          <p:cNvSpPr/>
          <p:nvPr/>
        </p:nvSpPr>
        <p:spPr>
          <a:xfrm>
            <a:off x="175967" y="249283"/>
            <a:ext cx="11741319" cy="6359424"/>
          </a:xfrm>
          <a:custGeom>
            <a:avLst/>
            <a:gdLst/>
            <a:ahLst/>
            <a:cxnLst/>
            <a:rect l="l" t="t" r="r" b="b"/>
            <a:pathLst>
              <a:path w="27411" h="15304" extrusionOk="0">
                <a:moveTo>
                  <a:pt x="27326" y="12351"/>
                </a:moveTo>
                <a:lnTo>
                  <a:pt x="27072" y="12599"/>
                </a:lnTo>
                <a:lnTo>
                  <a:pt x="27072" y="2701"/>
                </a:lnTo>
                <a:lnTo>
                  <a:pt x="27326" y="2949"/>
                </a:lnTo>
                <a:lnTo>
                  <a:pt x="27326" y="12351"/>
                </a:lnTo>
                <a:moveTo>
                  <a:pt x="26988" y="2500"/>
                </a:moveTo>
                <a:lnTo>
                  <a:pt x="26667" y="2183"/>
                </a:lnTo>
                <a:lnTo>
                  <a:pt x="26667" y="1610"/>
                </a:lnTo>
                <a:cubicBezTo>
                  <a:pt x="26667" y="1588"/>
                  <a:pt x="26649" y="1569"/>
                  <a:pt x="26625" y="1569"/>
                </a:cubicBezTo>
                <a:cubicBezTo>
                  <a:pt x="26420" y="1569"/>
                  <a:pt x="26233" y="1489"/>
                  <a:pt x="26092" y="1361"/>
                </a:cubicBezTo>
                <a:lnTo>
                  <a:pt x="26988" y="474"/>
                </a:lnTo>
                <a:lnTo>
                  <a:pt x="26988" y="2500"/>
                </a:lnTo>
                <a:moveTo>
                  <a:pt x="26988" y="12683"/>
                </a:moveTo>
                <a:lnTo>
                  <a:pt x="26596" y="13074"/>
                </a:lnTo>
                <a:cubicBezTo>
                  <a:pt x="26586" y="13081"/>
                  <a:pt x="26582" y="13092"/>
                  <a:pt x="26582" y="13103"/>
                </a:cubicBezTo>
                <a:lnTo>
                  <a:pt x="26582" y="13651"/>
                </a:lnTo>
                <a:cubicBezTo>
                  <a:pt x="26353" y="13662"/>
                  <a:pt x="26149" y="13756"/>
                  <a:pt x="26000" y="13906"/>
                </a:cubicBezTo>
                <a:lnTo>
                  <a:pt x="25997" y="13906"/>
                </a:lnTo>
                <a:cubicBezTo>
                  <a:pt x="25849" y="14056"/>
                  <a:pt x="25750" y="14260"/>
                  <a:pt x="25739" y="14486"/>
                </a:cubicBezTo>
                <a:lnTo>
                  <a:pt x="25186" y="14486"/>
                </a:lnTo>
                <a:cubicBezTo>
                  <a:pt x="25175" y="14486"/>
                  <a:pt x="25165" y="14490"/>
                  <a:pt x="25154" y="14497"/>
                </a:cubicBezTo>
                <a:lnTo>
                  <a:pt x="24763" y="14884"/>
                </a:lnTo>
                <a:lnTo>
                  <a:pt x="2645" y="14884"/>
                </a:lnTo>
                <a:lnTo>
                  <a:pt x="2253" y="14497"/>
                </a:lnTo>
                <a:cubicBezTo>
                  <a:pt x="2246" y="14490"/>
                  <a:pt x="2232" y="14486"/>
                  <a:pt x="2222" y="14486"/>
                </a:cubicBezTo>
                <a:lnTo>
                  <a:pt x="1668" y="14486"/>
                </a:lnTo>
                <a:cubicBezTo>
                  <a:pt x="1657" y="14260"/>
                  <a:pt x="1562" y="14056"/>
                  <a:pt x="1411" y="13906"/>
                </a:cubicBezTo>
                <a:lnTo>
                  <a:pt x="1411" y="13906"/>
                </a:lnTo>
                <a:cubicBezTo>
                  <a:pt x="1259" y="13756"/>
                  <a:pt x="1054" y="13662"/>
                  <a:pt x="825" y="13651"/>
                </a:cubicBezTo>
                <a:lnTo>
                  <a:pt x="825" y="13103"/>
                </a:lnTo>
                <a:cubicBezTo>
                  <a:pt x="825" y="13092"/>
                  <a:pt x="822" y="13081"/>
                  <a:pt x="815" y="13074"/>
                </a:cubicBezTo>
                <a:lnTo>
                  <a:pt x="420" y="12683"/>
                </a:lnTo>
                <a:lnTo>
                  <a:pt x="420" y="2617"/>
                </a:lnTo>
                <a:lnTo>
                  <a:pt x="815" y="2230"/>
                </a:lnTo>
                <a:cubicBezTo>
                  <a:pt x="822" y="2219"/>
                  <a:pt x="825" y="2212"/>
                  <a:pt x="825" y="2197"/>
                </a:cubicBezTo>
                <a:lnTo>
                  <a:pt x="825" y="1650"/>
                </a:lnTo>
                <a:cubicBezTo>
                  <a:pt x="1054" y="1642"/>
                  <a:pt x="1259" y="1544"/>
                  <a:pt x="1411" y="1394"/>
                </a:cubicBezTo>
                <a:lnTo>
                  <a:pt x="1411" y="1394"/>
                </a:lnTo>
                <a:cubicBezTo>
                  <a:pt x="1562" y="1245"/>
                  <a:pt x="1657" y="1040"/>
                  <a:pt x="1668" y="818"/>
                </a:cubicBezTo>
                <a:lnTo>
                  <a:pt x="2222" y="818"/>
                </a:lnTo>
                <a:cubicBezTo>
                  <a:pt x="2232" y="818"/>
                  <a:pt x="2246" y="810"/>
                  <a:pt x="2253" y="803"/>
                </a:cubicBezTo>
                <a:lnTo>
                  <a:pt x="2645" y="416"/>
                </a:lnTo>
                <a:lnTo>
                  <a:pt x="24763" y="416"/>
                </a:lnTo>
                <a:lnTo>
                  <a:pt x="25154" y="803"/>
                </a:lnTo>
                <a:cubicBezTo>
                  <a:pt x="25165" y="810"/>
                  <a:pt x="25175" y="818"/>
                  <a:pt x="25186" y="818"/>
                </a:cubicBezTo>
                <a:lnTo>
                  <a:pt x="25739" y="818"/>
                </a:lnTo>
                <a:cubicBezTo>
                  <a:pt x="25750" y="1040"/>
                  <a:pt x="25849" y="1245"/>
                  <a:pt x="25997" y="1394"/>
                </a:cubicBezTo>
                <a:lnTo>
                  <a:pt x="26000" y="1394"/>
                </a:lnTo>
                <a:cubicBezTo>
                  <a:pt x="26149" y="1544"/>
                  <a:pt x="26353" y="1642"/>
                  <a:pt x="26582" y="1650"/>
                </a:cubicBezTo>
                <a:lnTo>
                  <a:pt x="26582" y="2197"/>
                </a:lnTo>
                <a:cubicBezTo>
                  <a:pt x="26582" y="2212"/>
                  <a:pt x="26586" y="2219"/>
                  <a:pt x="26596" y="2230"/>
                </a:cubicBezTo>
                <a:lnTo>
                  <a:pt x="26988" y="2617"/>
                </a:lnTo>
                <a:lnTo>
                  <a:pt x="26988" y="12683"/>
                </a:lnTo>
                <a:moveTo>
                  <a:pt x="26988" y="14826"/>
                </a:moveTo>
                <a:lnTo>
                  <a:pt x="26092" y="13939"/>
                </a:lnTo>
                <a:cubicBezTo>
                  <a:pt x="26233" y="13811"/>
                  <a:pt x="26420" y="13735"/>
                  <a:pt x="26625" y="13735"/>
                </a:cubicBezTo>
                <a:cubicBezTo>
                  <a:pt x="26649" y="13735"/>
                  <a:pt x="26667" y="13713"/>
                  <a:pt x="26667" y="13691"/>
                </a:cubicBezTo>
                <a:lnTo>
                  <a:pt x="26667" y="13121"/>
                </a:lnTo>
                <a:lnTo>
                  <a:pt x="26988" y="12804"/>
                </a:lnTo>
                <a:lnTo>
                  <a:pt x="26988" y="14826"/>
                </a:lnTo>
                <a:moveTo>
                  <a:pt x="24883" y="14884"/>
                </a:moveTo>
                <a:lnTo>
                  <a:pt x="25203" y="14570"/>
                </a:lnTo>
                <a:lnTo>
                  <a:pt x="25778" y="14570"/>
                </a:lnTo>
                <a:cubicBezTo>
                  <a:pt x="25803" y="14570"/>
                  <a:pt x="25821" y="14548"/>
                  <a:pt x="25821" y="14527"/>
                </a:cubicBezTo>
                <a:cubicBezTo>
                  <a:pt x="25821" y="14322"/>
                  <a:pt x="25902" y="14140"/>
                  <a:pt x="26032" y="13997"/>
                </a:cubicBezTo>
                <a:lnTo>
                  <a:pt x="26928" y="14884"/>
                </a:lnTo>
                <a:lnTo>
                  <a:pt x="24883" y="14884"/>
                </a:lnTo>
                <a:moveTo>
                  <a:pt x="24424" y="15220"/>
                </a:moveTo>
                <a:lnTo>
                  <a:pt x="2983" y="15220"/>
                </a:lnTo>
                <a:lnTo>
                  <a:pt x="2729" y="14968"/>
                </a:lnTo>
                <a:lnTo>
                  <a:pt x="24678" y="14968"/>
                </a:lnTo>
                <a:lnTo>
                  <a:pt x="24424" y="15220"/>
                </a:lnTo>
                <a:moveTo>
                  <a:pt x="480" y="14884"/>
                </a:moveTo>
                <a:lnTo>
                  <a:pt x="1379" y="13997"/>
                </a:lnTo>
                <a:cubicBezTo>
                  <a:pt x="1506" y="14140"/>
                  <a:pt x="1587" y="14322"/>
                  <a:pt x="1587" y="14527"/>
                </a:cubicBezTo>
                <a:cubicBezTo>
                  <a:pt x="1587" y="14548"/>
                  <a:pt x="1605" y="14570"/>
                  <a:pt x="1629" y="14570"/>
                </a:cubicBezTo>
                <a:lnTo>
                  <a:pt x="2204" y="14570"/>
                </a:lnTo>
                <a:lnTo>
                  <a:pt x="2525" y="14884"/>
                </a:lnTo>
                <a:lnTo>
                  <a:pt x="480" y="14884"/>
                </a:lnTo>
                <a:moveTo>
                  <a:pt x="420" y="12804"/>
                </a:moveTo>
                <a:lnTo>
                  <a:pt x="741" y="13121"/>
                </a:lnTo>
                <a:lnTo>
                  <a:pt x="741" y="13691"/>
                </a:lnTo>
                <a:cubicBezTo>
                  <a:pt x="741" y="13713"/>
                  <a:pt x="758" y="13735"/>
                  <a:pt x="783" y="13735"/>
                </a:cubicBezTo>
                <a:cubicBezTo>
                  <a:pt x="991" y="13735"/>
                  <a:pt x="1174" y="13811"/>
                  <a:pt x="1319" y="13939"/>
                </a:cubicBezTo>
                <a:lnTo>
                  <a:pt x="420" y="14826"/>
                </a:lnTo>
                <a:lnTo>
                  <a:pt x="420" y="12804"/>
                </a:lnTo>
                <a:moveTo>
                  <a:pt x="420" y="474"/>
                </a:moveTo>
                <a:lnTo>
                  <a:pt x="1319" y="1361"/>
                </a:lnTo>
                <a:cubicBezTo>
                  <a:pt x="1174" y="1489"/>
                  <a:pt x="991" y="1569"/>
                  <a:pt x="783" y="1569"/>
                </a:cubicBezTo>
                <a:cubicBezTo>
                  <a:pt x="758" y="1569"/>
                  <a:pt x="741" y="1588"/>
                  <a:pt x="741" y="1610"/>
                </a:cubicBezTo>
                <a:lnTo>
                  <a:pt x="741" y="2183"/>
                </a:lnTo>
                <a:lnTo>
                  <a:pt x="420" y="2500"/>
                </a:lnTo>
                <a:lnTo>
                  <a:pt x="420" y="474"/>
                </a:lnTo>
                <a:moveTo>
                  <a:pt x="2525" y="416"/>
                </a:moveTo>
                <a:lnTo>
                  <a:pt x="2204" y="734"/>
                </a:lnTo>
                <a:lnTo>
                  <a:pt x="1629" y="734"/>
                </a:lnTo>
                <a:cubicBezTo>
                  <a:pt x="1605" y="734"/>
                  <a:pt x="1587" y="752"/>
                  <a:pt x="1587" y="774"/>
                </a:cubicBezTo>
                <a:cubicBezTo>
                  <a:pt x="1587" y="978"/>
                  <a:pt x="1506" y="1161"/>
                  <a:pt x="1379" y="1303"/>
                </a:cubicBezTo>
                <a:lnTo>
                  <a:pt x="480" y="416"/>
                </a:lnTo>
                <a:lnTo>
                  <a:pt x="2525" y="416"/>
                </a:lnTo>
                <a:moveTo>
                  <a:pt x="2983" y="80"/>
                </a:moveTo>
                <a:lnTo>
                  <a:pt x="24424" y="80"/>
                </a:lnTo>
                <a:lnTo>
                  <a:pt x="24678" y="332"/>
                </a:lnTo>
                <a:lnTo>
                  <a:pt x="2729" y="332"/>
                </a:lnTo>
                <a:lnTo>
                  <a:pt x="2983" y="80"/>
                </a:lnTo>
                <a:moveTo>
                  <a:pt x="26928" y="416"/>
                </a:moveTo>
                <a:lnTo>
                  <a:pt x="26032" y="1303"/>
                </a:lnTo>
                <a:cubicBezTo>
                  <a:pt x="25902" y="1161"/>
                  <a:pt x="25821" y="978"/>
                  <a:pt x="25821" y="774"/>
                </a:cubicBezTo>
                <a:cubicBezTo>
                  <a:pt x="25821" y="752"/>
                  <a:pt x="25803" y="734"/>
                  <a:pt x="25778" y="734"/>
                </a:cubicBezTo>
                <a:lnTo>
                  <a:pt x="25203" y="734"/>
                </a:lnTo>
                <a:lnTo>
                  <a:pt x="24883" y="416"/>
                </a:lnTo>
                <a:lnTo>
                  <a:pt x="26928" y="416"/>
                </a:lnTo>
                <a:moveTo>
                  <a:pt x="335" y="12599"/>
                </a:moveTo>
                <a:lnTo>
                  <a:pt x="81" y="12351"/>
                </a:lnTo>
                <a:lnTo>
                  <a:pt x="81" y="2949"/>
                </a:lnTo>
                <a:lnTo>
                  <a:pt x="335" y="2701"/>
                </a:lnTo>
                <a:lnTo>
                  <a:pt x="335" y="12599"/>
                </a:lnTo>
                <a:moveTo>
                  <a:pt x="27397" y="2905"/>
                </a:moveTo>
                <a:lnTo>
                  <a:pt x="27072" y="2584"/>
                </a:lnTo>
                <a:lnTo>
                  <a:pt x="27072" y="376"/>
                </a:lnTo>
                <a:cubicBezTo>
                  <a:pt x="27072" y="365"/>
                  <a:pt x="27069" y="354"/>
                  <a:pt x="27058" y="343"/>
                </a:cubicBezTo>
                <a:cubicBezTo>
                  <a:pt x="27051" y="336"/>
                  <a:pt x="27041" y="332"/>
                  <a:pt x="27030" y="332"/>
                </a:cubicBezTo>
                <a:lnTo>
                  <a:pt x="24798" y="332"/>
                </a:lnTo>
                <a:lnTo>
                  <a:pt x="24473" y="11"/>
                </a:lnTo>
                <a:cubicBezTo>
                  <a:pt x="24466" y="4"/>
                  <a:pt x="24452" y="0"/>
                  <a:pt x="24442" y="0"/>
                </a:cubicBezTo>
                <a:lnTo>
                  <a:pt x="2966" y="0"/>
                </a:lnTo>
                <a:cubicBezTo>
                  <a:pt x="2955" y="0"/>
                  <a:pt x="2945" y="4"/>
                  <a:pt x="2934" y="11"/>
                </a:cubicBezTo>
                <a:lnTo>
                  <a:pt x="2610" y="332"/>
                </a:lnTo>
                <a:lnTo>
                  <a:pt x="377" y="332"/>
                </a:lnTo>
                <a:cubicBezTo>
                  <a:pt x="356" y="332"/>
                  <a:pt x="335" y="350"/>
                  <a:pt x="335" y="376"/>
                </a:cubicBezTo>
                <a:lnTo>
                  <a:pt x="335" y="2584"/>
                </a:lnTo>
                <a:lnTo>
                  <a:pt x="11" y="2905"/>
                </a:lnTo>
                <a:cubicBezTo>
                  <a:pt x="4" y="2913"/>
                  <a:pt x="0" y="2924"/>
                  <a:pt x="0" y="2935"/>
                </a:cubicBezTo>
                <a:lnTo>
                  <a:pt x="0" y="12366"/>
                </a:lnTo>
                <a:cubicBezTo>
                  <a:pt x="0" y="12377"/>
                  <a:pt x="4" y="12388"/>
                  <a:pt x="11" y="12395"/>
                </a:cubicBezTo>
                <a:lnTo>
                  <a:pt x="335" y="12720"/>
                </a:lnTo>
                <a:lnTo>
                  <a:pt x="335" y="14928"/>
                </a:lnTo>
                <a:cubicBezTo>
                  <a:pt x="335" y="14950"/>
                  <a:pt x="356" y="14968"/>
                  <a:pt x="377" y="14968"/>
                </a:cubicBezTo>
                <a:lnTo>
                  <a:pt x="2610" y="14968"/>
                </a:lnTo>
                <a:lnTo>
                  <a:pt x="2934" y="15289"/>
                </a:lnTo>
                <a:cubicBezTo>
                  <a:pt x="2945" y="15300"/>
                  <a:pt x="2955" y="15304"/>
                  <a:pt x="2966" y="15304"/>
                </a:cubicBezTo>
                <a:lnTo>
                  <a:pt x="24442" y="15304"/>
                </a:lnTo>
                <a:cubicBezTo>
                  <a:pt x="24452" y="15304"/>
                  <a:pt x="24466" y="15300"/>
                  <a:pt x="24473" y="15289"/>
                </a:cubicBezTo>
                <a:lnTo>
                  <a:pt x="24798" y="14968"/>
                </a:lnTo>
                <a:lnTo>
                  <a:pt x="27030" y="14968"/>
                </a:lnTo>
                <a:cubicBezTo>
                  <a:pt x="27041" y="14968"/>
                  <a:pt x="27051" y="14965"/>
                  <a:pt x="27058" y="14957"/>
                </a:cubicBezTo>
                <a:cubicBezTo>
                  <a:pt x="27069" y="14950"/>
                  <a:pt x="27072" y="14939"/>
                  <a:pt x="27072" y="14928"/>
                </a:cubicBezTo>
                <a:lnTo>
                  <a:pt x="27072" y="12720"/>
                </a:lnTo>
                <a:lnTo>
                  <a:pt x="27397" y="12395"/>
                </a:lnTo>
                <a:cubicBezTo>
                  <a:pt x="27407" y="12388"/>
                  <a:pt x="27411" y="12377"/>
                  <a:pt x="27411" y="12366"/>
                </a:cubicBezTo>
                <a:lnTo>
                  <a:pt x="27411" y="2935"/>
                </a:lnTo>
                <a:cubicBezTo>
                  <a:pt x="27411" y="2924"/>
                  <a:pt x="27407" y="2913"/>
                  <a:pt x="27397" y="290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" name="Google Shape;58;p8"/>
          <p:cNvSpPr txBox="1">
            <a:spLocks noGrp="1"/>
          </p:cNvSpPr>
          <p:nvPr>
            <p:ph type="title"/>
          </p:nvPr>
        </p:nvSpPr>
        <p:spPr>
          <a:xfrm>
            <a:off x="3252000" y="2132900"/>
            <a:ext cx="5688000" cy="273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None/>
              <a:defRPr sz="80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None/>
              <a:defRPr sz="64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None/>
              <a:defRPr sz="64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None/>
              <a:defRPr sz="64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None/>
              <a:defRPr sz="64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None/>
              <a:defRPr sz="64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None/>
              <a:defRPr sz="64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None/>
              <a:defRPr sz="64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None/>
              <a:defRPr sz="64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pic>
        <p:nvPicPr>
          <p:cNvPr id="59" name="Google Shape;59;p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6661870">
            <a:off x="-1618400" y="1243201"/>
            <a:ext cx="5489035" cy="2070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3374372">
            <a:off x="8595401" y="3686418"/>
            <a:ext cx="4447367" cy="229231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59339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Google Shape;62;p9"/>
          <p:cNvPicPr preferRelativeResize="0"/>
          <p:nvPr/>
        </p:nvPicPr>
        <p:blipFill rotWithShape="1">
          <a:blip r:embed="rId2">
            <a:alphaModFix/>
          </a:blip>
          <a:srcRect t="41839" r="41255" b="12547"/>
          <a:stretch/>
        </p:blipFill>
        <p:spPr>
          <a:xfrm>
            <a:off x="319867" y="398285"/>
            <a:ext cx="11449733" cy="6036967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9"/>
          <p:cNvSpPr/>
          <p:nvPr/>
        </p:nvSpPr>
        <p:spPr>
          <a:xfrm>
            <a:off x="175967" y="249283"/>
            <a:ext cx="11741319" cy="6359424"/>
          </a:xfrm>
          <a:custGeom>
            <a:avLst/>
            <a:gdLst/>
            <a:ahLst/>
            <a:cxnLst/>
            <a:rect l="l" t="t" r="r" b="b"/>
            <a:pathLst>
              <a:path w="27411" h="15304" extrusionOk="0">
                <a:moveTo>
                  <a:pt x="27326" y="12351"/>
                </a:moveTo>
                <a:lnTo>
                  <a:pt x="27072" y="12599"/>
                </a:lnTo>
                <a:lnTo>
                  <a:pt x="27072" y="2701"/>
                </a:lnTo>
                <a:lnTo>
                  <a:pt x="27326" y="2949"/>
                </a:lnTo>
                <a:lnTo>
                  <a:pt x="27326" y="12351"/>
                </a:lnTo>
                <a:moveTo>
                  <a:pt x="26988" y="2500"/>
                </a:moveTo>
                <a:lnTo>
                  <a:pt x="26667" y="2183"/>
                </a:lnTo>
                <a:lnTo>
                  <a:pt x="26667" y="1610"/>
                </a:lnTo>
                <a:cubicBezTo>
                  <a:pt x="26667" y="1588"/>
                  <a:pt x="26649" y="1569"/>
                  <a:pt x="26625" y="1569"/>
                </a:cubicBezTo>
                <a:cubicBezTo>
                  <a:pt x="26420" y="1569"/>
                  <a:pt x="26233" y="1489"/>
                  <a:pt x="26092" y="1361"/>
                </a:cubicBezTo>
                <a:lnTo>
                  <a:pt x="26988" y="474"/>
                </a:lnTo>
                <a:lnTo>
                  <a:pt x="26988" y="2500"/>
                </a:lnTo>
                <a:moveTo>
                  <a:pt x="26988" y="12683"/>
                </a:moveTo>
                <a:lnTo>
                  <a:pt x="26596" y="13074"/>
                </a:lnTo>
                <a:cubicBezTo>
                  <a:pt x="26586" y="13081"/>
                  <a:pt x="26582" y="13092"/>
                  <a:pt x="26582" y="13103"/>
                </a:cubicBezTo>
                <a:lnTo>
                  <a:pt x="26582" y="13651"/>
                </a:lnTo>
                <a:cubicBezTo>
                  <a:pt x="26353" y="13662"/>
                  <a:pt x="26149" y="13756"/>
                  <a:pt x="26000" y="13906"/>
                </a:cubicBezTo>
                <a:lnTo>
                  <a:pt x="25997" y="13906"/>
                </a:lnTo>
                <a:cubicBezTo>
                  <a:pt x="25849" y="14056"/>
                  <a:pt x="25750" y="14260"/>
                  <a:pt x="25739" y="14486"/>
                </a:cubicBezTo>
                <a:lnTo>
                  <a:pt x="25186" y="14486"/>
                </a:lnTo>
                <a:cubicBezTo>
                  <a:pt x="25175" y="14486"/>
                  <a:pt x="25165" y="14490"/>
                  <a:pt x="25154" y="14497"/>
                </a:cubicBezTo>
                <a:lnTo>
                  <a:pt x="24763" y="14884"/>
                </a:lnTo>
                <a:lnTo>
                  <a:pt x="2645" y="14884"/>
                </a:lnTo>
                <a:lnTo>
                  <a:pt x="2253" y="14497"/>
                </a:lnTo>
                <a:cubicBezTo>
                  <a:pt x="2246" y="14490"/>
                  <a:pt x="2232" y="14486"/>
                  <a:pt x="2222" y="14486"/>
                </a:cubicBezTo>
                <a:lnTo>
                  <a:pt x="1668" y="14486"/>
                </a:lnTo>
                <a:cubicBezTo>
                  <a:pt x="1657" y="14260"/>
                  <a:pt x="1562" y="14056"/>
                  <a:pt x="1411" y="13906"/>
                </a:cubicBezTo>
                <a:lnTo>
                  <a:pt x="1411" y="13906"/>
                </a:lnTo>
                <a:cubicBezTo>
                  <a:pt x="1259" y="13756"/>
                  <a:pt x="1054" y="13662"/>
                  <a:pt x="825" y="13651"/>
                </a:cubicBezTo>
                <a:lnTo>
                  <a:pt x="825" y="13103"/>
                </a:lnTo>
                <a:cubicBezTo>
                  <a:pt x="825" y="13092"/>
                  <a:pt x="822" y="13081"/>
                  <a:pt x="815" y="13074"/>
                </a:cubicBezTo>
                <a:lnTo>
                  <a:pt x="420" y="12683"/>
                </a:lnTo>
                <a:lnTo>
                  <a:pt x="420" y="2617"/>
                </a:lnTo>
                <a:lnTo>
                  <a:pt x="815" y="2230"/>
                </a:lnTo>
                <a:cubicBezTo>
                  <a:pt x="822" y="2219"/>
                  <a:pt x="825" y="2212"/>
                  <a:pt x="825" y="2197"/>
                </a:cubicBezTo>
                <a:lnTo>
                  <a:pt x="825" y="1650"/>
                </a:lnTo>
                <a:cubicBezTo>
                  <a:pt x="1054" y="1642"/>
                  <a:pt x="1259" y="1544"/>
                  <a:pt x="1411" y="1394"/>
                </a:cubicBezTo>
                <a:lnTo>
                  <a:pt x="1411" y="1394"/>
                </a:lnTo>
                <a:cubicBezTo>
                  <a:pt x="1562" y="1245"/>
                  <a:pt x="1657" y="1040"/>
                  <a:pt x="1668" y="818"/>
                </a:cubicBezTo>
                <a:lnTo>
                  <a:pt x="2222" y="818"/>
                </a:lnTo>
                <a:cubicBezTo>
                  <a:pt x="2232" y="818"/>
                  <a:pt x="2246" y="810"/>
                  <a:pt x="2253" y="803"/>
                </a:cubicBezTo>
                <a:lnTo>
                  <a:pt x="2645" y="416"/>
                </a:lnTo>
                <a:lnTo>
                  <a:pt x="24763" y="416"/>
                </a:lnTo>
                <a:lnTo>
                  <a:pt x="25154" y="803"/>
                </a:lnTo>
                <a:cubicBezTo>
                  <a:pt x="25165" y="810"/>
                  <a:pt x="25175" y="818"/>
                  <a:pt x="25186" y="818"/>
                </a:cubicBezTo>
                <a:lnTo>
                  <a:pt x="25739" y="818"/>
                </a:lnTo>
                <a:cubicBezTo>
                  <a:pt x="25750" y="1040"/>
                  <a:pt x="25849" y="1245"/>
                  <a:pt x="25997" y="1394"/>
                </a:cubicBezTo>
                <a:lnTo>
                  <a:pt x="26000" y="1394"/>
                </a:lnTo>
                <a:cubicBezTo>
                  <a:pt x="26149" y="1544"/>
                  <a:pt x="26353" y="1642"/>
                  <a:pt x="26582" y="1650"/>
                </a:cubicBezTo>
                <a:lnTo>
                  <a:pt x="26582" y="2197"/>
                </a:lnTo>
                <a:cubicBezTo>
                  <a:pt x="26582" y="2212"/>
                  <a:pt x="26586" y="2219"/>
                  <a:pt x="26596" y="2230"/>
                </a:cubicBezTo>
                <a:lnTo>
                  <a:pt x="26988" y="2617"/>
                </a:lnTo>
                <a:lnTo>
                  <a:pt x="26988" y="12683"/>
                </a:lnTo>
                <a:moveTo>
                  <a:pt x="26988" y="14826"/>
                </a:moveTo>
                <a:lnTo>
                  <a:pt x="26092" y="13939"/>
                </a:lnTo>
                <a:cubicBezTo>
                  <a:pt x="26233" y="13811"/>
                  <a:pt x="26420" y="13735"/>
                  <a:pt x="26625" y="13735"/>
                </a:cubicBezTo>
                <a:cubicBezTo>
                  <a:pt x="26649" y="13735"/>
                  <a:pt x="26667" y="13713"/>
                  <a:pt x="26667" y="13691"/>
                </a:cubicBezTo>
                <a:lnTo>
                  <a:pt x="26667" y="13121"/>
                </a:lnTo>
                <a:lnTo>
                  <a:pt x="26988" y="12804"/>
                </a:lnTo>
                <a:lnTo>
                  <a:pt x="26988" y="14826"/>
                </a:lnTo>
                <a:moveTo>
                  <a:pt x="24883" y="14884"/>
                </a:moveTo>
                <a:lnTo>
                  <a:pt x="25203" y="14570"/>
                </a:lnTo>
                <a:lnTo>
                  <a:pt x="25778" y="14570"/>
                </a:lnTo>
                <a:cubicBezTo>
                  <a:pt x="25803" y="14570"/>
                  <a:pt x="25821" y="14548"/>
                  <a:pt x="25821" y="14527"/>
                </a:cubicBezTo>
                <a:cubicBezTo>
                  <a:pt x="25821" y="14322"/>
                  <a:pt x="25902" y="14140"/>
                  <a:pt x="26032" y="13997"/>
                </a:cubicBezTo>
                <a:lnTo>
                  <a:pt x="26928" y="14884"/>
                </a:lnTo>
                <a:lnTo>
                  <a:pt x="24883" y="14884"/>
                </a:lnTo>
                <a:moveTo>
                  <a:pt x="24424" y="15220"/>
                </a:moveTo>
                <a:lnTo>
                  <a:pt x="2983" y="15220"/>
                </a:lnTo>
                <a:lnTo>
                  <a:pt x="2729" y="14968"/>
                </a:lnTo>
                <a:lnTo>
                  <a:pt x="24678" y="14968"/>
                </a:lnTo>
                <a:lnTo>
                  <a:pt x="24424" y="15220"/>
                </a:lnTo>
                <a:moveTo>
                  <a:pt x="480" y="14884"/>
                </a:moveTo>
                <a:lnTo>
                  <a:pt x="1379" y="13997"/>
                </a:lnTo>
                <a:cubicBezTo>
                  <a:pt x="1506" y="14140"/>
                  <a:pt x="1587" y="14322"/>
                  <a:pt x="1587" y="14527"/>
                </a:cubicBezTo>
                <a:cubicBezTo>
                  <a:pt x="1587" y="14548"/>
                  <a:pt x="1605" y="14570"/>
                  <a:pt x="1629" y="14570"/>
                </a:cubicBezTo>
                <a:lnTo>
                  <a:pt x="2204" y="14570"/>
                </a:lnTo>
                <a:lnTo>
                  <a:pt x="2525" y="14884"/>
                </a:lnTo>
                <a:lnTo>
                  <a:pt x="480" y="14884"/>
                </a:lnTo>
                <a:moveTo>
                  <a:pt x="420" y="12804"/>
                </a:moveTo>
                <a:lnTo>
                  <a:pt x="741" y="13121"/>
                </a:lnTo>
                <a:lnTo>
                  <a:pt x="741" y="13691"/>
                </a:lnTo>
                <a:cubicBezTo>
                  <a:pt x="741" y="13713"/>
                  <a:pt x="758" y="13735"/>
                  <a:pt x="783" y="13735"/>
                </a:cubicBezTo>
                <a:cubicBezTo>
                  <a:pt x="991" y="13735"/>
                  <a:pt x="1174" y="13811"/>
                  <a:pt x="1319" y="13939"/>
                </a:cubicBezTo>
                <a:lnTo>
                  <a:pt x="420" y="14826"/>
                </a:lnTo>
                <a:lnTo>
                  <a:pt x="420" y="12804"/>
                </a:lnTo>
                <a:moveTo>
                  <a:pt x="420" y="474"/>
                </a:moveTo>
                <a:lnTo>
                  <a:pt x="1319" y="1361"/>
                </a:lnTo>
                <a:cubicBezTo>
                  <a:pt x="1174" y="1489"/>
                  <a:pt x="991" y="1569"/>
                  <a:pt x="783" y="1569"/>
                </a:cubicBezTo>
                <a:cubicBezTo>
                  <a:pt x="758" y="1569"/>
                  <a:pt x="741" y="1588"/>
                  <a:pt x="741" y="1610"/>
                </a:cubicBezTo>
                <a:lnTo>
                  <a:pt x="741" y="2183"/>
                </a:lnTo>
                <a:lnTo>
                  <a:pt x="420" y="2500"/>
                </a:lnTo>
                <a:lnTo>
                  <a:pt x="420" y="474"/>
                </a:lnTo>
                <a:moveTo>
                  <a:pt x="2525" y="416"/>
                </a:moveTo>
                <a:lnTo>
                  <a:pt x="2204" y="734"/>
                </a:lnTo>
                <a:lnTo>
                  <a:pt x="1629" y="734"/>
                </a:lnTo>
                <a:cubicBezTo>
                  <a:pt x="1605" y="734"/>
                  <a:pt x="1587" y="752"/>
                  <a:pt x="1587" y="774"/>
                </a:cubicBezTo>
                <a:cubicBezTo>
                  <a:pt x="1587" y="978"/>
                  <a:pt x="1506" y="1161"/>
                  <a:pt x="1379" y="1303"/>
                </a:cubicBezTo>
                <a:lnTo>
                  <a:pt x="480" y="416"/>
                </a:lnTo>
                <a:lnTo>
                  <a:pt x="2525" y="416"/>
                </a:lnTo>
                <a:moveTo>
                  <a:pt x="2983" y="80"/>
                </a:moveTo>
                <a:lnTo>
                  <a:pt x="24424" y="80"/>
                </a:lnTo>
                <a:lnTo>
                  <a:pt x="24678" y="332"/>
                </a:lnTo>
                <a:lnTo>
                  <a:pt x="2729" y="332"/>
                </a:lnTo>
                <a:lnTo>
                  <a:pt x="2983" y="80"/>
                </a:lnTo>
                <a:moveTo>
                  <a:pt x="26928" y="416"/>
                </a:moveTo>
                <a:lnTo>
                  <a:pt x="26032" y="1303"/>
                </a:lnTo>
                <a:cubicBezTo>
                  <a:pt x="25902" y="1161"/>
                  <a:pt x="25821" y="978"/>
                  <a:pt x="25821" y="774"/>
                </a:cubicBezTo>
                <a:cubicBezTo>
                  <a:pt x="25821" y="752"/>
                  <a:pt x="25803" y="734"/>
                  <a:pt x="25778" y="734"/>
                </a:cubicBezTo>
                <a:lnTo>
                  <a:pt x="25203" y="734"/>
                </a:lnTo>
                <a:lnTo>
                  <a:pt x="24883" y="416"/>
                </a:lnTo>
                <a:lnTo>
                  <a:pt x="26928" y="416"/>
                </a:lnTo>
                <a:moveTo>
                  <a:pt x="335" y="12599"/>
                </a:moveTo>
                <a:lnTo>
                  <a:pt x="81" y="12351"/>
                </a:lnTo>
                <a:lnTo>
                  <a:pt x="81" y="2949"/>
                </a:lnTo>
                <a:lnTo>
                  <a:pt x="335" y="2701"/>
                </a:lnTo>
                <a:lnTo>
                  <a:pt x="335" y="12599"/>
                </a:lnTo>
                <a:moveTo>
                  <a:pt x="27397" y="2905"/>
                </a:moveTo>
                <a:lnTo>
                  <a:pt x="27072" y="2584"/>
                </a:lnTo>
                <a:lnTo>
                  <a:pt x="27072" y="376"/>
                </a:lnTo>
                <a:cubicBezTo>
                  <a:pt x="27072" y="365"/>
                  <a:pt x="27069" y="354"/>
                  <a:pt x="27058" y="343"/>
                </a:cubicBezTo>
                <a:cubicBezTo>
                  <a:pt x="27051" y="336"/>
                  <a:pt x="27041" y="332"/>
                  <a:pt x="27030" y="332"/>
                </a:cubicBezTo>
                <a:lnTo>
                  <a:pt x="24798" y="332"/>
                </a:lnTo>
                <a:lnTo>
                  <a:pt x="24473" y="11"/>
                </a:lnTo>
                <a:cubicBezTo>
                  <a:pt x="24466" y="4"/>
                  <a:pt x="24452" y="0"/>
                  <a:pt x="24442" y="0"/>
                </a:cubicBezTo>
                <a:lnTo>
                  <a:pt x="2966" y="0"/>
                </a:lnTo>
                <a:cubicBezTo>
                  <a:pt x="2955" y="0"/>
                  <a:pt x="2945" y="4"/>
                  <a:pt x="2934" y="11"/>
                </a:cubicBezTo>
                <a:lnTo>
                  <a:pt x="2610" y="332"/>
                </a:lnTo>
                <a:lnTo>
                  <a:pt x="377" y="332"/>
                </a:lnTo>
                <a:cubicBezTo>
                  <a:pt x="356" y="332"/>
                  <a:pt x="335" y="350"/>
                  <a:pt x="335" y="376"/>
                </a:cubicBezTo>
                <a:lnTo>
                  <a:pt x="335" y="2584"/>
                </a:lnTo>
                <a:lnTo>
                  <a:pt x="11" y="2905"/>
                </a:lnTo>
                <a:cubicBezTo>
                  <a:pt x="4" y="2913"/>
                  <a:pt x="0" y="2924"/>
                  <a:pt x="0" y="2935"/>
                </a:cubicBezTo>
                <a:lnTo>
                  <a:pt x="0" y="12366"/>
                </a:lnTo>
                <a:cubicBezTo>
                  <a:pt x="0" y="12377"/>
                  <a:pt x="4" y="12388"/>
                  <a:pt x="11" y="12395"/>
                </a:cubicBezTo>
                <a:lnTo>
                  <a:pt x="335" y="12720"/>
                </a:lnTo>
                <a:lnTo>
                  <a:pt x="335" y="14928"/>
                </a:lnTo>
                <a:cubicBezTo>
                  <a:pt x="335" y="14950"/>
                  <a:pt x="356" y="14968"/>
                  <a:pt x="377" y="14968"/>
                </a:cubicBezTo>
                <a:lnTo>
                  <a:pt x="2610" y="14968"/>
                </a:lnTo>
                <a:lnTo>
                  <a:pt x="2934" y="15289"/>
                </a:lnTo>
                <a:cubicBezTo>
                  <a:pt x="2945" y="15300"/>
                  <a:pt x="2955" y="15304"/>
                  <a:pt x="2966" y="15304"/>
                </a:cubicBezTo>
                <a:lnTo>
                  <a:pt x="24442" y="15304"/>
                </a:lnTo>
                <a:cubicBezTo>
                  <a:pt x="24452" y="15304"/>
                  <a:pt x="24466" y="15300"/>
                  <a:pt x="24473" y="15289"/>
                </a:cubicBezTo>
                <a:lnTo>
                  <a:pt x="24798" y="14968"/>
                </a:lnTo>
                <a:lnTo>
                  <a:pt x="27030" y="14968"/>
                </a:lnTo>
                <a:cubicBezTo>
                  <a:pt x="27041" y="14968"/>
                  <a:pt x="27051" y="14965"/>
                  <a:pt x="27058" y="14957"/>
                </a:cubicBezTo>
                <a:cubicBezTo>
                  <a:pt x="27069" y="14950"/>
                  <a:pt x="27072" y="14939"/>
                  <a:pt x="27072" y="14928"/>
                </a:cubicBezTo>
                <a:lnTo>
                  <a:pt x="27072" y="12720"/>
                </a:lnTo>
                <a:lnTo>
                  <a:pt x="27397" y="12395"/>
                </a:lnTo>
                <a:cubicBezTo>
                  <a:pt x="27407" y="12388"/>
                  <a:pt x="27411" y="12377"/>
                  <a:pt x="27411" y="12366"/>
                </a:cubicBezTo>
                <a:lnTo>
                  <a:pt x="27411" y="2935"/>
                </a:lnTo>
                <a:cubicBezTo>
                  <a:pt x="27411" y="2924"/>
                  <a:pt x="27407" y="2913"/>
                  <a:pt x="27397" y="290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" name="Google Shape;64;p9"/>
          <p:cNvSpPr txBox="1">
            <a:spLocks noGrp="1"/>
          </p:cNvSpPr>
          <p:nvPr>
            <p:ph type="title"/>
          </p:nvPr>
        </p:nvSpPr>
        <p:spPr>
          <a:xfrm>
            <a:off x="2161700" y="1863367"/>
            <a:ext cx="5356000" cy="99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None/>
              <a:defRPr sz="5600">
                <a:solidFill>
                  <a:schemeClr val="dk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None/>
              <a:defRPr sz="5600">
                <a:solidFill>
                  <a:schemeClr val="dk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None/>
              <a:defRPr sz="5600">
                <a:solidFill>
                  <a:schemeClr val="dk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None/>
              <a:defRPr sz="5600">
                <a:solidFill>
                  <a:schemeClr val="dk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None/>
              <a:defRPr sz="5600">
                <a:solidFill>
                  <a:schemeClr val="dk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None/>
              <a:defRPr sz="5600">
                <a:solidFill>
                  <a:schemeClr val="dk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None/>
              <a:defRPr sz="5600">
                <a:solidFill>
                  <a:schemeClr val="dk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None/>
              <a:defRPr sz="5600">
                <a:solidFill>
                  <a:schemeClr val="dk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None/>
              <a:defRPr sz="56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65" name="Google Shape;65;p9"/>
          <p:cNvSpPr txBox="1">
            <a:spLocks noGrp="1"/>
          </p:cNvSpPr>
          <p:nvPr>
            <p:ph type="subTitle" idx="1"/>
          </p:nvPr>
        </p:nvSpPr>
        <p:spPr>
          <a:xfrm>
            <a:off x="2161700" y="3080900"/>
            <a:ext cx="5356000" cy="206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33">
                <a:latin typeface="Barlow" panose="00000500000000000000" pitchFamily="2" charset="0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7258846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bg>
      <p:bgPr>
        <a:gradFill>
          <a:gsLst>
            <a:gs pos="0">
              <a:srgbClr val="DB0000"/>
            </a:gs>
            <a:gs pos="100000">
              <a:srgbClr val="540303"/>
            </a:gs>
          </a:gsLst>
          <a:lin ang="5400012" scaled="0"/>
        </a:gradFill>
        <a:effectLst/>
      </p:bgPr>
    </p:bg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0"/>
          <p:cNvSpPr>
            <a:spLocks noGrp="1"/>
          </p:cNvSpPr>
          <p:nvPr>
            <p:ph type="pic" idx="2"/>
          </p:nvPr>
        </p:nvSpPr>
        <p:spPr>
          <a:xfrm>
            <a:off x="-52933" y="-57733"/>
            <a:ext cx="12411200" cy="6985200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0"/>
          <p:cNvSpPr txBox="1">
            <a:spLocks noGrp="1"/>
          </p:cNvSpPr>
          <p:nvPr>
            <p:ph type="body" idx="1"/>
          </p:nvPr>
        </p:nvSpPr>
        <p:spPr>
          <a:xfrm>
            <a:off x="951000" y="5350300"/>
            <a:ext cx="10290000" cy="794400"/>
          </a:xfrm>
          <a:prstGeom prst="rect">
            <a:avLst/>
          </a:prstGeom>
          <a:solidFill>
            <a:schemeClr val="accent3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marL="609585" lvl="0" indent="-30479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4000" b="1">
                <a:latin typeface="IM Fell Great Primer"/>
                <a:ea typeface="IM Fell Great Primer"/>
                <a:cs typeface="IM Fell Great Primer"/>
                <a:sym typeface="IM Fell Great Primer"/>
              </a:defRPr>
            </a:lvl1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62396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Google Shape;70;p11"/>
          <p:cNvPicPr preferRelativeResize="0"/>
          <p:nvPr/>
        </p:nvPicPr>
        <p:blipFill rotWithShape="1">
          <a:blip r:embed="rId2">
            <a:alphaModFix/>
          </a:blip>
          <a:srcRect t="41839" r="41255" b="12547"/>
          <a:stretch/>
        </p:blipFill>
        <p:spPr>
          <a:xfrm>
            <a:off x="319867" y="398285"/>
            <a:ext cx="11449733" cy="6036967"/>
          </a:xfrm>
          <a:prstGeom prst="rect">
            <a:avLst/>
          </a:prstGeom>
          <a:noFill/>
          <a:ln>
            <a:noFill/>
          </a:ln>
        </p:spPr>
      </p:pic>
      <p:sp>
        <p:nvSpPr>
          <p:cNvPr id="71" name="Google Shape;71;p11"/>
          <p:cNvSpPr/>
          <p:nvPr/>
        </p:nvSpPr>
        <p:spPr>
          <a:xfrm>
            <a:off x="175967" y="249283"/>
            <a:ext cx="11741319" cy="6359424"/>
          </a:xfrm>
          <a:custGeom>
            <a:avLst/>
            <a:gdLst/>
            <a:ahLst/>
            <a:cxnLst/>
            <a:rect l="l" t="t" r="r" b="b"/>
            <a:pathLst>
              <a:path w="27411" h="15304" extrusionOk="0">
                <a:moveTo>
                  <a:pt x="27326" y="12351"/>
                </a:moveTo>
                <a:lnTo>
                  <a:pt x="27072" y="12599"/>
                </a:lnTo>
                <a:lnTo>
                  <a:pt x="27072" y="2701"/>
                </a:lnTo>
                <a:lnTo>
                  <a:pt x="27326" y="2949"/>
                </a:lnTo>
                <a:lnTo>
                  <a:pt x="27326" y="12351"/>
                </a:lnTo>
                <a:moveTo>
                  <a:pt x="26988" y="2500"/>
                </a:moveTo>
                <a:lnTo>
                  <a:pt x="26667" y="2183"/>
                </a:lnTo>
                <a:lnTo>
                  <a:pt x="26667" y="1610"/>
                </a:lnTo>
                <a:cubicBezTo>
                  <a:pt x="26667" y="1588"/>
                  <a:pt x="26649" y="1569"/>
                  <a:pt x="26625" y="1569"/>
                </a:cubicBezTo>
                <a:cubicBezTo>
                  <a:pt x="26420" y="1569"/>
                  <a:pt x="26233" y="1489"/>
                  <a:pt x="26092" y="1361"/>
                </a:cubicBezTo>
                <a:lnTo>
                  <a:pt x="26988" y="474"/>
                </a:lnTo>
                <a:lnTo>
                  <a:pt x="26988" y="2500"/>
                </a:lnTo>
                <a:moveTo>
                  <a:pt x="26988" y="12683"/>
                </a:moveTo>
                <a:lnTo>
                  <a:pt x="26596" y="13074"/>
                </a:lnTo>
                <a:cubicBezTo>
                  <a:pt x="26586" y="13081"/>
                  <a:pt x="26582" y="13092"/>
                  <a:pt x="26582" y="13103"/>
                </a:cubicBezTo>
                <a:lnTo>
                  <a:pt x="26582" y="13651"/>
                </a:lnTo>
                <a:cubicBezTo>
                  <a:pt x="26353" y="13662"/>
                  <a:pt x="26149" y="13756"/>
                  <a:pt x="26000" y="13906"/>
                </a:cubicBezTo>
                <a:lnTo>
                  <a:pt x="25997" y="13906"/>
                </a:lnTo>
                <a:cubicBezTo>
                  <a:pt x="25849" y="14056"/>
                  <a:pt x="25750" y="14260"/>
                  <a:pt x="25739" y="14486"/>
                </a:cubicBezTo>
                <a:lnTo>
                  <a:pt x="25186" y="14486"/>
                </a:lnTo>
                <a:cubicBezTo>
                  <a:pt x="25175" y="14486"/>
                  <a:pt x="25165" y="14490"/>
                  <a:pt x="25154" y="14497"/>
                </a:cubicBezTo>
                <a:lnTo>
                  <a:pt x="24763" y="14884"/>
                </a:lnTo>
                <a:lnTo>
                  <a:pt x="2645" y="14884"/>
                </a:lnTo>
                <a:lnTo>
                  <a:pt x="2253" y="14497"/>
                </a:lnTo>
                <a:cubicBezTo>
                  <a:pt x="2246" y="14490"/>
                  <a:pt x="2232" y="14486"/>
                  <a:pt x="2222" y="14486"/>
                </a:cubicBezTo>
                <a:lnTo>
                  <a:pt x="1668" y="14486"/>
                </a:lnTo>
                <a:cubicBezTo>
                  <a:pt x="1657" y="14260"/>
                  <a:pt x="1562" y="14056"/>
                  <a:pt x="1411" y="13906"/>
                </a:cubicBezTo>
                <a:lnTo>
                  <a:pt x="1411" y="13906"/>
                </a:lnTo>
                <a:cubicBezTo>
                  <a:pt x="1259" y="13756"/>
                  <a:pt x="1054" y="13662"/>
                  <a:pt x="825" y="13651"/>
                </a:cubicBezTo>
                <a:lnTo>
                  <a:pt x="825" y="13103"/>
                </a:lnTo>
                <a:cubicBezTo>
                  <a:pt x="825" y="13092"/>
                  <a:pt x="822" y="13081"/>
                  <a:pt x="815" y="13074"/>
                </a:cubicBezTo>
                <a:lnTo>
                  <a:pt x="420" y="12683"/>
                </a:lnTo>
                <a:lnTo>
                  <a:pt x="420" y="2617"/>
                </a:lnTo>
                <a:lnTo>
                  <a:pt x="815" y="2230"/>
                </a:lnTo>
                <a:cubicBezTo>
                  <a:pt x="822" y="2219"/>
                  <a:pt x="825" y="2212"/>
                  <a:pt x="825" y="2197"/>
                </a:cubicBezTo>
                <a:lnTo>
                  <a:pt x="825" y="1650"/>
                </a:lnTo>
                <a:cubicBezTo>
                  <a:pt x="1054" y="1642"/>
                  <a:pt x="1259" y="1544"/>
                  <a:pt x="1411" y="1394"/>
                </a:cubicBezTo>
                <a:lnTo>
                  <a:pt x="1411" y="1394"/>
                </a:lnTo>
                <a:cubicBezTo>
                  <a:pt x="1562" y="1245"/>
                  <a:pt x="1657" y="1040"/>
                  <a:pt x="1668" y="818"/>
                </a:cubicBezTo>
                <a:lnTo>
                  <a:pt x="2222" y="818"/>
                </a:lnTo>
                <a:cubicBezTo>
                  <a:pt x="2232" y="818"/>
                  <a:pt x="2246" y="810"/>
                  <a:pt x="2253" y="803"/>
                </a:cubicBezTo>
                <a:lnTo>
                  <a:pt x="2645" y="416"/>
                </a:lnTo>
                <a:lnTo>
                  <a:pt x="24763" y="416"/>
                </a:lnTo>
                <a:lnTo>
                  <a:pt x="25154" y="803"/>
                </a:lnTo>
                <a:cubicBezTo>
                  <a:pt x="25165" y="810"/>
                  <a:pt x="25175" y="818"/>
                  <a:pt x="25186" y="818"/>
                </a:cubicBezTo>
                <a:lnTo>
                  <a:pt x="25739" y="818"/>
                </a:lnTo>
                <a:cubicBezTo>
                  <a:pt x="25750" y="1040"/>
                  <a:pt x="25849" y="1245"/>
                  <a:pt x="25997" y="1394"/>
                </a:cubicBezTo>
                <a:lnTo>
                  <a:pt x="26000" y="1394"/>
                </a:lnTo>
                <a:cubicBezTo>
                  <a:pt x="26149" y="1544"/>
                  <a:pt x="26353" y="1642"/>
                  <a:pt x="26582" y="1650"/>
                </a:cubicBezTo>
                <a:lnTo>
                  <a:pt x="26582" y="2197"/>
                </a:lnTo>
                <a:cubicBezTo>
                  <a:pt x="26582" y="2212"/>
                  <a:pt x="26586" y="2219"/>
                  <a:pt x="26596" y="2230"/>
                </a:cubicBezTo>
                <a:lnTo>
                  <a:pt x="26988" y="2617"/>
                </a:lnTo>
                <a:lnTo>
                  <a:pt x="26988" y="12683"/>
                </a:lnTo>
                <a:moveTo>
                  <a:pt x="26988" y="14826"/>
                </a:moveTo>
                <a:lnTo>
                  <a:pt x="26092" y="13939"/>
                </a:lnTo>
                <a:cubicBezTo>
                  <a:pt x="26233" y="13811"/>
                  <a:pt x="26420" y="13735"/>
                  <a:pt x="26625" y="13735"/>
                </a:cubicBezTo>
                <a:cubicBezTo>
                  <a:pt x="26649" y="13735"/>
                  <a:pt x="26667" y="13713"/>
                  <a:pt x="26667" y="13691"/>
                </a:cubicBezTo>
                <a:lnTo>
                  <a:pt x="26667" y="13121"/>
                </a:lnTo>
                <a:lnTo>
                  <a:pt x="26988" y="12804"/>
                </a:lnTo>
                <a:lnTo>
                  <a:pt x="26988" y="14826"/>
                </a:lnTo>
                <a:moveTo>
                  <a:pt x="24883" y="14884"/>
                </a:moveTo>
                <a:lnTo>
                  <a:pt x="25203" y="14570"/>
                </a:lnTo>
                <a:lnTo>
                  <a:pt x="25778" y="14570"/>
                </a:lnTo>
                <a:cubicBezTo>
                  <a:pt x="25803" y="14570"/>
                  <a:pt x="25821" y="14548"/>
                  <a:pt x="25821" y="14527"/>
                </a:cubicBezTo>
                <a:cubicBezTo>
                  <a:pt x="25821" y="14322"/>
                  <a:pt x="25902" y="14140"/>
                  <a:pt x="26032" y="13997"/>
                </a:cubicBezTo>
                <a:lnTo>
                  <a:pt x="26928" y="14884"/>
                </a:lnTo>
                <a:lnTo>
                  <a:pt x="24883" y="14884"/>
                </a:lnTo>
                <a:moveTo>
                  <a:pt x="24424" y="15220"/>
                </a:moveTo>
                <a:lnTo>
                  <a:pt x="2983" y="15220"/>
                </a:lnTo>
                <a:lnTo>
                  <a:pt x="2729" y="14968"/>
                </a:lnTo>
                <a:lnTo>
                  <a:pt x="24678" y="14968"/>
                </a:lnTo>
                <a:lnTo>
                  <a:pt x="24424" y="15220"/>
                </a:lnTo>
                <a:moveTo>
                  <a:pt x="480" y="14884"/>
                </a:moveTo>
                <a:lnTo>
                  <a:pt x="1379" y="13997"/>
                </a:lnTo>
                <a:cubicBezTo>
                  <a:pt x="1506" y="14140"/>
                  <a:pt x="1587" y="14322"/>
                  <a:pt x="1587" y="14527"/>
                </a:cubicBezTo>
                <a:cubicBezTo>
                  <a:pt x="1587" y="14548"/>
                  <a:pt x="1605" y="14570"/>
                  <a:pt x="1629" y="14570"/>
                </a:cubicBezTo>
                <a:lnTo>
                  <a:pt x="2204" y="14570"/>
                </a:lnTo>
                <a:lnTo>
                  <a:pt x="2525" y="14884"/>
                </a:lnTo>
                <a:lnTo>
                  <a:pt x="480" y="14884"/>
                </a:lnTo>
                <a:moveTo>
                  <a:pt x="420" y="12804"/>
                </a:moveTo>
                <a:lnTo>
                  <a:pt x="741" y="13121"/>
                </a:lnTo>
                <a:lnTo>
                  <a:pt x="741" y="13691"/>
                </a:lnTo>
                <a:cubicBezTo>
                  <a:pt x="741" y="13713"/>
                  <a:pt x="758" y="13735"/>
                  <a:pt x="783" y="13735"/>
                </a:cubicBezTo>
                <a:cubicBezTo>
                  <a:pt x="991" y="13735"/>
                  <a:pt x="1174" y="13811"/>
                  <a:pt x="1319" y="13939"/>
                </a:cubicBezTo>
                <a:lnTo>
                  <a:pt x="420" y="14826"/>
                </a:lnTo>
                <a:lnTo>
                  <a:pt x="420" y="12804"/>
                </a:lnTo>
                <a:moveTo>
                  <a:pt x="420" y="474"/>
                </a:moveTo>
                <a:lnTo>
                  <a:pt x="1319" y="1361"/>
                </a:lnTo>
                <a:cubicBezTo>
                  <a:pt x="1174" y="1489"/>
                  <a:pt x="991" y="1569"/>
                  <a:pt x="783" y="1569"/>
                </a:cubicBezTo>
                <a:cubicBezTo>
                  <a:pt x="758" y="1569"/>
                  <a:pt x="741" y="1588"/>
                  <a:pt x="741" y="1610"/>
                </a:cubicBezTo>
                <a:lnTo>
                  <a:pt x="741" y="2183"/>
                </a:lnTo>
                <a:lnTo>
                  <a:pt x="420" y="2500"/>
                </a:lnTo>
                <a:lnTo>
                  <a:pt x="420" y="474"/>
                </a:lnTo>
                <a:moveTo>
                  <a:pt x="2525" y="416"/>
                </a:moveTo>
                <a:lnTo>
                  <a:pt x="2204" y="734"/>
                </a:lnTo>
                <a:lnTo>
                  <a:pt x="1629" y="734"/>
                </a:lnTo>
                <a:cubicBezTo>
                  <a:pt x="1605" y="734"/>
                  <a:pt x="1587" y="752"/>
                  <a:pt x="1587" y="774"/>
                </a:cubicBezTo>
                <a:cubicBezTo>
                  <a:pt x="1587" y="978"/>
                  <a:pt x="1506" y="1161"/>
                  <a:pt x="1379" y="1303"/>
                </a:cubicBezTo>
                <a:lnTo>
                  <a:pt x="480" y="416"/>
                </a:lnTo>
                <a:lnTo>
                  <a:pt x="2525" y="416"/>
                </a:lnTo>
                <a:moveTo>
                  <a:pt x="2983" y="80"/>
                </a:moveTo>
                <a:lnTo>
                  <a:pt x="24424" y="80"/>
                </a:lnTo>
                <a:lnTo>
                  <a:pt x="24678" y="332"/>
                </a:lnTo>
                <a:lnTo>
                  <a:pt x="2729" y="332"/>
                </a:lnTo>
                <a:lnTo>
                  <a:pt x="2983" y="80"/>
                </a:lnTo>
                <a:moveTo>
                  <a:pt x="26928" y="416"/>
                </a:moveTo>
                <a:lnTo>
                  <a:pt x="26032" y="1303"/>
                </a:lnTo>
                <a:cubicBezTo>
                  <a:pt x="25902" y="1161"/>
                  <a:pt x="25821" y="978"/>
                  <a:pt x="25821" y="774"/>
                </a:cubicBezTo>
                <a:cubicBezTo>
                  <a:pt x="25821" y="752"/>
                  <a:pt x="25803" y="734"/>
                  <a:pt x="25778" y="734"/>
                </a:cubicBezTo>
                <a:lnTo>
                  <a:pt x="25203" y="734"/>
                </a:lnTo>
                <a:lnTo>
                  <a:pt x="24883" y="416"/>
                </a:lnTo>
                <a:lnTo>
                  <a:pt x="26928" y="416"/>
                </a:lnTo>
                <a:moveTo>
                  <a:pt x="335" y="12599"/>
                </a:moveTo>
                <a:lnTo>
                  <a:pt x="81" y="12351"/>
                </a:lnTo>
                <a:lnTo>
                  <a:pt x="81" y="2949"/>
                </a:lnTo>
                <a:lnTo>
                  <a:pt x="335" y="2701"/>
                </a:lnTo>
                <a:lnTo>
                  <a:pt x="335" y="12599"/>
                </a:lnTo>
                <a:moveTo>
                  <a:pt x="27397" y="2905"/>
                </a:moveTo>
                <a:lnTo>
                  <a:pt x="27072" y="2584"/>
                </a:lnTo>
                <a:lnTo>
                  <a:pt x="27072" y="376"/>
                </a:lnTo>
                <a:cubicBezTo>
                  <a:pt x="27072" y="365"/>
                  <a:pt x="27069" y="354"/>
                  <a:pt x="27058" y="343"/>
                </a:cubicBezTo>
                <a:cubicBezTo>
                  <a:pt x="27051" y="336"/>
                  <a:pt x="27041" y="332"/>
                  <a:pt x="27030" y="332"/>
                </a:cubicBezTo>
                <a:lnTo>
                  <a:pt x="24798" y="332"/>
                </a:lnTo>
                <a:lnTo>
                  <a:pt x="24473" y="11"/>
                </a:lnTo>
                <a:cubicBezTo>
                  <a:pt x="24466" y="4"/>
                  <a:pt x="24452" y="0"/>
                  <a:pt x="24442" y="0"/>
                </a:cubicBezTo>
                <a:lnTo>
                  <a:pt x="2966" y="0"/>
                </a:lnTo>
                <a:cubicBezTo>
                  <a:pt x="2955" y="0"/>
                  <a:pt x="2945" y="4"/>
                  <a:pt x="2934" y="11"/>
                </a:cubicBezTo>
                <a:lnTo>
                  <a:pt x="2610" y="332"/>
                </a:lnTo>
                <a:lnTo>
                  <a:pt x="377" y="332"/>
                </a:lnTo>
                <a:cubicBezTo>
                  <a:pt x="356" y="332"/>
                  <a:pt x="335" y="350"/>
                  <a:pt x="335" y="376"/>
                </a:cubicBezTo>
                <a:lnTo>
                  <a:pt x="335" y="2584"/>
                </a:lnTo>
                <a:lnTo>
                  <a:pt x="11" y="2905"/>
                </a:lnTo>
                <a:cubicBezTo>
                  <a:pt x="4" y="2913"/>
                  <a:pt x="0" y="2924"/>
                  <a:pt x="0" y="2935"/>
                </a:cubicBezTo>
                <a:lnTo>
                  <a:pt x="0" y="12366"/>
                </a:lnTo>
                <a:cubicBezTo>
                  <a:pt x="0" y="12377"/>
                  <a:pt x="4" y="12388"/>
                  <a:pt x="11" y="12395"/>
                </a:cubicBezTo>
                <a:lnTo>
                  <a:pt x="335" y="12720"/>
                </a:lnTo>
                <a:lnTo>
                  <a:pt x="335" y="14928"/>
                </a:lnTo>
                <a:cubicBezTo>
                  <a:pt x="335" y="14950"/>
                  <a:pt x="356" y="14968"/>
                  <a:pt x="377" y="14968"/>
                </a:cubicBezTo>
                <a:lnTo>
                  <a:pt x="2610" y="14968"/>
                </a:lnTo>
                <a:lnTo>
                  <a:pt x="2934" y="15289"/>
                </a:lnTo>
                <a:cubicBezTo>
                  <a:pt x="2945" y="15300"/>
                  <a:pt x="2955" y="15304"/>
                  <a:pt x="2966" y="15304"/>
                </a:cubicBezTo>
                <a:lnTo>
                  <a:pt x="24442" y="15304"/>
                </a:lnTo>
                <a:cubicBezTo>
                  <a:pt x="24452" y="15304"/>
                  <a:pt x="24466" y="15300"/>
                  <a:pt x="24473" y="15289"/>
                </a:cubicBezTo>
                <a:lnTo>
                  <a:pt x="24798" y="14968"/>
                </a:lnTo>
                <a:lnTo>
                  <a:pt x="27030" y="14968"/>
                </a:lnTo>
                <a:cubicBezTo>
                  <a:pt x="27041" y="14968"/>
                  <a:pt x="27051" y="14965"/>
                  <a:pt x="27058" y="14957"/>
                </a:cubicBezTo>
                <a:cubicBezTo>
                  <a:pt x="27069" y="14950"/>
                  <a:pt x="27072" y="14939"/>
                  <a:pt x="27072" y="14928"/>
                </a:cubicBezTo>
                <a:lnTo>
                  <a:pt x="27072" y="12720"/>
                </a:lnTo>
                <a:lnTo>
                  <a:pt x="27397" y="12395"/>
                </a:lnTo>
                <a:cubicBezTo>
                  <a:pt x="27407" y="12388"/>
                  <a:pt x="27411" y="12377"/>
                  <a:pt x="27411" y="12366"/>
                </a:cubicBezTo>
                <a:lnTo>
                  <a:pt x="27411" y="2935"/>
                </a:lnTo>
                <a:cubicBezTo>
                  <a:pt x="27411" y="2924"/>
                  <a:pt x="27407" y="2913"/>
                  <a:pt x="27397" y="290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" name="Google Shape;72;p11"/>
          <p:cNvSpPr txBox="1">
            <a:spLocks noGrp="1"/>
          </p:cNvSpPr>
          <p:nvPr>
            <p:ph type="title" hasCustomPrompt="1"/>
          </p:nvPr>
        </p:nvSpPr>
        <p:spPr>
          <a:xfrm>
            <a:off x="2784000" y="1860700"/>
            <a:ext cx="6624000" cy="1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0"/>
              <a:buNone/>
              <a:defRPr sz="8000">
                <a:solidFill>
                  <a:schemeClr val="accen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0"/>
              <a:buNone/>
              <a:defRPr sz="16000">
                <a:solidFill>
                  <a:schemeClr val="dk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0"/>
              <a:buNone/>
              <a:defRPr sz="16000">
                <a:solidFill>
                  <a:schemeClr val="dk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0"/>
              <a:buNone/>
              <a:defRPr sz="16000">
                <a:solidFill>
                  <a:schemeClr val="dk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0"/>
              <a:buNone/>
              <a:defRPr sz="16000">
                <a:solidFill>
                  <a:schemeClr val="dk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0"/>
              <a:buNone/>
              <a:defRPr sz="16000">
                <a:solidFill>
                  <a:schemeClr val="dk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0"/>
              <a:buNone/>
              <a:defRPr sz="16000">
                <a:solidFill>
                  <a:schemeClr val="dk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0"/>
              <a:buNone/>
              <a:defRPr sz="16000">
                <a:solidFill>
                  <a:schemeClr val="dk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0"/>
              <a:buNone/>
              <a:defRPr sz="16000">
                <a:solidFill>
                  <a:schemeClr val="dk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73" name="Google Shape;73;p11"/>
          <p:cNvSpPr txBox="1">
            <a:spLocks noGrp="1"/>
          </p:cNvSpPr>
          <p:nvPr>
            <p:ph type="body" idx="1"/>
          </p:nvPr>
        </p:nvSpPr>
        <p:spPr>
          <a:xfrm>
            <a:off x="2088600" y="3770033"/>
            <a:ext cx="8014800" cy="60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57189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 sz="2133">
                <a:latin typeface="Barlow" panose="00000500000000000000" pitchFamily="2" charset="0"/>
              </a:defRPr>
            </a:lvl1pPr>
            <a:lvl2pPr marL="1219170" lvl="1" indent="-423323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 dirty="0"/>
          </a:p>
        </p:txBody>
      </p:sp>
      <p:pic>
        <p:nvPicPr>
          <p:cNvPr id="74" name="Google Shape;74;p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1895932">
            <a:off x="8715816" y="4867333"/>
            <a:ext cx="3684208" cy="1380627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151800" y="1"/>
            <a:ext cx="2205528" cy="232978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241310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rgbClr val="FFFFFF"/>
        </a:solidFill>
        <a:effectLst/>
      </p:bgPr>
    </p:bg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552344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Google Shape;78;p13"/>
          <p:cNvPicPr preferRelativeResize="0"/>
          <p:nvPr/>
        </p:nvPicPr>
        <p:blipFill rotWithShape="1">
          <a:blip r:embed="rId2">
            <a:alphaModFix/>
          </a:blip>
          <a:srcRect t="41839" r="41255" b="12547"/>
          <a:stretch/>
        </p:blipFill>
        <p:spPr>
          <a:xfrm>
            <a:off x="319867" y="398285"/>
            <a:ext cx="11449733" cy="6036967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13"/>
          <p:cNvSpPr/>
          <p:nvPr/>
        </p:nvSpPr>
        <p:spPr>
          <a:xfrm>
            <a:off x="175967" y="249283"/>
            <a:ext cx="11741319" cy="6359424"/>
          </a:xfrm>
          <a:custGeom>
            <a:avLst/>
            <a:gdLst/>
            <a:ahLst/>
            <a:cxnLst/>
            <a:rect l="l" t="t" r="r" b="b"/>
            <a:pathLst>
              <a:path w="27411" h="15304" extrusionOk="0">
                <a:moveTo>
                  <a:pt x="27326" y="12351"/>
                </a:moveTo>
                <a:lnTo>
                  <a:pt x="27072" y="12599"/>
                </a:lnTo>
                <a:lnTo>
                  <a:pt x="27072" y="2701"/>
                </a:lnTo>
                <a:lnTo>
                  <a:pt x="27326" y="2949"/>
                </a:lnTo>
                <a:lnTo>
                  <a:pt x="27326" y="12351"/>
                </a:lnTo>
                <a:moveTo>
                  <a:pt x="26988" y="2500"/>
                </a:moveTo>
                <a:lnTo>
                  <a:pt x="26667" y="2183"/>
                </a:lnTo>
                <a:lnTo>
                  <a:pt x="26667" y="1610"/>
                </a:lnTo>
                <a:cubicBezTo>
                  <a:pt x="26667" y="1588"/>
                  <a:pt x="26649" y="1569"/>
                  <a:pt x="26625" y="1569"/>
                </a:cubicBezTo>
                <a:cubicBezTo>
                  <a:pt x="26420" y="1569"/>
                  <a:pt x="26233" y="1489"/>
                  <a:pt x="26092" y="1361"/>
                </a:cubicBezTo>
                <a:lnTo>
                  <a:pt x="26988" y="474"/>
                </a:lnTo>
                <a:lnTo>
                  <a:pt x="26988" y="2500"/>
                </a:lnTo>
                <a:moveTo>
                  <a:pt x="26988" y="12683"/>
                </a:moveTo>
                <a:lnTo>
                  <a:pt x="26596" y="13074"/>
                </a:lnTo>
                <a:cubicBezTo>
                  <a:pt x="26586" y="13081"/>
                  <a:pt x="26582" y="13092"/>
                  <a:pt x="26582" y="13103"/>
                </a:cubicBezTo>
                <a:lnTo>
                  <a:pt x="26582" y="13651"/>
                </a:lnTo>
                <a:cubicBezTo>
                  <a:pt x="26353" y="13662"/>
                  <a:pt x="26149" y="13756"/>
                  <a:pt x="26000" y="13906"/>
                </a:cubicBezTo>
                <a:lnTo>
                  <a:pt x="25997" y="13906"/>
                </a:lnTo>
                <a:cubicBezTo>
                  <a:pt x="25849" y="14056"/>
                  <a:pt x="25750" y="14260"/>
                  <a:pt x="25739" y="14486"/>
                </a:cubicBezTo>
                <a:lnTo>
                  <a:pt x="25186" y="14486"/>
                </a:lnTo>
                <a:cubicBezTo>
                  <a:pt x="25175" y="14486"/>
                  <a:pt x="25165" y="14490"/>
                  <a:pt x="25154" y="14497"/>
                </a:cubicBezTo>
                <a:lnTo>
                  <a:pt x="24763" y="14884"/>
                </a:lnTo>
                <a:lnTo>
                  <a:pt x="2645" y="14884"/>
                </a:lnTo>
                <a:lnTo>
                  <a:pt x="2253" y="14497"/>
                </a:lnTo>
                <a:cubicBezTo>
                  <a:pt x="2246" y="14490"/>
                  <a:pt x="2232" y="14486"/>
                  <a:pt x="2222" y="14486"/>
                </a:cubicBezTo>
                <a:lnTo>
                  <a:pt x="1668" y="14486"/>
                </a:lnTo>
                <a:cubicBezTo>
                  <a:pt x="1657" y="14260"/>
                  <a:pt x="1562" y="14056"/>
                  <a:pt x="1411" y="13906"/>
                </a:cubicBezTo>
                <a:lnTo>
                  <a:pt x="1411" y="13906"/>
                </a:lnTo>
                <a:cubicBezTo>
                  <a:pt x="1259" y="13756"/>
                  <a:pt x="1054" y="13662"/>
                  <a:pt x="825" y="13651"/>
                </a:cubicBezTo>
                <a:lnTo>
                  <a:pt x="825" y="13103"/>
                </a:lnTo>
                <a:cubicBezTo>
                  <a:pt x="825" y="13092"/>
                  <a:pt x="822" y="13081"/>
                  <a:pt x="815" y="13074"/>
                </a:cubicBezTo>
                <a:lnTo>
                  <a:pt x="420" y="12683"/>
                </a:lnTo>
                <a:lnTo>
                  <a:pt x="420" y="2617"/>
                </a:lnTo>
                <a:lnTo>
                  <a:pt x="815" y="2230"/>
                </a:lnTo>
                <a:cubicBezTo>
                  <a:pt x="822" y="2219"/>
                  <a:pt x="825" y="2212"/>
                  <a:pt x="825" y="2197"/>
                </a:cubicBezTo>
                <a:lnTo>
                  <a:pt x="825" y="1650"/>
                </a:lnTo>
                <a:cubicBezTo>
                  <a:pt x="1054" y="1642"/>
                  <a:pt x="1259" y="1544"/>
                  <a:pt x="1411" y="1394"/>
                </a:cubicBezTo>
                <a:lnTo>
                  <a:pt x="1411" y="1394"/>
                </a:lnTo>
                <a:cubicBezTo>
                  <a:pt x="1562" y="1245"/>
                  <a:pt x="1657" y="1040"/>
                  <a:pt x="1668" y="818"/>
                </a:cubicBezTo>
                <a:lnTo>
                  <a:pt x="2222" y="818"/>
                </a:lnTo>
                <a:cubicBezTo>
                  <a:pt x="2232" y="818"/>
                  <a:pt x="2246" y="810"/>
                  <a:pt x="2253" y="803"/>
                </a:cubicBezTo>
                <a:lnTo>
                  <a:pt x="2645" y="416"/>
                </a:lnTo>
                <a:lnTo>
                  <a:pt x="24763" y="416"/>
                </a:lnTo>
                <a:lnTo>
                  <a:pt x="25154" y="803"/>
                </a:lnTo>
                <a:cubicBezTo>
                  <a:pt x="25165" y="810"/>
                  <a:pt x="25175" y="818"/>
                  <a:pt x="25186" y="818"/>
                </a:cubicBezTo>
                <a:lnTo>
                  <a:pt x="25739" y="818"/>
                </a:lnTo>
                <a:cubicBezTo>
                  <a:pt x="25750" y="1040"/>
                  <a:pt x="25849" y="1245"/>
                  <a:pt x="25997" y="1394"/>
                </a:cubicBezTo>
                <a:lnTo>
                  <a:pt x="26000" y="1394"/>
                </a:lnTo>
                <a:cubicBezTo>
                  <a:pt x="26149" y="1544"/>
                  <a:pt x="26353" y="1642"/>
                  <a:pt x="26582" y="1650"/>
                </a:cubicBezTo>
                <a:lnTo>
                  <a:pt x="26582" y="2197"/>
                </a:lnTo>
                <a:cubicBezTo>
                  <a:pt x="26582" y="2212"/>
                  <a:pt x="26586" y="2219"/>
                  <a:pt x="26596" y="2230"/>
                </a:cubicBezTo>
                <a:lnTo>
                  <a:pt x="26988" y="2617"/>
                </a:lnTo>
                <a:lnTo>
                  <a:pt x="26988" y="12683"/>
                </a:lnTo>
                <a:moveTo>
                  <a:pt x="26988" y="14826"/>
                </a:moveTo>
                <a:lnTo>
                  <a:pt x="26092" y="13939"/>
                </a:lnTo>
                <a:cubicBezTo>
                  <a:pt x="26233" y="13811"/>
                  <a:pt x="26420" y="13735"/>
                  <a:pt x="26625" y="13735"/>
                </a:cubicBezTo>
                <a:cubicBezTo>
                  <a:pt x="26649" y="13735"/>
                  <a:pt x="26667" y="13713"/>
                  <a:pt x="26667" y="13691"/>
                </a:cubicBezTo>
                <a:lnTo>
                  <a:pt x="26667" y="13121"/>
                </a:lnTo>
                <a:lnTo>
                  <a:pt x="26988" y="12804"/>
                </a:lnTo>
                <a:lnTo>
                  <a:pt x="26988" y="14826"/>
                </a:lnTo>
                <a:moveTo>
                  <a:pt x="24883" y="14884"/>
                </a:moveTo>
                <a:lnTo>
                  <a:pt x="25203" y="14570"/>
                </a:lnTo>
                <a:lnTo>
                  <a:pt x="25778" y="14570"/>
                </a:lnTo>
                <a:cubicBezTo>
                  <a:pt x="25803" y="14570"/>
                  <a:pt x="25821" y="14548"/>
                  <a:pt x="25821" y="14527"/>
                </a:cubicBezTo>
                <a:cubicBezTo>
                  <a:pt x="25821" y="14322"/>
                  <a:pt x="25902" y="14140"/>
                  <a:pt x="26032" y="13997"/>
                </a:cubicBezTo>
                <a:lnTo>
                  <a:pt x="26928" y="14884"/>
                </a:lnTo>
                <a:lnTo>
                  <a:pt x="24883" y="14884"/>
                </a:lnTo>
                <a:moveTo>
                  <a:pt x="24424" y="15220"/>
                </a:moveTo>
                <a:lnTo>
                  <a:pt x="2983" y="15220"/>
                </a:lnTo>
                <a:lnTo>
                  <a:pt x="2729" y="14968"/>
                </a:lnTo>
                <a:lnTo>
                  <a:pt x="24678" y="14968"/>
                </a:lnTo>
                <a:lnTo>
                  <a:pt x="24424" y="15220"/>
                </a:lnTo>
                <a:moveTo>
                  <a:pt x="480" y="14884"/>
                </a:moveTo>
                <a:lnTo>
                  <a:pt x="1379" y="13997"/>
                </a:lnTo>
                <a:cubicBezTo>
                  <a:pt x="1506" y="14140"/>
                  <a:pt x="1587" y="14322"/>
                  <a:pt x="1587" y="14527"/>
                </a:cubicBezTo>
                <a:cubicBezTo>
                  <a:pt x="1587" y="14548"/>
                  <a:pt x="1605" y="14570"/>
                  <a:pt x="1629" y="14570"/>
                </a:cubicBezTo>
                <a:lnTo>
                  <a:pt x="2204" y="14570"/>
                </a:lnTo>
                <a:lnTo>
                  <a:pt x="2525" y="14884"/>
                </a:lnTo>
                <a:lnTo>
                  <a:pt x="480" y="14884"/>
                </a:lnTo>
                <a:moveTo>
                  <a:pt x="420" y="12804"/>
                </a:moveTo>
                <a:lnTo>
                  <a:pt x="741" y="13121"/>
                </a:lnTo>
                <a:lnTo>
                  <a:pt x="741" y="13691"/>
                </a:lnTo>
                <a:cubicBezTo>
                  <a:pt x="741" y="13713"/>
                  <a:pt x="758" y="13735"/>
                  <a:pt x="783" y="13735"/>
                </a:cubicBezTo>
                <a:cubicBezTo>
                  <a:pt x="991" y="13735"/>
                  <a:pt x="1174" y="13811"/>
                  <a:pt x="1319" y="13939"/>
                </a:cubicBezTo>
                <a:lnTo>
                  <a:pt x="420" y="14826"/>
                </a:lnTo>
                <a:lnTo>
                  <a:pt x="420" y="12804"/>
                </a:lnTo>
                <a:moveTo>
                  <a:pt x="420" y="474"/>
                </a:moveTo>
                <a:lnTo>
                  <a:pt x="1319" y="1361"/>
                </a:lnTo>
                <a:cubicBezTo>
                  <a:pt x="1174" y="1489"/>
                  <a:pt x="991" y="1569"/>
                  <a:pt x="783" y="1569"/>
                </a:cubicBezTo>
                <a:cubicBezTo>
                  <a:pt x="758" y="1569"/>
                  <a:pt x="741" y="1588"/>
                  <a:pt x="741" y="1610"/>
                </a:cubicBezTo>
                <a:lnTo>
                  <a:pt x="741" y="2183"/>
                </a:lnTo>
                <a:lnTo>
                  <a:pt x="420" y="2500"/>
                </a:lnTo>
                <a:lnTo>
                  <a:pt x="420" y="474"/>
                </a:lnTo>
                <a:moveTo>
                  <a:pt x="2525" y="416"/>
                </a:moveTo>
                <a:lnTo>
                  <a:pt x="2204" y="734"/>
                </a:lnTo>
                <a:lnTo>
                  <a:pt x="1629" y="734"/>
                </a:lnTo>
                <a:cubicBezTo>
                  <a:pt x="1605" y="734"/>
                  <a:pt x="1587" y="752"/>
                  <a:pt x="1587" y="774"/>
                </a:cubicBezTo>
                <a:cubicBezTo>
                  <a:pt x="1587" y="978"/>
                  <a:pt x="1506" y="1161"/>
                  <a:pt x="1379" y="1303"/>
                </a:cubicBezTo>
                <a:lnTo>
                  <a:pt x="480" y="416"/>
                </a:lnTo>
                <a:lnTo>
                  <a:pt x="2525" y="416"/>
                </a:lnTo>
                <a:moveTo>
                  <a:pt x="2983" y="80"/>
                </a:moveTo>
                <a:lnTo>
                  <a:pt x="24424" y="80"/>
                </a:lnTo>
                <a:lnTo>
                  <a:pt x="24678" y="332"/>
                </a:lnTo>
                <a:lnTo>
                  <a:pt x="2729" y="332"/>
                </a:lnTo>
                <a:lnTo>
                  <a:pt x="2983" y="80"/>
                </a:lnTo>
                <a:moveTo>
                  <a:pt x="26928" y="416"/>
                </a:moveTo>
                <a:lnTo>
                  <a:pt x="26032" y="1303"/>
                </a:lnTo>
                <a:cubicBezTo>
                  <a:pt x="25902" y="1161"/>
                  <a:pt x="25821" y="978"/>
                  <a:pt x="25821" y="774"/>
                </a:cubicBezTo>
                <a:cubicBezTo>
                  <a:pt x="25821" y="752"/>
                  <a:pt x="25803" y="734"/>
                  <a:pt x="25778" y="734"/>
                </a:cubicBezTo>
                <a:lnTo>
                  <a:pt x="25203" y="734"/>
                </a:lnTo>
                <a:lnTo>
                  <a:pt x="24883" y="416"/>
                </a:lnTo>
                <a:lnTo>
                  <a:pt x="26928" y="416"/>
                </a:lnTo>
                <a:moveTo>
                  <a:pt x="335" y="12599"/>
                </a:moveTo>
                <a:lnTo>
                  <a:pt x="81" y="12351"/>
                </a:lnTo>
                <a:lnTo>
                  <a:pt x="81" y="2949"/>
                </a:lnTo>
                <a:lnTo>
                  <a:pt x="335" y="2701"/>
                </a:lnTo>
                <a:lnTo>
                  <a:pt x="335" y="12599"/>
                </a:lnTo>
                <a:moveTo>
                  <a:pt x="27397" y="2905"/>
                </a:moveTo>
                <a:lnTo>
                  <a:pt x="27072" y="2584"/>
                </a:lnTo>
                <a:lnTo>
                  <a:pt x="27072" y="376"/>
                </a:lnTo>
                <a:cubicBezTo>
                  <a:pt x="27072" y="365"/>
                  <a:pt x="27069" y="354"/>
                  <a:pt x="27058" y="343"/>
                </a:cubicBezTo>
                <a:cubicBezTo>
                  <a:pt x="27051" y="336"/>
                  <a:pt x="27041" y="332"/>
                  <a:pt x="27030" y="332"/>
                </a:cubicBezTo>
                <a:lnTo>
                  <a:pt x="24798" y="332"/>
                </a:lnTo>
                <a:lnTo>
                  <a:pt x="24473" y="11"/>
                </a:lnTo>
                <a:cubicBezTo>
                  <a:pt x="24466" y="4"/>
                  <a:pt x="24452" y="0"/>
                  <a:pt x="24442" y="0"/>
                </a:cubicBezTo>
                <a:lnTo>
                  <a:pt x="2966" y="0"/>
                </a:lnTo>
                <a:cubicBezTo>
                  <a:pt x="2955" y="0"/>
                  <a:pt x="2945" y="4"/>
                  <a:pt x="2934" y="11"/>
                </a:cubicBezTo>
                <a:lnTo>
                  <a:pt x="2610" y="332"/>
                </a:lnTo>
                <a:lnTo>
                  <a:pt x="377" y="332"/>
                </a:lnTo>
                <a:cubicBezTo>
                  <a:pt x="356" y="332"/>
                  <a:pt x="335" y="350"/>
                  <a:pt x="335" y="376"/>
                </a:cubicBezTo>
                <a:lnTo>
                  <a:pt x="335" y="2584"/>
                </a:lnTo>
                <a:lnTo>
                  <a:pt x="11" y="2905"/>
                </a:lnTo>
                <a:cubicBezTo>
                  <a:pt x="4" y="2913"/>
                  <a:pt x="0" y="2924"/>
                  <a:pt x="0" y="2935"/>
                </a:cubicBezTo>
                <a:lnTo>
                  <a:pt x="0" y="12366"/>
                </a:lnTo>
                <a:cubicBezTo>
                  <a:pt x="0" y="12377"/>
                  <a:pt x="4" y="12388"/>
                  <a:pt x="11" y="12395"/>
                </a:cubicBezTo>
                <a:lnTo>
                  <a:pt x="335" y="12720"/>
                </a:lnTo>
                <a:lnTo>
                  <a:pt x="335" y="14928"/>
                </a:lnTo>
                <a:cubicBezTo>
                  <a:pt x="335" y="14950"/>
                  <a:pt x="356" y="14968"/>
                  <a:pt x="377" y="14968"/>
                </a:cubicBezTo>
                <a:lnTo>
                  <a:pt x="2610" y="14968"/>
                </a:lnTo>
                <a:lnTo>
                  <a:pt x="2934" y="15289"/>
                </a:lnTo>
                <a:cubicBezTo>
                  <a:pt x="2945" y="15300"/>
                  <a:pt x="2955" y="15304"/>
                  <a:pt x="2966" y="15304"/>
                </a:cubicBezTo>
                <a:lnTo>
                  <a:pt x="24442" y="15304"/>
                </a:lnTo>
                <a:cubicBezTo>
                  <a:pt x="24452" y="15304"/>
                  <a:pt x="24466" y="15300"/>
                  <a:pt x="24473" y="15289"/>
                </a:cubicBezTo>
                <a:lnTo>
                  <a:pt x="24798" y="14968"/>
                </a:lnTo>
                <a:lnTo>
                  <a:pt x="27030" y="14968"/>
                </a:lnTo>
                <a:cubicBezTo>
                  <a:pt x="27041" y="14968"/>
                  <a:pt x="27051" y="14965"/>
                  <a:pt x="27058" y="14957"/>
                </a:cubicBezTo>
                <a:cubicBezTo>
                  <a:pt x="27069" y="14950"/>
                  <a:pt x="27072" y="14939"/>
                  <a:pt x="27072" y="14928"/>
                </a:cubicBezTo>
                <a:lnTo>
                  <a:pt x="27072" y="12720"/>
                </a:lnTo>
                <a:lnTo>
                  <a:pt x="27397" y="12395"/>
                </a:lnTo>
                <a:cubicBezTo>
                  <a:pt x="27407" y="12388"/>
                  <a:pt x="27411" y="12377"/>
                  <a:pt x="27411" y="12366"/>
                </a:cubicBezTo>
                <a:lnTo>
                  <a:pt x="27411" y="2935"/>
                </a:lnTo>
                <a:cubicBezTo>
                  <a:pt x="27411" y="2924"/>
                  <a:pt x="27407" y="2913"/>
                  <a:pt x="27397" y="290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" name="Google Shape;80;p13"/>
          <p:cNvSpPr txBox="1">
            <a:spLocks noGrp="1"/>
          </p:cNvSpPr>
          <p:nvPr>
            <p:ph type="title" hasCustomPrompt="1"/>
          </p:nvPr>
        </p:nvSpPr>
        <p:spPr>
          <a:xfrm flipH="1">
            <a:off x="7985033" y="3821999"/>
            <a:ext cx="954400" cy="80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4667">
                <a:solidFill>
                  <a:schemeClr val="accen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4267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4267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4267"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4267"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4267"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4267"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4267"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4267">
                <a:solidFill>
                  <a:schemeClr val="dk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81" name="Google Shape;81;p13"/>
          <p:cNvSpPr txBox="1">
            <a:spLocks noGrp="1"/>
          </p:cNvSpPr>
          <p:nvPr>
            <p:ph type="subTitle" idx="1"/>
          </p:nvPr>
        </p:nvSpPr>
        <p:spPr>
          <a:xfrm flipH="1">
            <a:off x="924700" y="2878681"/>
            <a:ext cx="3203200" cy="70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latin typeface="Barlow" panose="00000500000000000000" pitchFamily="2" charset="0"/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9pPr>
          </a:lstStyle>
          <a:p>
            <a:endParaRPr dirty="0"/>
          </a:p>
        </p:txBody>
      </p:sp>
      <p:sp>
        <p:nvSpPr>
          <p:cNvPr id="82" name="Google Shape;82;p13"/>
          <p:cNvSpPr txBox="1">
            <a:spLocks noGrp="1"/>
          </p:cNvSpPr>
          <p:nvPr>
            <p:ph type="title" idx="2" hasCustomPrompt="1"/>
          </p:nvPr>
        </p:nvSpPr>
        <p:spPr>
          <a:xfrm flipH="1">
            <a:off x="924733" y="3822000"/>
            <a:ext cx="954400" cy="80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4667">
                <a:solidFill>
                  <a:schemeClr val="accen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4267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4267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4267"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4267"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4267"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4267"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4267"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4267">
                <a:solidFill>
                  <a:schemeClr val="dk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83" name="Google Shape;83;p13"/>
          <p:cNvSpPr txBox="1">
            <a:spLocks noGrp="1"/>
          </p:cNvSpPr>
          <p:nvPr>
            <p:ph type="subTitle" idx="3"/>
          </p:nvPr>
        </p:nvSpPr>
        <p:spPr>
          <a:xfrm flipH="1">
            <a:off x="924715" y="4789048"/>
            <a:ext cx="3203200" cy="495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9pPr>
          </a:lstStyle>
          <a:p>
            <a:endParaRPr/>
          </a:p>
        </p:txBody>
      </p:sp>
      <p:sp>
        <p:nvSpPr>
          <p:cNvPr id="84" name="Google Shape;84;p13"/>
          <p:cNvSpPr txBox="1">
            <a:spLocks noGrp="1"/>
          </p:cNvSpPr>
          <p:nvPr>
            <p:ph type="subTitle" idx="4"/>
          </p:nvPr>
        </p:nvSpPr>
        <p:spPr>
          <a:xfrm flipH="1">
            <a:off x="924716" y="5196981"/>
            <a:ext cx="3203200" cy="70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latin typeface="Barlow" panose="00000500000000000000" pitchFamily="2" charset="0"/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9pPr>
          </a:lstStyle>
          <a:p>
            <a:endParaRPr dirty="0"/>
          </a:p>
        </p:txBody>
      </p:sp>
      <p:sp>
        <p:nvSpPr>
          <p:cNvPr id="85" name="Google Shape;85;p13"/>
          <p:cNvSpPr txBox="1">
            <a:spLocks noGrp="1"/>
          </p:cNvSpPr>
          <p:nvPr>
            <p:ph type="title" idx="5" hasCustomPrompt="1"/>
          </p:nvPr>
        </p:nvSpPr>
        <p:spPr>
          <a:xfrm>
            <a:off x="4468101" y="1513967"/>
            <a:ext cx="954400" cy="80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4667">
                <a:solidFill>
                  <a:schemeClr val="accen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4267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4267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4267"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4267"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4267"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4267"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4267"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4267">
                <a:solidFill>
                  <a:schemeClr val="dk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86" name="Google Shape;86;p13"/>
          <p:cNvSpPr txBox="1">
            <a:spLocks noGrp="1"/>
          </p:cNvSpPr>
          <p:nvPr>
            <p:ph type="subTitle" idx="6"/>
          </p:nvPr>
        </p:nvSpPr>
        <p:spPr>
          <a:xfrm>
            <a:off x="4468116" y="2470744"/>
            <a:ext cx="3203200" cy="495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9pPr>
          </a:lstStyle>
          <a:p>
            <a:endParaRPr/>
          </a:p>
        </p:txBody>
      </p:sp>
      <p:sp>
        <p:nvSpPr>
          <p:cNvPr id="87" name="Google Shape;87;p13"/>
          <p:cNvSpPr txBox="1">
            <a:spLocks noGrp="1"/>
          </p:cNvSpPr>
          <p:nvPr>
            <p:ph type="subTitle" idx="7"/>
          </p:nvPr>
        </p:nvSpPr>
        <p:spPr>
          <a:xfrm>
            <a:off x="4468116" y="2878681"/>
            <a:ext cx="3203200" cy="70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latin typeface="Barlow" panose="00000500000000000000" pitchFamily="2" charset="0"/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9pPr>
          </a:lstStyle>
          <a:p>
            <a:endParaRPr dirty="0"/>
          </a:p>
        </p:txBody>
      </p:sp>
      <p:sp>
        <p:nvSpPr>
          <p:cNvPr id="88" name="Google Shape;88;p13"/>
          <p:cNvSpPr txBox="1">
            <a:spLocks noGrp="1"/>
          </p:cNvSpPr>
          <p:nvPr>
            <p:ph type="title" idx="8" hasCustomPrompt="1"/>
          </p:nvPr>
        </p:nvSpPr>
        <p:spPr>
          <a:xfrm>
            <a:off x="4468100" y="3822000"/>
            <a:ext cx="954400" cy="80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4667">
                <a:solidFill>
                  <a:schemeClr val="accen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4267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4267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4267"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4267"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4267"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4267"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4267"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4267">
                <a:solidFill>
                  <a:schemeClr val="dk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89" name="Google Shape;89;p13"/>
          <p:cNvSpPr txBox="1">
            <a:spLocks noGrp="1"/>
          </p:cNvSpPr>
          <p:nvPr>
            <p:ph type="subTitle" idx="9"/>
          </p:nvPr>
        </p:nvSpPr>
        <p:spPr>
          <a:xfrm>
            <a:off x="4468116" y="4789044"/>
            <a:ext cx="3203200" cy="495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9pPr>
          </a:lstStyle>
          <a:p>
            <a:endParaRPr/>
          </a:p>
        </p:txBody>
      </p:sp>
      <p:sp>
        <p:nvSpPr>
          <p:cNvPr id="90" name="Google Shape;90;p13"/>
          <p:cNvSpPr txBox="1">
            <a:spLocks noGrp="1"/>
          </p:cNvSpPr>
          <p:nvPr>
            <p:ph type="subTitle" idx="13"/>
          </p:nvPr>
        </p:nvSpPr>
        <p:spPr>
          <a:xfrm>
            <a:off x="4468116" y="5196981"/>
            <a:ext cx="3203200" cy="70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latin typeface="Barlow" panose="00000500000000000000" pitchFamily="2" charset="0"/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9pPr>
          </a:lstStyle>
          <a:p>
            <a:endParaRPr dirty="0"/>
          </a:p>
        </p:txBody>
      </p:sp>
      <p:sp>
        <p:nvSpPr>
          <p:cNvPr id="91" name="Google Shape;91;p13"/>
          <p:cNvSpPr txBox="1">
            <a:spLocks noGrp="1"/>
          </p:cNvSpPr>
          <p:nvPr>
            <p:ph type="title" idx="14" hasCustomPrompt="1"/>
          </p:nvPr>
        </p:nvSpPr>
        <p:spPr>
          <a:xfrm>
            <a:off x="7985033" y="1513967"/>
            <a:ext cx="954400" cy="80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4667">
                <a:solidFill>
                  <a:schemeClr val="accen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4267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4267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4267"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4267"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4267"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4267"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4267"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4267">
                <a:solidFill>
                  <a:schemeClr val="dk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92" name="Google Shape;92;p13"/>
          <p:cNvSpPr txBox="1">
            <a:spLocks noGrp="1"/>
          </p:cNvSpPr>
          <p:nvPr>
            <p:ph type="subTitle" idx="15"/>
          </p:nvPr>
        </p:nvSpPr>
        <p:spPr>
          <a:xfrm>
            <a:off x="8011516" y="2470744"/>
            <a:ext cx="3203200" cy="495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9pPr>
          </a:lstStyle>
          <a:p>
            <a:endParaRPr/>
          </a:p>
        </p:txBody>
      </p:sp>
      <p:sp>
        <p:nvSpPr>
          <p:cNvPr id="93" name="Google Shape;93;p13"/>
          <p:cNvSpPr txBox="1">
            <a:spLocks noGrp="1"/>
          </p:cNvSpPr>
          <p:nvPr>
            <p:ph type="subTitle" idx="16"/>
          </p:nvPr>
        </p:nvSpPr>
        <p:spPr>
          <a:xfrm>
            <a:off x="8011516" y="2878681"/>
            <a:ext cx="3203200" cy="70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latin typeface="Barlow" panose="00000500000000000000" pitchFamily="2" charset="0"/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9pPr>
          </a:lstStyle>
          <a:p>
            <a:endParaRPr dirty="0"/>
          </a:p>
        </p:txBody>
      </p:sp>
      <p:sp>
        <p:nvSpPr>
          <p:cNvPr id="94" name="Google Shape;94;p13"/>
          <p:cNvSpPr txBox="1">
            <a:spLocks noGrp="1"/>
          </p:cNvSpPr>
          <p:nvPr>
            <p:ph type="title" idx="17" hasCustomPrompt="1"/>
          </p:nvPr>
        </p:nvSpPr>
        <p:spPr>
          <a:xfrm>
            <a:off x="924700" y="1513967"/>
            <a:ext cx="954400" cy="80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4667">
                <a:solidFill>
                  <a:schemeClr val="accen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4267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4267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4267"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4267"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4267"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4267"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4267"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4267">
                <a:solidFill>
                  <a:schemeClr val="dk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95" name="Google Shape;95;p13"/>
          <p:cNvSpPr txBox="1">
            <a:spLocks noGrp="1"/>
          </p:cNvSpPr>
          <p:nvPr>
            <p:ph type="subTitle" idx="18"/>
          </p:nvPr>
        </p:nvSpPr>
        <p:spPr>
          <a:xfrm>
            <a:off x="8011516" y="4789044"/>
            <a:ext cx="3203200" cy="495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9pPr>
          </a:lstStyle>
          <a:p>
            <a:endParaRPr/>
          </a:p>
        </p:txBody>
      </p:sp>
      <p:sp>
        <p:nvSpPr>
          <p:cNvPr id="96" name="Google Shape;96;p13"/>
          <p:cNvSpPr txBox="1">
            <a:spLocks noGrp="1"/>
          </p:cNvSpPr>
          <p:nvPr>
            <p:ph type="subTitle" idx="19"/>
          </p:nvPr>
        </p:nvSpPr>
        <p:spPr>
          <a:xfrm>
            <a:off x="8011516" y="5196981"/>
            <a:ext cx="3203200" cy="70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latin typeface="Barlow" panose="00000500000000000000" pitchFamily="2" charset="0"/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9pPr>
          </a:lstStyle>
          <a:p>
            <a:endParaRPr dirty="0"/>
          </a:p>
        </p:txBody>
      </p:sp>
      <p:sp>
        <p:nvSpPr>
          <p:cNvPr id="97" name="Google Shape;97;p13"/>
          <p:cNvSpPr txBox="1">
            <a:spLocks noGrp="1"/>
          </p:cNvSpPr>
          <p:nvPr>
            <p:ph type="subTitle" idx="20"/>
          </p:nvPr>
        </p:nvSpPr>
        <p:spPr>
          <a:xfrm flipH="1">
            <a:off x="924699" y="2470744"/>
            <a:ext cx="3203200" cy="495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9pPr>
          </a:lstStyle>
          <a:p>
            <a:endParaRPr/>
          </a:p>
        </p:txBody>
      </p:sp>
      <p:sp>
        <p:nvSpPr>
          <p:cNvPr id="98" name="Google Shape;98;p13"/>
          <p:cNvSpPr txBox="1">
            <a:spLocks noGrp="1"/>
          </p:cNvSpPr>
          <p:nvPr>
            <p:ph type="title" idx="21"/>
          </p:nvPr>
        </p:nvSpPr>
        <p:spPr>
          <a:xfrm>
            <a:off x="950967" y="536067"/>
            <a:ext cx="10290000" cy="74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Font typeface="IM Fell Great Primer"/>
              <a:buNone/>
              <a:defRPr sz="4000" b="1">
                <a:solidFill>
                  <a:schemeClr val="lt2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Font typeface="IM Fell Great Primer"/>
              <a:buNone/>
              <a:defRPr sz="4000" b="1">
                <a:solidFill>
                  <a:schemeClr val="lt2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Font typeface="IM Fell Great Primer"/>
              <a:buNone/>
              <a:defRPr sz="4000" b="1">
                <a:solidFill>
                  <a:schemeClr val="lt2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Font typeface="IM Fell Great Primer"/>
              <a:buNone/>
              <a:defRPr sz="4000" b="1">
                <a:solidFill>
                  <a:schemeClr val="lt2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Font typeface="IM Fell Great Primer"/>
              <a:buNone/>
              <a:defRPr sz="4000" b="1">
                <a:solidFill>
                  <a:schemeClr val="lt2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Font typeface="IM Fell Great Primer"/>
              <a:buNone/>
              <a:defRPr sz="4000" b="1">
                <a:solidFill>
                  <a:schemeClr val="lt2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Font typeface="IM Fell Great Primer"/>
              <a:buNone/>
              <a:defRPr sz="4000" b="1">
                <a:solidFill>
                  <a:schemeClr val="lt2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Font typeface="IM Fell Great Primer"/>
              <a:buNone/>
              <a:defRPr sz="4000" b="1">
                <a:solidFill>
                  <a:schemeClr val="lt2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Font typeface="IM Fell Great Primer"/>
              <a:buNone/>
              <a:defRPr sz="4000" b="1">
                <a:solidFill>
                  <a:schemeClr val="lt2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9pPr>
          </a:lstStyle>
          <a:p>
            <a:endParaRPr/>
          </a:p>
        </p:txBody>
      </p:sp>
      <p:pic>
        <p:nvPicPr>
          <p:cNvPr id="99" name="Google Shape;99;p13"/>
          <p:cNvPicPr preferRelativeResize="0"/>
          <p:nvPr/>
        </p:nvPicPr>
        <p:blipFill rotWithShape="1">
          <a:blip r:embed="rId3">
            <a:alphaModFix/>
          </a:blip>
          <a:srcRect l="-583" r="28563"/>
          <a:stretch/>
        </p:blipFill>
        <p:spPr>
          <a:xfrm rot="-2757697">
            <a:off x="-860914" y="462295"/>
            <a:ext cx="3053031" cy="64051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3"/>
          <p:cNvPicPr preferRelativeResize="0"/>
          <p:nvPr/>
        </p:nvPicPr>
        <p:blipFill rotWithShape="1">
          <a:blip r:embed="rId3">
            <a:alphaModFix/>
          </a:blip>
          <a:srcRect l="-583" r="28563"/>
          <a:stretch/>
        </p:blipFill>
        <p:spPr>
          <a:xfrm rot="7771062">
            <a:off x="-663441" y="936884"/>
            <a:ext cx="3053032" cy="64051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4772403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2">
  <p:cSld name="Title and three columns 2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Google Shape;102;p14"/>
          <p:cNvPicPr preferRelativeResize="0"/>
          <p:nvPr/>
        </p:nvPicPr>
        <p:blipFill rotWithShape="1">
          <a:blip r:embed="rId2">
            <a:alphaModFix/>
          </a:blip>
          <a:srcRect t="41839" r="41255" b="12547"/>
          <a:stretch/>
        </p:blipFill>
        <p:spPr>
          <a:xfrm>
            <a:off x="319867" y="398285"/>
            <a:ext cx="11449733" cy="6036967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14"/>
          <p:cNvSpPr/>
          <p:nvPr/>
        </p:nvSpPr>
        <p:spPr>
          <a:xfrm>
            <a:off x="175967" y="249283"/>
            <a:ext cx="11741319" cy="6359424"/>
          </a:xfrm>
          <a:custGeom>
            <a:avLst/>
            <a:gdLst/>
            <a:ahLst/>
            <a:cxnLst/>
            <a:rect l="l" t="t" r="r" b="b"/>
            <a:pathLst>
              <a:path w="27411" h="15304" extrusionOk="0">
                <a:moveTo>
                  <a:pt x="27326" y="12351"/>
                </a:moveTo>
                <a:lnTo>
                  <a:pt x="27072" y="12599"/>
                </a:lnTo>
                <a:lnTo>
                  <a:pt x="27072" y="2701"/>
                </a:lnTo>
                <a:lnTo>
                  <a:pt x="27326" y="2949"/>
                </a:lnTo>
                <a:lnTo>
                  <a:pt x="27326" y="12351"/>
                </a:lnTo>
                <a:moveTo>
                  <a:pt x="26988" y="2500"/>
                </a:moveTo>
                <a:lnTo>
                  <a:pt x="26667" y="2183"/>
                </a:lnTo>
                <a:lnTo>
                  <a:pt x="26667" y="1610"/>
                </a:lnTo>
                <a:cubicBezTo>
                  <a:pt x="26667" y="1588"/>
                  <a:pt x="26649" y="1569"/>
                  <a:pt x="26625" y="1569"/>
                </a:cubicBezTo>
                <a:cubicBezTo>
                  <a:pt x="26420" y="1569"/>
                  <a:pt x="26233" y="1489"/>
                  <a:pt x="26092" y="1361"/>
                </a:cubicBezTo>
                <a:lnTo>
                  <a:pt x="26988" y="474"/>
                </a:lnTo>
                <a:lnTo>
                  <a:pt x="26988" y="2500"/>
                </a:lnTo>
                <a:moveTo>
                  <a:pt x="26988" y="12683"/>
                </a:moveTo>
                <a:lnTo>
                  <a:pt x="26596" y="13074"/>
                </a:lnTo>
                <a:cubicBezTo>
                  <a:pt x="26586" y="13081"/>
                  <a:pt x="26582" y="13092"/>
                  <a:pt x="26582" y="13103"/>
                </a:cubicBezTo>
                <a:lnTo>
                  <a:pt x="26582" y="13651"/>
                </a:lnTo>
                <a:cubicBezTo>
                  <a:pt x="26353" y="13662"/>
                  <a:pt x="26149" y="13756"/>
                  <a:pt x="26000" y="13906"/>
                </a:cubicBezTo>
                <a:lnTo>
                  <a:pt x="25997" y="13906"/>
                </a:lnTo>
                <a:cubicBezTo>
                  <a:pt x="25849" y="14056"/>
                  <a:pt x="25750" y="14260"/>
                  <a:pt x="25739" y="14486"/>
                </a:cubicBezTo>
                <a:lnTo>
                  <a:pt x="25186" y="14486"/>
                </a:lnTo>
                <a:cubicBezTo>
                  <a:pt x="25175" y="14486"/>
                  <a:pt x="25165" y="14490"/>
                  <a:pt x="25154" y="14497"/>
                </a:cubicBezTo>
                <a:lnTo>
                  <a:pt x="24763" y="14884"/>
                </a:lnTo>
                <a:lnTo>
                  <a:pt x="2645" y="14884"/>
                </a:lnTo>
                <a:lnTo>
                  <a:pt x="2253" y="14497"/>
                </a:lnTo>
                <a:cubicBezTo>
                  <a:pt x="2246" y="14490"/>
                  <a:pt x="2232" y="14486"/>
                  <a:pt x="2222" y="14486"/>
                </a:cubicBezTo>
                <a:lnTo>
                  <a:pt x="1668" y="14486"/>
                </a:lnTo>
                <a:cubicBezTo>
                  <a:pt x="1657" y="14260"/>
                  <a:pt x="1562" y="14056"/>
                  <a:pt x="1411" y="13906"/>
                </a:cubicBezTo>
                <a:lnTo>
                  <a:pt x="1411" y="13906"/>
                </a:lnTo>
                <a:cubicBezTo>
                  <a:pt x="1259" y="13756"/>
                  <a:pt x="1054" y="13662"/>
                  <a:pt x="825" y="13651"/>
                </a:cubicBezTo>
                <a:lnTo>
                  <a:pt x="825" y="13103"/>
                </a:lnTo>
                <a:cubicBezTo>
                  <a:pt x="825" y="13092"/>
                  <a:pt x="822" y="13081"/>
                  <a:pt x="815" y="13074"/>
                </a:cubicBezTo>
                <a:lnTo>
                  <a:pt x="420" y="12683"/>
                </a:lnTo>
                <a:lnTo>
                  <a:pt x="420" y="2617"/>
                </a:lnTo>
                <a:lnTo>
                  <a:pt x="815" y="2230"/>
                </a:lnTo>
                <a:cubicBezTo>
                  <a:pt x="822" y="2219"/>
                  <a:pt x="825" y="2212"/>
                  <a:pt x="825" y="2197"/>
                </a:cubicBezTo>
                <a:lnTo>
                  <a:pt x="825" y="1650"/>
                </a:lnTo>
                <a:cubicBezTo>
                  <a:pt x="1054" y="1642"/>
                  <a:pt x="1259" y="1544"/>
                  <a:pt x="1411" y="1394"/>
                </a:cubicBezTo>
                <a:lnTo>
                  <a:pt x="1411" y="1394"/>
                </a:lnTo>
                <a:cubicBezTo>
                  <a:pt x="1562" y="1245"/>
                  <a:pt x="1657" y="1040"/>
                  <a:pt x="1668" y="818"/>
                </a:cubicBezTo>
                <a:lnTo>
                  <a:pt x="2222" y="818"/>
                </a:lnTo>
                <a:cubicBezTo>
                  <a:pt x="2232" y="818"/>
                  <a:pt x="2246" y="810"/>
                  <a:pt x="2253" y="803"/>
                </a:cubicBezTo>
                <a:lnTo>
                  <a:pt x="2645" y="416"/>
                </a:lnTo>
                <a:lnTo>
                  <a:pt x="24763" y="416"/>
                </a:lnTo>
                <a:lnTo>
                  <a:pt x="25154" y="803"/>
                </a:lnTo>
                <a:cubicBezTo>
                  <a:pt x="25165" y="810"/>
                  <a:pt x="25175" y="818"/>
                  <a:pt x="25186" y="818"/>
                </a:cubicBezTo>
                <a:lnTo>
                  <a:pt x="25739" y="818"/>
                </a:lnTo>
                <a:cubicBezTo>
                  <a:pt x="25750" y="1040"/>
                  <a:pt x="25849" y="1245"/>
                  <a:pt x="25997" y="1394"/>
                </a:cubicBezTo>
                <a:lnTo>
                  <a:pt x="26000" y="1394"/>
                </a:lnTo>
                <a:cubicBezTo>
                  <a:pt x="26149" y="1544"/>
                  <a:pt x="26353" y="1642"/>
                  <a:pt x="26582" y="1650"/>
                </a:cubicBezTo>
                <a:lnTo>
                  <a:pt x="26582" y="2197"/>
                </a:lnTo>
                <a:cubicBezTo>
                  <a:pt x="26582" y="2212"/>
                  <a:pt x="26586" y="2219"/>
                  <a:pt x="26596" y="2230"/>
                </a:cubicBezTo>
                <a:lnTo>
                  <a:pt x="26988" y="2617"/>
                </a:lnTo>
                <a:lnTo>
                  <a:pt x="26988" y="12683"/>
                </a:lnTo>
                <a:moveTo>
                  <a:pt x="26988" y="14826"/>
                </a:moveTo>
                <a:lnTo>
                  <a:pt x="26092" y="13939"/>
                </a:lnTo>
                <a:cubicBezTo>
                  <a:pt x="26233" y="13811"/>
                  <a:pt x="26420" y="13735"/>
                  <a:pt x="26625" y="13735"/>
                </a:cubicBezTo>
                <a:cubicBezTo>
                  <a:pt x="26649" y="13735"/>
                  <a:pt x="26667" y="13713"/>
                  <a:pt x="26667" y="13691"/>
                </a:cubicBezTo>
                <a:lnTo>
                  <a:pt x="26667" y="13121"/>
                </a:lnTo>
                <a:lnTo>
                  <a:pt x="26988" y="12804"/>
                </a:lnTo>
                <a:lnTo>
                  <a:pt x="26988" y="14826"/>
                </a:lnTo>
                <a:moveTo>
                  <a:pt x="24883" y="14884"/>
                </a:moveTo>
                <a:lnTo>
                  <a:pt x="25203" y="14570"/>
                </a:lnTo>
                <a:lnTo>
                  <a:pt x="25778" y="14570"/>
                </a:lnTo>
                <a:cubicBezTo>
                  <a:pt x="25803" y="14570"/>
                  <a:pt x="25821" y="14548"/>
                  <a:pt x="25821" y="14527"/>
                </a:cubicBezTo>
                <a:cubicBezTo>
                  <a:pt x="25821" y="14322"/>
                  <a:pt x="25902" y="14140"/>
                  <a:pt x="26032" y="13997"/>
                </a:cubicBezTo>
                <a:lnTo>
                  <a:pt x="26928" y="14884"/>
                </a:lnTo>
                <a:lnTo>
                  <a:pt x="24883" y="14884"/>
                </a:lnTo>
                <a:moveTo>
                  <a:pt x="24424" y="15220"/>
                </a:moveTo>
                <a:lnTo>
                  <a:pt x="2983" y="15220"/>
                </a:lnTo>
                <a:lnTo>
                  <a:pt x="2729" y="14968"/>
                </a:lnTo>
                <a:lnTo>
                  <a:pt x="24678" y="14968"/>
                </a:lnTo>
                <a:lnTo>
                  <a:pt x="24424" y="15220"/>
                </a:lnTo>
                <a:moveTo>
                  <a:pt x="480" y="14884"/>
                </a:moveTo>
                <a:lnTo>
                  <a:pt x="1379" y="13997"/>
                </a:lnTo>
                <a:cubicBezTo>
                  <a:pt x="1506" y="14140"/>
                  <a:pt x="1587" y="14322"/>
                  <a:pt x="1587" y="14527"/>
                </a:cubicBezTo>
                <a:cubicBezTo>
                  <a:pt x="1587" y="14548"/>
                  <a:pt x="1605" y="14570"/>
                  <a:pt x="1629" y="14570"/>
                </a:cubicBezTo>
                <a:lnTo>
                  <a:pt x="2204" y="14570"/>
                </a:lnTo>
                <a:lnTo>
                  <a:pt x="2525" y="14884"/>
                </a:lnTo>
                <a:lnTo>
                  <a:pt x="480" y="14884"/>
                </a:lnTo>
                <a:moveTo>
                  <a:pt x="420" y="12804"/>
                </a:moveTo>
                <a:lnTo>
                  <a:pt x="741" y="13121"/>
                </a:lnTo>
                <a:lnTo>
                  <a:pt x="741" y="13691"/>
                </a:lnTo>
                <a:cubicBezTo>
                  <a:pt x="741" y="13713"/>
                  <a:pt x="758" y="13735"/>
                  <a:pt x="783" y="13735"/>
                </a:cubicBezTo>
                <a:cubicBezTo>
                  <a:pt x="991" y="13735"/>
                  <a:pt x="1174" y="13811"/>
                  <a:pt x="1319" y="13939"/>
                </a:cubicBezTo>
                <a:lnTo>
                  <a:pt x="420" y="14826"/>
                </a:lnTo>
                <a:lnTo>
                  <a:pt x="420" y="12804"/>
                </a:lnTo>
                <a:moveTo>
                  <a:pt x="420" y="474"/>
                </a:moveTo>
                <a:lnTo>
                  <a:pt x="1319" y="1361"/>
                </a:lnTo>
                <a:cubicBezTo>
                  <a:pt x="1174" y="1489"/>
                  <a:pt x="991" y="1569"/>
                  <a:pt x="783" y="1569"/>
                </a:cubicBezTo>
                <a:cubicBezTo>
                  <a:pt x="758" y="1569"/>
                  <a:pt x="741" y="1588"/>
                  <a:pt x="741" y="1610"/>
                </a:cubicBezTo>
                <a:lnTo>
                  <a:pt x="741" y="2183"/>
                </a:lnTo>
                <a:lnTo>
                  <a:pt x="420" y="2500"/>
                </a:lnTo>
                <a:lnTo>
                  <a:pt x="420" y="474"/>
                </a:lnTo>
                <a:moveTo>
                  <a:pt x="2525" y="416"/>
                </a:moveTo>
                <a:lnTo>
                  <a:pt x="2204" y="734"/>
                </a:lnTo>
                <a:lnTo>
                  <a:pt x="1629" y="734"/>
                </a:lnTo>
                <a:cubicBezTo>
                  <a:pt x="1605" y="734"/>
                  <a:pt x="1587" y="752"/>
                  <a:pt x="1587" y="774"/>
                </a:cubicBezTo>
                <a:cubicBezTo>
                  <a:pt x="1587" y="978"/>
                  <a:pt x="1506" y="1161"/>
                  <a:pt x="1379" y="1303"/>
                </a:cubicBezTo>
                <a:lnTo>
                  <a:pt x="480" y="416"/>
                </a:lnTo>
                <a:lnTo>
                  <a:pt x="2525" y="416"/>
                </a:lnTo>
                <a:moveTo>
                  <a:pt x="2983" y="80"/>
                </a:moveTo>
                <a:lnTo>
                  <a:pt x="24424" y="80"/>
                </a:lnTo>
                <a:lnTo>
                  <a:pt x="24678" y="332"/>
                </a:lnTo>
                <a:lnTo>
                  <a:pt x="2729" y="332"/>
                </a:lnTo>
                <a:lnTo>
                  <a:pt x="2983" y="80"/>
                </a:lnTo>
                <a:moveTo>
                  <a:pt x="26928" y="416"/>
                </a:moveTo>
                <a:lnTo>
                  <a:pt x="26032" y="1303"/>
                </a:lnTo>
                <a:cubicBezTo>
                  <a:pt x="25902" y="1161"/>
                  <a:pt x="25821" y="978"/>
                  <a:pt x="25821" y="774"/>
                </a:cubicBezTo>
                <a:cubicBezTo>
                  <a:pt x="25821" y="752"/>
                  <a:pt x="25803" y="734"/>
                  <a:pt x="25778" y="734"/>
                </a:cubicBezTo>
                <a:lnTo>
                  <a:pt x="25203" y="734"/>
                </a:lnTo>
                <a:lnTo>
                  <a:pt x="24883" y="416"/>
                </a:lnTo>
                <a:lnTo>
                  <a:pt x="26928" y="416"/>
                </a:lnTo>
                <a:moveTo>
                  <a:pt x="335" y="12599"/>
                </a:moveTo>
                <a:lnTo>
                  <a:pt x="81" y="12351"/>
                </a:lnTo>
                <a:lnTo>
                  <a:pt x="81" y="2949"/>
                </a:lnTo>
                <a:lnTo>
                  <a:pt x="335" y="2701"/>
                </a:lnTo>
                <a:lnTo>
                  <a:pt x="335" y="12599"/>
                </a:lnTo>
                <a:moveTo>
                  <a:pt x="27397" y="2905"/>
                </a:moveTo>
                <a:lnTo>
                  <a:pt x="27072" y="2584"/>
                </a:lnTo>
                <a:lnTo>
                  <a:pt x="27072" y="376"/>
                </a:lnTo>
                <a:cubicBezTo>
                  <a:pt x="27072" y="365"/>
                  <a:pt x="27069" y="354"/>
                  <a:pt x="27058" y="343"/>
                </a:cubicBezTo>
                <a:cubicBezTo>
                  <a:pt x="27051" y="336"/>
                  <a:pt x="27041" y="332"/>
                  <a:pt x="27030" y="332"/>
                </a:cubicBezTo>
                <a:lnTo>
                  <a:pt x="24798" y="332"/>
                </a:lnTo>
                <a:lnTo>
                  <a:pt x="24473" y="11"/>
                </a:lnTo>
                <a:cubicBezTo>
                  <a:pt x="24466" y="4"/>
                  <a:pt x="24452" y="0"/>
                  <a:pt x="24442" y="0"/>
                </a:cubicBezTo>
                <a:lnTo>
                  <a:pt x="2966" y="0"/>
                </a:lnTo>
                <a:cubicBezTo>
                  <a:pt x="2955" y="0"/>
                  <a:pt x="2945" y="4"/>
                  <a:pt x="2934" y="11"/>
                </a:cubicBezTo>
                <a:lnTo>
                  <a:pt x="2610" y="332"/>
                </a:lnTo>
                <a:lnTo>
                  <a:pt x="377" y="332"/>
                </a:lnTo>
                <a:cubicBezTo>
                  <a:pt x="356" y="332"/>
                  <a:pt x="335" y="350"/>
                  <a:pt x="335" y="376"/>
                </a:cubicBezTo>
                <a:lnTo>
                  <a:pt x="335" y="2584"/>
                </a:lnTo>
                <a:lnTo>
                  <a:pt x="11" y="2905"/>
                </a:lnTo>
                <a:cubicBezTo>
                  <a:pt x="4" y="2913"/>
                  <a:pt x="0" y="2924"/>
                  <a:pt x="0" y="2935"/>
                </a:cubicBezTo>
                <a:lnTo>
                  <a:pt x="0" y="12366"/>
                </a:lnTo>
                <a:cubicBezTo>
                  <a:pt x="0" y="12377"/>
                  <a:pt x="4" y="12388"/>
                  <a:pt x="11" y="12395"/>
                </a:cubicBezTo>
                <a:lnTo>
                  <a:pt x="335" y="12720"/>
                </a:lnTo>
                <a:lnTo>
                  <a:pt x="335" y="14928"/>
                </a:lnTo>
                <a:cubicBezTo>
                  <a:pt x="335" y="14950"/>
                  <a:pt x="356" y="14968"/>
                  <a:pt x="377" y="14968"/>
                </a:cubicBezTo>
                <a:lnTo>
                  <a:pt x="2610" y="14968"/>
                </a:lnTo>
                <a:lnTo>
                  <a:pt x="2934" y="15289"/>
                </a:lnTo>
                <a:cubicBezTo>
                  <a:pt x="2945" y="15300"/>
                  <a:pt x="2955" y="15304"/>
                  <a:pt x="2966" y="15304"/>
                </a:cubicBezTo>
                <a:lnTo>
                  <a:pt x="24442" y="15304"/>
                </a:lnTo>
                <a:cubicBezTo>
                  <a:pt x="24452" y="15304"/>
                  <a:pt x="24466" y="15300"/>
                  <a:pt x="24473" y="15289"/>
                </a:cubicBezTo>
                <a:lnTo>
                  <a:pt x="24798" y="14968"/>
                </a:lnTo>
                <a:lnTo>
                  <a:pt x="27030" y="14968"/>
                </a:lnTo>
                <a:cubicBezTo>
                  <a:pt x="27041" y="14968"/>
                  <a:pt x="27051" y="14965"/>
                  <a:pt x="27058" y="14957"/>
                </a:cubicBezTo>
                <a:cubicBezTo>
                  <a:pt x="27069" y="14950"/>
                  <a:pt x="27072" y="14939"/>
                  <a:pt x="27072" y="14928"/>
                </a:cubicBezTo>
                <a:lnTo>
                  <a:pt x="27072" y="12720"/>
                </a:lnTo>
                <a:lnTo>
                  <a:pt x="27397" y="12395"/>
                </a:lnTo>
                <a:cubicBezTo>
                  <a:pt x="27407" y="12388"/>
                  <a:pt x="27411" y="12377"/>
                  <a:pt x="27411" y="12366"/>
                </a:cubicBezTo>
                <a:lnTo>
                  <a:pt x="27411" y="2935"/>
                </a:lnTo>
                <a:cubicBezTo>
                  <a:pt x="27411" y="2924"/>
                  <a:pt x="27407" y="2913"/>
                  <a:pt x="27397" y="290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" name="Google Shape;104;p14"/>
          <p:cNvSpPr txBox="1">
            <a:spLocks noGrp="1"/>
          </p:cNvSpPr>
          <p:nvPr>
            <p:ph type="subTitle" idx="1"/>
          </p:nvPr>
        </p:nvSpPr>
        <p:spPr>
          <a:xfrm>
            <a:off x="1404300" y="1579567"/>
            <a:ext cx="8957200" cy="644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9pPr>
          </a:lstStyle>
          <a:p>
            <a:endParaRPr/>
          </a:p>
        </p:txBody>
      </p:sp>
      <p:sp>
        <p:nvSpPr>
          <p:cNvPr id="105" name="Google Shape;105;p14"/>
          <p:cNvSpPr txBox="1">
            <a:spLocks noGrp="1"/>
          </p:cNvSpPr>
          <p:nvPr>
            <p:ph type="subTitle" idx="2"/>
          </p:nvPr>
        </p:nvSpPr>
        <p:spPr>
          <a:xfrm>
            <a:off x="1404300" y="2136835"/>
            <a:ext cx="8957200" cy="89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latin typeface="Barlow" panose="00000500000000000000" pitchFamily="2" charset="0"/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9pPr>
          </a:lstStyle>
          <a:p>
            <a:endParaRPr dirty="0"/>
          </a:p>
        </p:txBody>
      </p:sp>
      <p:sp>
        <p:nvSpPr>
          <p:cNvPr id="106" name="Google Shape;106;p14"/>
          <p:cNvSpPr txBox="1">
            <a:spLocks noGrp="1"/>
          </p:cNvSpPr>
          <p:nvPr>
            <p:ph type="subTitle" idx="3"/>
          </p:nvPr>
        </p:nvSpPr>
        <p:spPr>
          <a:xfrm>
            <a:off x="1404300" y="3064051"/>
            <a:ext cx="8957200" cy="644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9pPr>
          </a:lstStyle>
          <a:p>
            <a:endParaRPr/>
          </a:p>
        </p:txBody>
      </p:sp>
      <p:sp>
        <p:nvSpPr>
          <p:cNvPr id="107" name="Google Shape;107;p14"/>
          <p:cNvSpPr txBox="1">
            <a:spLocks noGrp="1"/>
          </p:cNvSpPr>
          <p:nvPr>
            <p:ph type="subTitle" idx="4"/>
          </p:nvPr>
        </p:nvSpPr>
        <p:spPr>
          <a:xfrm>
            <a:off x="1404300" y="3621199"/>
            <a:ext cx="8957200" cy="89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latin typeface="Barlow" panose="00000500000000000000" pitchFamily="2" charset="0"/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9pPr>
          </a:lstStyle>
          <a:p>
            <a:endParaRPr dirty="0"/>
          </a:p>
        </p:txBody>
      </p:sp>
      <p:sp>
        <p:nvSpPr>
          <p:cNvPr id="108" name="Google Shape;108;p14"/>
          <p:cNvSpPr txBox="1">
            <a:spLocks noGrp="1"/>
          </p:cNvSpPr>
          <p:nvPr>
            <p:ph type="subTitle" idx="5"/>
          </p:nvPr>
        </p:nvSpPr>
        <p:spPr>
          <a:xfrm>
            <a:off x="1404300" y="4548533"/>
            <a:ext cx="8957200" cy="644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9pPr>
          </a:lstStyle>
          <a:p>
            <a:endParaRPr/>
          </a:p>
        </p:txBody>
      </p:sp>
      <p:sp>
        <p:nvSpPr>
          <p:cNvPr id="109" name="Google Shape;109;p14"/>
          <p:cNvSpPr txBox="1">
            <a:spLocks noGrp="1"/>
          </p:cNvSpPr>
          <p:nvPr>
            <p:ph type="subTitle" idx="6"/>
          </p:nvPr>
        </p:nvSpPr>
        <p:spPr>
          <a:xfrm>
            <a:off x="1404300" y="5105533"/>
            <a:ext cx="8957200" cy="89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latin typeface="Barlow" panose="00000500000000000000" pitchFamily="2" charset="0"/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9pPr>
          </a:lstStyle>
          <a:p>
            <a:endParaRPr dirty="0"/>
          </a:p>
        </p:txBody>
      </p:sp>
      <p:sp>
        <p:nvSpPr>
          <p:cNvPr id="110" name="Google Shape;110;p14"/>
          <p:cNvSpPr txBox="1">
            <a:spLocks noGrp="1"/>
          </p:cNvSpPr>
          <p:nvPr>
            <p:ph type="title"/>
          </p:nvPr>
        </p:nvSpPr>
        <p:spPr>
          <a:xfrm>
            <a:off x="950967" y="536067"/>
            <a:ext cx="10290000" cy="74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pic>
        <p:nvPicPr>
          <p:cNvPr id="111" name="Google Shape;111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-2113346">
            <a:off x="9690222" y="5023334"/>
            <a:ext cx="2532889" cy="153823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6695850">
            <a:off x="9722900" y="1192617"/>
            <a:ext cx="3317600" cy="125154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4657018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Title and text"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Google Shape;114;p15"/>
          <p:cNvPicPr preferRelativeResize="0"/>
          <p:nvPr/>
        </p:nvPicPr>
        <p:blipFill rotWithShape="1">
          <a:blip r:embed="rId2">
            <a:alphaModFix/>
          </a:blip>
          <a:srcRect t="41839" r="41255" b="12547"/>
          <a:stretch/>
        </p:blipFill>
        <p:spPr>
          <a:xfrm>
            <a:off x="319867" y="398285"/>
            <a:ext cx="11449733" cy="6036967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15"/>
          <p:cNvSpPr/>
          <p:nvPr/>
        </p:nvSpPr>
        <p:spPr>
          <a:xfrm>
            <a:off x="175967" y="249283"/>
            <a:ext cx="11741319" cy="6359424"/>
          </a:xfrm>
          <a:custGeom>
            <a:avLst/>
            <a:gdLst/>
            <a:ahLst/>
            <a:cxnLst/>
            <a:rect l="l" t="t" r="r" b="b"/>
            <a:pathLst>
              <a:path w="27411" h="15304" extrusionOk="0">
                <a:moveTo>
                  <a:pt x="27326" y="12351"/>
                </a:moveTo>
                <a:lnTo>
                  <a:pt x="27072" y="12599"/>
                </a:lnTo>
                <a:lnTo>
                  <a:pt x="27072" y="2701"/>
                </a:lnTo>
                <a:lnTo>
                  <a:pt x="27326" y="2949"/>
                </a:lnTo>
                <a:lnTo>
                  <a:pt x="27326" y="12351"/>
                </a:lnTo>
                <a:moveTo>
                  <a:pt x="26988" y="2500"/>
                </a:moveTo>
                <a:lnTo>
                  <a:pt x="26667" y="2183"/>
                </a:lnTo>
                <a:lnTo>
                  <a:pt x="26667" y="1610"/>
                </a:lnTo>
                <a:cubicBezTo>
                  <a:pt x="26667" y="1588"/>
                  <a:pt x="26649" y="1569"/>
                  <a:pt x="26625" y="1569"/>
                </a:cubicBezTo>
                <a:cubicBezTo>
                  <a:pt x="26420" y="1569"/>
                  <a:pt x="26233" y="1489"/>
                  <a:pt x="26092" y="1361"/>
                </a:cubicBezTo>
                <a:lnTo>
                  <a:pt x="26988" y="474"/>
                </a:lnTo>
                <a:lnTo>
                  <a:pt x="26988" y="2500"/>
                </a:lnTo>
                <a:moveTo>
                  <a:pt x="26988" y="12683"/>
                </a:moveTo>
                <a:lnTo>
                  <a:pt x="26596" y="13074"/>
                </a:lnTo>
                <a:cubicBezTo>
                  <a:pt x="26586" y="13081"/>
                  <a:pt x="26582" y="13092"/>
                  <a:pt x="26582" y="13103"/>
                </a:cubicBezTo>
                <a:lnTo>
                  <a:pt x="26582" y="13651"/>
                </a:lnTo>
                <a:cubicBezTo>
                  <a:pt x="26353" y="13662"/>
                  <a:pt x="26149" y="13756"/>
                  <a:pt x="26000" y="13906"/>
                </a:cubicBezTo>
                <a:lnTo>
                  <a:pt x="25997" y="13906"/>
                </a:lnTo>
                <a:cubicBezTo>
                  <a:pt x="25849" y="14056"/>
                  <a:pt x="25750" y="14260"/>
                  <a:pt x="25739" y="14486"/>
                </a:cubicBezTo>
                <a:lnTo>
                  <a:pt x="25186" y="14486"/>
                </a:lnTo>
                <a:cubicBezTo>
                  <a:pt x="25175" y="14486"/>
                  <a:pt x="25165" y="14490"/>
                  <a:pt x="25154" y="14497"/>
                </a:cubicBezTo>
                <a:lnTo>
                  <a:pt x="24763" y="14884"/>
                </a:lnTo>
                <a:lnTo>
                  <a:pt x="2645" y="14884"/>
                </a:lnTo>
                <a:lnTo>
                  <a:pt x="2253" y="14497"/>
                </a:lnTo>
                <a:cubicBezTo>
                  <a:pt x="2246" y="14490"/>
                  <a:pt x="2232" y="14486"/>
                  <a:pt x="2222" y="14486"/>
                </a:cubicBezTo>
                <a:lnTo>
                  <a:pt x="1668" y="14486"/>
                </a:lnTo>
                <a:cubicBezTo>
                  <a:pt x="1657" y="14260"/>
                  <a:pt x="1562" y="14056"/>
                  <a:pt x="1411" y="13906"/>
                </a:cubicBezTo>
                <a:lnTo>
                  <a:pt x="1411" y="13906"/>
                </a:lnTo>
                <a:cubicBezTo>
                  <a:pt x="1259" y="13756"/>
                  <a:pt x="1054" y="13662"/>
                  <a:pt x="825" y="13651"/>
                </a:cubicBezTo>
                <a:lnTo>
                  <a:pt x="825" y="13103"/>
                </a:lnTo>
                <a:cubicBezTo>
                  <a:pt x="825" y="13092"/>
                  <a:pt x="822" y="13081"/>
                  <a:pt x="815" y="13074"/>
                </a:cubicBezTo>
                <a:lnTo>
                  <a:pt x="420" y="12683"/>
                </a:lnTo>
                <a:lnTo>
                  <a:pt x="420" y="2617"/>
                </a:lnTo>
                <a:lnTo>
                  <a:pt x="815" y="2230"/>
                </a:lnTo>
                <a:cubicBezTo>
                  <a:pt x="822" y="2219"/>
                  <a:pt x="825" y="2212"/>
                  <a:pt x="825" y="2197"/>
                </a:cubicBezTo>
                <a:lnTo>
                  <a:pt x="825" y="1650"/>
                </a:lnTo>
                <a:cubicBezTo>
                  <a:pt x="1054" y="1642"/>
                  <a:pt x="1259" y="1544"/>
                  <a:pt x="1411" y="1394"/>
                </a:cubicBezTo>
                <a:lnTo>
                  <a:pt x="1411" y="1394"/>
                </a:lnTo>
                <a:cubicBezTo>
                  <a:pt x="1562" y="1245"/>
                  <a:pt x="1657" y="1040"/>
                  <a:pt x="1668" y="818"/>
                </a:cubicBezTo>
                <a:lnTo>
                  <a:pt x="2222" y="818"/>
                </a:lnTo>
                <a:cubicBezTo>
                  <a:pt x="2232" y="818"/>
                  <a:pt x="2246" y="810"/>
                  <a:pt x="2253" y="803"/>
                </a:cubicBezTo>
                <a:lnTo>
                  <a:pt x="2645" y="416"/>
                </a:lnTo>
                <a:lnTo>
                  <a:pt x="24763" y="416"/>
                </a:lnTo>
                <a:lnTo>
                  <a:pt x="25154" y="803"/>
                </a:lnTo>
                <a:cubicBezTo>
                  <a:pt x="25165" y="810"/>
                  <a:pt x="25175" y="818"/>
                  <a:pt x="25186" y="818"/>
                </a:cubicBezTo>
                <a:lnTo>
                  <a:pt x="25739" y="818"/>
                </a:lnTo>
                <a:cubicBezTo>
                  <a:pt x="25750" y="1040"/>
                  <a:pt x="25849" y="1245"/>
                  <a:pt x="25997" y="1394"/>
                </a:cubicBezTo>
                <a:lnTo>
                  <a:pt x="26000" y="1394"/>
                </a:lnTo>
                <a:cubicBezTo>
                  <a:pt x="26149" y="1544"/>
                  <a:pt x="26353" y="1642"/>
                  <a:pt x="26582" y="1650"/>
                </a:cubicBezTo>
                <a:lnTo>
                  <a:pt x="26582" y="2197"/>
                </a:lnTo>
                <a:cubicBezTo>
                  <a:pt x="26582" y="2212"/>
                  <a:pt x="26586" y="2219"/>
                  <a:pt x="26596" y="2230"/>
                </a:cubicBezTo>
                <a:lnTo>
                  <a:pt x="26988" y="2617"/>
                </a:lnTo>
                <a:lnTo>
                  <a:pt x="26988" y="12683"/>
                </a:lnTo>
                <a:moveTo>
                  <a:pt x="26988" y="14826"/>
                </a:moveTo>
                <a:lnTo>
                  <a:pt x="26092" y="13939"/>
                </a:lnTo>
                <a:cubicBezTo>
                  <a:pt x="26233" y="13811"/>
                  <a:pt x="26420" y="13735"/>
                  <a:pt x="26625" y="13735"/>
                </a:cubicBezTo>
                <a:cubicBezTo>
                  <a:pt x="26649" y="13735"/>
                  <a:pt x="26667" y="13713"/>
                  <a:pt x="26667" y="13691"/>
                </a:cubicBezTo>
                <a:lnTo>
                  <a:pt x="26667" y="13121"/>
                </a:lnTo>
                <a:lnTo>
                  <a:pt x="26988" y="12804"/>
                </a:lnTo>
                <a:lnTo>
                  <a:pt x="26988" y="14826"/>
                </a:lnTo>
                <a:moveTo>
                  <a:pt x="24883" y="14884"/>
                </a:moveTo>
                <a:lnTo>
                  <a:pt x="25203" y="14570"/>
                </a:lnTo>
                <a:lnTo>
                  <a:pt x="25778" y="14570"/>
                </a:lnTo>
                <a:cubicBezTo>
                  <a:pt x="25803" y="14570"/>
                  <a:pt x="25821" y="14548"/>
                  <a:pt x="25821" y="14527"/>
                </a:cubicBezTo>
                <a:cubicBezTo>
                  <a:pt x="25821" y="14322"/>
                  <a:pt x="25902" y="14140"/>
                  <a:pt x="26032" y="13997"/>
                </a:cubicBezTo>
                <a:lnTo>
                  <a:pt x="26928" y="14884"/>
                </a:lnTo>
                <a:lnTo>
                  <a:pt x="24883" y="14884"/>
                </a:lnTo>
                <a:moveTo>
                  <a:pt x="24424" y="15220"/>
                </a:moveTo>
                <a:lnTo>
                  <a:pt x="2983" y="15220"/>
                </a:lnTo>
                <a:lnTo>
                  <a:pt x="2729" y="14968"/>
                </a:lnTo>
                <a:lnTo>
                  <a:pt x="24678" y="14968"/>
                </a:lnTo>
                <a:lnTo>
                  <a:pt x="24424" y="15220"/>
                </a:lnTo>
                <a:moveTo>
                  <a:pt x="480" y="14884"/>
                </a:moveTo>
                <a:lnTo>
                  <a:pt x="1379" y="13997"/>
                </a:lnTo>
                <a:cubicBezTo>
                  <a:pt x="1506" y="14140"/>
                  <a:pt x="1587" y="14322"/>
                  <a:pt x="1587" y="14527"/>
                </a:cubicBezTo>
                <a:cubicBezTo>
                  <a:pt x="1587" y="14548"/>
                  <a:pt x="1605" y="14570"/>
                  <a:pt x="1629" y="14570"/>
                </a:cubicBezTo>
                <a:lnTo>
                  <a:pt x="2204" y="14570"/>
                </a:lnTo>
                <a:lnTo>
                  <a:pt x="2525" y="14884"/>
                </a:lnTo>
                <a:lnTo>
                  <a:pt x="480" y="14884"/>
                </a:lnTo>
                <a:moveTo>
                  <a:pt x="420" y="12804"/>
                </a:moveTo>
                <a:lnTo>
                  <a:pt x="741" y="13121"/>
                </a:lnTo>
                <a:lnTo>
                  <a:pt x="741" y="13691"/>
                </a:lnTo>
                <a:cubicBezTo>
                  <a:pt x="741" y="13713"/>
                  <a:pt x="758" y="13735"/>
                  <a:pt x="783" y="13735"/>
                </a:cubicBezTo>
                <a:cubicBezTo>
                  <a:pt x="991" y="13735"/>
                  <a:pt x="1174" y="13811"/>
                  <a:pt x="1319" y="13939"/>
                </a:cubicBezTo>
                <a:lnTo>
                  <a:pt x="420" y="14826"/>
                </a:lnTo>
                <a:lnTo>
                  <a:pt x="420" y="12804"/>
                </a:lnTo>
                <a:moveTo>
                  <a:pt x="420" y="474"/>
                </a:moveTo>
                <a:lnTo>
                  <a:pt x="1319" y="1361"/>
                </a:lnTo>
                <a:cubicBezTo>
                  <a:pt x="1174" y="1489"/>
                  <a:pt x="991" y="1569"/>
                  <a:pt x="783" y="1569"/>
                </a:cubicBezTo>
                <a:cubicBezTo>
                  <a:pt x="758" y="1569"/>
                  <a:pt x="741" y="1588"/>
                  <a:pt x="741" y="1610"/>
                </a:cubicBezTo>
                <a:lnTo>
                  <a:pt x="741" y="2183"/>
                </a:lnTo>
                <a:lnTo>
                  <a:pt x="420" y="2500"/>
                </a:lnTo>
                <a:lnTo>
                  <a:pt x="420" y="474"/>
                </a:lnTo>
                <a:moveTo>
                  <a:pt x="2525" y="416"/>
                </a:moveTo>
                <a:lnTo>
                  <a:pt x="2204" y="734"/>
                </a:lnTo>
                <a:lnTo>
                  <a:pt x="1629" y="734"/>
                </a:lnTo>
                <a:cubicBezTo>
                  <a:pt x="1605" y="734"/>
                  <a:pt x="1587" y="752"/>
                  <a:pt x="1587" y="774"/>
                </a:cubicBezTo>
                <a:cubicBezTo>
                  <a:pt x="1587" y="978"/>
                  <a:pt x="1506" y="1161"/>
                  <a:pt x="1379" y="1303"/>
                </a:cubicBezTo>
                <a:lnTo>
                  <a:pt x="480" y="416"/>
                </a:lnTo>
                <a:lnTo>
                  <a:pt x="2525" y="416"/>
                </a:lnTo>
                <a:moveTo>
                  <a:pt x="2983" y="80"/>
                </a:moveTo>
                <a:lnTo>
                  <a:pt x="24424" y="80"/>
                </a:lnTo>
                <a:lnTo>
                  <a:pt x="24678" y="332"/>
                </a:lnTo>
                <a:lnTo>
                  <a:pt x="2729" y="332"/>
                </a:lnTo>
                <a:lnTo>
                  <a:pt x="2983" y="80"/>
                </a:lnTo>
                <a:moveTo>
                  <a:pt x="26928" y="416"/>
                </a:moveTo>
                <a:lnTo>
                  <a:pt x="26032" y="1303"/>
                </a:lnTo>
                <a:cubicBezTo>
                  <a:pt x="25902" y="1161"/>
                  <a:pt x="25821" y="978"/>
                  <a:pt x="25821" y="774"/>
                </a:cubicBezTo>
                <a:cubicBezTo>
                  <a:pt x="25821" y="752"/>
                  <a:pt x="25803" y="734"/>
                  <a:pt x="25778" y="734"/>
                </a:cubicBezTo>
                <a:lnTo>
                  <a:pt x="25203" y="734"/>
                </a:lnTo>
                <a:lnTo>
                  <a:pt x="24883" y="416"/>
                </a:lnTo>
                <a:lnTo>
                  <a:pt x="26928" y="416"/>
                </a:lnTo>
                <a:moveTo>
                  <a:pt x="335" y="12599"/>
                </a:moveTo>
                <a:lnTo>
                  <a:pt x="81" y="12351"/>
                </a:lnTo>
                <a:lnTo>
                  <a:pt x="81" y="2949"/>
                </a:lnTo>
                <a:lnTo>
                  <a:pt x="335" y="2701"/>
                </a:lnTo>
                <a:lnTo>
                  <a:pt x="335" y="12599"/>
                </a:lnTo>
                <a:moveTo>
                  <a:pt x="27397" y="2905"/>
                </a:moveTo>
                <a:lnTo>
                  <a:pt x="27072" y="2584"/>
                </a:lnTo>
                <a:lnTo>
                  <a:pt x="27072" y="376"/>
                </a:lnTo>
                <a:cubicBezTo>
                  <a:pt x="27072" y="365"/>
                  <a:pt x="27069" y="354"/>
                  <a:pt x="27058" y="343"/>
                </a:cubicBezTo>
                <a:cubicBezTo>
                  <a:pt x="27051" y="336"/>
                  <a:pt x="27041" y="332"/>
                  <a:pt x="27030" y="332"/>
                </a:cubicBezTo>
                <a:lnTo>
                  <a:pt x="24798" y="332"/>
                </a:lnTo>
                <a:lnTo>
                  <a:pt x="24473" y="11"/>
                </a:lnTo>
                <a:cubicBezTo>
                  <a:pt x="24466" y="4"/>
                  <a:pt x="24452" y="0"/>
                  <a:pt x="24442" y="0"/>
                </a:cubicBezTo>
                <a:lnTo>
                  <a:pt x="2966" y="0"/>
                </a:lnTo>
                <a:cubicBezTo>
                  <a:pt x="2955" y="0"/>
                  <a:pt x="2945" y="4"/>
                  <a:pt x="2934" y="11"/>
                </a:cubicBezTo>
                <a:lnTo>
                  <a:pt x="2610" y="332"/>
                </a:lnTo>
                <a:lnTo>
                  <a:pt x="377" y="332"/>
                </a:lnTo>
                <a:cubicBezTo>
                  <a:pt x="356" y="332"/>
                  <a:pt x="335" y="350"/>
                  <a:pt x="335" y="376"/>
                </a:cubicBezTo>
                <a:lnTo>
                  <a:pt x="335" y="2584"/>
                </a:lnTo>
                <a:lnTo>
                  <a:pt x="11" y="2905"/>
                </a:lnTo>
                <a:cubicBezTo>
                  <a:pt x="4" y="2913"/>
                  <a:pt x="0" y="2924"/>
                  <a:pt x="0" y="2935"/>
                </a:cubicBezTo>
                <a:lnTo>
                  <a:pt x="0" y="12366"/>
                </a:lnTo>
                <a:cubicBezTo>
                  <a:pt x="0" y="12377"/>
                  <a:pt x="4" y="12388"/>
                  <a:pt x="11" y="12395"/>
                </a:cubicBezTo>
                <a:lnTo>
                  <a:pt x="335" y="12720"/>
                </a:lnTo>
                <a:lnTo>
                  <a:pt x="335" y="14928"/>
                </a:lnTo>
                <a:cubicBezTo>
                  <a:pt x="335" y="14950"/>
                  <a:pt x="356" y="14968"/>
                  <a:pt x="377" y="14968"/>
                </a:cubicBezTo>
                <a:lnTo>
                  <a:pt x="2610" y="14968"/>
                </a:lnTo>
                <a:lnTo>
                  <a:pt x="2934" y="15289"/>
                </a:lnTo>
                <a:cubicBezTo>
                  <a:pt x="2945" y="15300"/>
                  <a:pt x="2955" y="15304"/>
                  <a:pt x="2966" y="15304"/>
                </a:cubicBezTo>
                <a:lnTo>
                  <a:pt x="24442" y="15304"/>
                </a:lnTo>
                <a:cubicBezTo>
                  <a:pt x="24452" y="15304"/>
                  <a:pt x="24466" y="15300"/>
                  <a:pt x="24473" y="15289"/>
                </a:cubicBezTo>
                <a:lnTo>
                  <a:pt x="24798" y="14968"/>
                </a:lnTo>
                <a:lnTo>
                  <a:pt x="27030" y="14968"/>
                </a:lnTo>
                <a:cubicBezTo>
                  <a:pt x="27041" y="14968"/>
                  <a:pt x="27051" y="14965"/>
                  <a:pt x="27058" y="14957"/>
                </a:cubicBezTo>
                <a:cubicBezTo>
                  <a:pt x="27069" y="14950"/>
                  <a:pt x="27072" y="14939"/>
                  <a:pt x="27072" y="14928"/>
                </a:cubicBezTo>
                <a:lnTo>
                  <a:pt x="27072" y="12720"/>
                </a:lnTo>
                <a:lnTo>
                  <a:pt x="27397" y="12395"/>
                </a:lnTo>
                <a:cubicBezTo>
                  <a:pt x="27407" y="12388"/>
                  <a:pt x="27411" y="12377"/>
                  <a:pt x="27411" y="12366"/>
                </a:cubicBezTo>
                <a:lnTo>
                  <a:pt x="27411" y="2935"/>
                </a:lnTo>
                <a:cubicBezTo>
                  <a:pt x="27411" y="2924"/>
                  <a:pt x="27407" y="2913"/>
                  <a:pt x="27397" y="290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" name="Google Shape;116;p15"/>
          <p:cNvSpPr>
            <a:spLocks noGrp="1"/>
          </p:cNvSpPr>
          <p:nvPr>
            <p:ph type="pic" idx="2"/>
          </p:nvPr>
        </p:nvSpPr>
        <p:spPr>
          <a:xfrm flipH="1">
            <a:off x="6441996" y="1879833"/>
            <a:ext cx="4303200" cy="2619200"/>
          </a:xfrm>
          <a:prstGeom prst="rect">
            <a:avLst/>
          </a:prstGeom>
          <a:noFill/>
          <a:ln>
            <a:noFill/>
          </a:ln>
        </p:spPr>
      </p:sp>
      <p:sp>
        <p:nvSpPr>
          <p:cNvPr id="117" name="Google Shape;117;p15"/>
          <p:cNvSpPr txBox="1">
            <a:spLocks noGrp="1"/>
          </p:cNvSpPr>
          <p:nvPr>
            <p:ph type="subTitle" idx="1"/>
          </p:nvPr>
        </p:nvSpPr>
        <p:spPr>
          <a:xfrm>
            <a:off x="1312533" y="3483424"/>
            <a:ext cx="3752000" cy="143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latin typeface="Barlow" panose="00000500000000000000" pitchFamily="2" charset="0"/>
              </a:defRPr>
            </a:lvl1pPr>
            <a:lvl2pPr lvl="1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2pPr>
            <a:lvl3pPr lvl="2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3pPr>
            <a:lvl4pPr lvl="3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4pPr>
            <a:lvl5pPr lvl="4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5pPr>
            <a:lvl6pPr lvl="5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6pPr>
            <a:lvl7pPr lvl="6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7pPr>
            <a:lvl8pPr lvl="7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8pPr>
            <a:lvl9pPr lvl="8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9pPr>
          </a:lstStyle>
          <a:p>
            <a:endParaRPr dirty="0"/>
          </a:p>
        </p:txBody>
      </p:sp>
      <p:sp>
        <p:nvSpPr>
          <p:cNvPr id="118" name="Google Shape;118;p15"/>
          <p:cNvSpPr txBox="1">
            <a:spLocks noGrp="1"/>
          </p:cNvSpPr>
          <p:nvPr>
            <p:ph type="title"/>
          </p:nvPr>
        </p:nvSpPr>
        <p:spPr>
          <a:xfrm>
            <a:off x="1312548" y="2601100"/>
            <a:ext cx="3752000" cy="7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alanquin Dark"/>
              <a:buNone/>
              <a:defRPr>
                <a:solidFill>
                  <a:schemeClr val="dk1"/>
                </a:solidFill>
                <a:latin typeface="Palanquin Dark"/>
                <a:ea typeface="Palanquin Dark"/>
                <a:cs typeface="Palanquin Dark"/>
                <a:sym typeface="Palanquin Dark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alanquin Dark"/>
              <a:buNone/>
              <a:defRPr>
                <a:solidFill>
                  <a:schemeClr val="dk1"/>
                </a:solidFill>
                <a:latin typeface="Palanquin Dark"/>
                <a:ea typeface="Palanquin Dark"/>
                <a:cs typeface="Palanquin Dark"/>
                <a:sym typeface="Palanquin Dark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alanquin Dark"/>
              <a:buNone/>
              <a:defRPr>
                <a:solidFill>
                  <a:schemeClr val="dk1"/>
                </a:solidFill>
                <a:latin typeface="Palanquin Dark"/>
                <a:ea typeface="Palanquin Dark"/>
                <a:cs typeface="Palanquin Dark"/>
                <a:sym typeface="Palanquin Dark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alanquin Dark"/>
              <a:buNone/>
              <a:defRPr>
                <a:solidFill>
                  <a:schemeClr val="dk1"/>
                </a:solidFill>
                <a:latin typeface="Palanquin Dark"/>
                <a:ea typeface="Palanquin Dark"/>
                <a:cs typeface="Palanquin Dark"/>
                <a:sym typeface="Palanquin Dark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alanquin Dark"/>
              <a:buNone/>
              <a:defRPr>
                <a:solidFill>
                  <a:schemeClr val="dk1"/>
                </a:solidFill>
                <a:latin typeface="Palanquin Dark"/>
                <a:ea typeface="Palanquin Dark"/>
                <a:cs typeface="Palanquin Dark"/>
                <a:sym typeface="Palanquin Dark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alanquin Dark"/>
              <a:buNone/>
              <a:defRPr>
                <a:solidFill>
                  <a:schemeClr val="dk1"/>
                </a:solidFill>
                <a:latin typeface="Palanquin Dark"/>
                <a:ea typeface="Palanquin Dark"/>
                <a:cs typeface="Palanquin Dark"/>
                <a:sym typeface="Palanquin Dark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alanquin Dark"/>
              <a:buNone/>
              <a:defRPr>
                <a:solidFill>
                  <a:schemeClr val="dk1"/>
                </a:solidFill>
                <a:latin typeface="Palanquin Dark"/>
                <a:ea typeface="Palanquin Dark"/>
                <a:cs typeface="Palanquin Dark"/>
                <a:sym typeface="Palanquin Dark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alanquin Dark"/>
              <a:buNone/>
              <a:defRPr>
                <a:solidFill>
                  <a:schemeClr val="dk1"/>
                </a:solidFill>
                <a:latin typeface="Palanquin Dark"/>
                <a:ea typeface="Palanquin Dark"/>
                <a:cs typeface="Palanquin Dark"/>
                <a:sym typeface="Palanquin Dark"/>
              </a:defRPr>
            </a:lvl9pPr>
          </a:lstStyle>
          <a:p>
            <a:endParaRPr/>
          </a:p>
        </p:txBody>
      </p:sp>
      <p:sp>
        <p:nvSpPr>
          <p:cNvPr id="119" name="Google Shape;119;p15"/>
          <p:cNvSpPr>
            <a:spLocks noGrp="1"/>
          </p:cNvSpPr>
          <p:nvPr>
            <p:ph type="pic" idx="3"/>
          </p:nvPr>
        </p:nvSpPr>
        <p:spPr>
          <a:xfrm>
            <a:off x="5665033" y="2549900"/>
            <a:ext cx="1469200" cy="2803200"/>
          </a:xfrm>
          <a:prstGeom prst="rect">
            <a:avLst/>
          </a:prstGeom>
          <a:noFill/>
          <a:ln>
            <a:noFill/>
          </a:ln>
        </p:spPr>
      </p:sp>
      <p:pic>
        <p:nvPicPr>
          <p:cNvPr id="120" name="Google Shape;120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35633" y="-143667"/>
            <a:ext cx="1670559" cy="2471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497795">
            <a:off x="7798705" y="5701121"/>
            <a:ext cx="4376496" cy="103916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540345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Quote"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" name="Google Shape;123;p16"/>
          <p:cNvPicPr preferRelativeResize="0"/>
          <p:nvPr/>
        </p:nvPicPr>
        <p:blipFill rotWithShape="1">
          <a:blip r:embed="rId2">
            <a:alphaModFix/>
          </a:blip>
          <a:srcRect t="41839" r="41255" b="12547"/>
          <a:stretch/>
        </p:blipFill>
        <p:spPr>
          <a:xfrm>
            <a:off x="319867" y="398285"/>
            <a:ext cx="11449733" cy="6036967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16"/>
          <p:cNvSpPr/>
          <p:nvPr/>
        </p:nvSpPr>
        <p:spPr>
          <a:xfrm>
            <a:off x="175967" y="249283"/>
            <a:ext cx="11741319" cy="6359424"/>
          </a:xfrm>
          <a:custGeom>
            <a:avLst/>
            <a:gdLst/>
            <a:ahLst/>
            <a:cxnLst/>
            <a:rect l="l" t="t" r="r" b="b"/>
            <a:pathLst>
              <a:path w="27411" h="15304" extrusionOk="0">
                <a:moveTo>
                  <a:pt x="27326" y="12351"/>
                </a:moveTo>
                <a:lnTo>
                  <a:pt x="27072" y="12599"/>
                </a:lnTo>
                <a:lnTo>
                  <a:pt x="27072" y="2701"/>
                </a:lnTo>
                <a:lnTo>
                  <a:pt x="27326" y="2949"/>
                </a:lnTo>
                <a:lnTo>
                  <a:pt x="27326" y="12351"/>
                </a:lnTo>
                <a:moveTo>
                  <a:pt x="26988" y="2500"/>
                </a:moveTo>
                <a:lnTo>
                  <a:pt x="26667" y="2183"/>
                </a:lnTo>
                <a:lnTo>
                  <a:pt x="26667" y="1610"/>
                </a:lnTo>
                <a:cubicBezTo>
                  <a:pt x="26667" y="1588"/>
                  <a:pt x="26649" y="1569"/>
                  <a:pt x="26625" y="1569"/>
                </a:cubicBezTo>
                <a:cubicBezTo>
                  <a:pt x="26420" y="1569"/>
                  <a:pt x="26233" y="1489"/>
                  <a:pt x="26092" y="1361"/>
                </a:cubicBezTo>
                <a:lnTo>
                  <a:pt x="26988" y="474"/>
                </a:lnTo>
                <a:lnTo>
                  <a:pt x="26988" y="2500"/>
                </a:lnTo>
                <a:moveTo>
                  <a:pt x="26988" y="12683"/>
                </a:moveTo>
                <a:lnTo>
                  <a:pt x="26596" y="13074"/>
                </a:lnTo>
                <a:cubicBezTo>
                  <a:pt x="26586" y="13081"/>
                  <a:pt x="26582" y="13092"/>
                  <a:pt x="26582" y="13103"/>
                </a:cubicBezTo>
                <a:lnTo>
                  <a:pt x="26582" y="13651"/>
                </a:lnTo>
                <a:cubicBezTo>
                  <a:pt x="26353" y="13662"/>
                  <a:pt x="26149" y="13756"/>
                  <a:pt x="26000" y="13906"/>
                </a:cubicBezTo>
                <a:lnTo>
                  <a:pt x="25997" y="13906"/>
                </a:lnTo>
                <a:cubicBezTo>
                  <a:pt x="25849" y="14056"/>
                  <a:pt x="25750" y="14260"/>
                  <a:pt x="25739" y="14486"/>
                </a:cubicBezTo>
                <a:lnTo>
                  <a:pt x="25186" y="14486"/>
                </a:lnTo>
                <a:cubicBezTo>
                  <a:pt x="25175" y="14486"/>
                  <a:pt x="25165" y="14490"/>
                  <a:pt x="25154" y="14497"/>
                </a:cubicBezTo>
                <a:lnTo>
                  <a:pt x="24763" y="14884"/>
                </a:lnTo>
                <a:lnTo>
                  <a:pt x="2645" y="14884"/>
                </a:lnTo>
                <a:lnTo>
                  <a:pt x="2253" y="14497"/>
                </a:lnTo>
                <a:cubicBezTo>
                  <a:pt x="2246" y="14490"/>
                  <a:pt x="2232" y="14486"/>
                  <a:pt x="2222" y="14486"/>
                </a:cubicBezTo>
                <a:lnTo>
                  <a:pt x="1668" y="14486"/>
                </a:lnTo>
                <a:cubicBezTo>
                  <a:pt x="1657" y="14260"/>
                  <a:pt x="1562" y="14056"/>
                  <a:pt x="1411" y="13906"/>
                </a:cubicBezTo>
                <a:lnTo>
                  <a:pt x="1411" y="13906"/>
                </a:lnTo>
                <a:cubicBezTo>
                  <a:pt x="1259" y="13756"/>
                  <a:pt x="1054" y="13662"/>
                  <a:pt x="825" y="13651"/>
                </a:cubicBezTo>
                <a:lnTo>
                  <a:pt x="825" y="13103"/>
                </a:lnTo>
                <a:cubicBezTo>
                  <a:pt x="825" y="13092"/>
                  <a:pt x="822" y="13081"/>
                  <a:pt x="815" y="13074"/>
                </a:cubicBezTo>
                <a:lnTo>
                  <a:pt x="420" y="12683"/>
                </a:lnTo>
                <a:lnTo>
                  <a:pt x="420" y="2617"/>
                </a:lnTo>
                <a:lnTo>
                  <a:pt x="815" y="2230"/>
                </a:lnTo>
                <a:cubicBezTo>
                  <a:pt x="822" y="2219"/>
                  <a:pt x="825" y="2212"/>
                  <a:pt x="825" y="2197"/>
                </a:cubicBezTo>
                <a:lnTo>
                  <a:pt x="825" y="1650"/>
                </a:lnTo>
                <a:cubicBezTo>
                  <a:pt x="1054" y="1642"/>
                  <a:pt x="1259" y="1544"/>
                  <a:pt x="1411" y="1394"/>
                </a:cubicBezTo>
                <a:lnTo>
                  <a:pt x="1411" y="1394"/>
                </a:lnTo>
                <a:cubicBezTo>
                  <a:pt x="1562" y="1245"/>
                  <a:pt x="1657" y="1040"/>
                  <a:pt x="1668" y="818"/>
                </a:cubicBezTo>
                <a:lnTo>
                  <a:pt x="2222" y="818"/>
                </a:lnTo>
                <a:cubicBezTo>
                  <a:pt x="2232" y="818"/>
                  <a:pt x="2246" y="810"/>
                  <a:pt x="2253" y="803"/>
                </a:cubicBezTo>
                <a:lnTo>
                  <a:pt x="2645" y="416"/>
                </a:lnTo>
                <a:lnTo>
                  <a:pt x="24763" y="416"/>
                </a:lnTo>
                <a:lnTo>
                  <a:pt x="25154" y="803"/>
                </a:lnTo>
                <a:cubicBezTo>
                  <a:pt x="25165" y="810"/>
                  <a:pt x="25175" y="818"/>
                  <a:pt x="25186" y="818"/>
                </a:cubicBezTo>
                <a:lnTo>
                  <a:pt x="25739" y="818"/>
                </a:lnTo>
                <a:cubicBezTo>
                  <a:pt x="25750" y="1040"/>
                  <a:pt x="25849" y="1245"/>
                  <a:pt x="25997" y="1394"/>
                </a:cubicBezTo>
                <a:lnTo>
                  <a:pt x="26000" y="1394"/>
                </a:lnTo>
                <a:cubicBezTo>
                  <a:pt x="26149" y="1544"/>
                  <a:pt x="26353" y="1642"/>
                  <a:pt x="26582" y="1650"/>
                </a:cubicBezTo>
                <a:lnTo>
                  <a:pt x="26582" y="2197"/>
                </a:lnTo>
                <a:cubicBezTo>
                  <a:pt x="26582" y="2212"/>
                  <a:pt x="26586" y="2219"/>
                  <a:pt x="26596" y="2230"/>
                </a:cubicBezTo>
                <a:lnTo>
                  <a:pt x="26988" y="2617"/>
                </a:lnTo>
                <a:lnTo>
                  <a:pt x="26988" y="12683"/>
                </a:lnTo>
                <a:moveTo>
                  <a:pt x="26988" y="14826"/>
                </a:moveTo>
                <a:lnTo>
                  <a:pt x="26092" y="13939"/>
                </a:lnTo>
                <a:cubicBezTo>
                  <a:pt x="26233" y="13811"/>
                  <a:pt x="26420" y="13735"/>
                  <a:pt x="26625" y="13735"/>
                </a:cubicBezTo>
                <a:cubicBezTo>
                  <a:pt x="26649" y="13735"/>
                  <a:pt x="26667" y="13713"/>
                  <a:pt x="26667" y="13691"/>
                </a:cubicBezTo>
                <a:lnTo>
                  <a:pt x="26667" y="13121"/>
                </a:lnTo>
                <a:lnTo>
                  <a:pt x="26988" y="12804"/>
                </a:lnTo>
                <a:lnTo>
                  <a:pt x="26988" y="14826"/>
                </a:lnTo>
                <a:moveTo>
                  <a:pt x="24883" y="14884"/>
                </a:moveTo>
                <a:lnTo>
                  <a:pt x="25203" y="14570"/>
                </a:lnTo>
                <a:lnTo>
                  <a:pt x="25778" y="14570"/>
                </a:lnTo>
                <a:cubicBezTo>
                  <a:pt x="25803" y="14570"/>
                  <a:pt x="25821" y="14548"/>
                  <a:pt x="25821" y="14527"/>
                </a:cubicBezTo>
                <a:cubicBezTo>
                  <a:pt x="25821" y="14322"/>
                  <a:pt x="25902" y="14140"/>
                  <a:pt x="26032" y="13997"/>
                </a:cubicBezTo>
                <a:lnTo>
                  <a:pt x="26928" y="14884"/>
                </a:lnTo>
                <a:lnTo>
                  <a:pt x="24883" y="14884"/>
                </a:lnTo>
                <a:moveTo>
                  <a:pt x="24424" y="15220"/>
                </a:moveTo>
                <a:lnTo>
                  <a:pt x="2983" y="15220"/>
                </a:lnTo>
                <a:lnTo>
                  <a:pt x="2729" y="14968"/>
                </a:lnTo>
                <a:lnTo>
                  <a:pt x="24678" y="14968"/>
                </a:lnTo>
                <a:lnTo>
                  <a:pt x="24424" y="15220"/>
                </a:lnTo>
                <a:moveTo>
                  <a:pt x="480" y="14884"/>
                </a:moveTo>
                <a:lnTo>
                  <a:pt x="1379" y="13997"/>
                </a:lnTo>
                <a:cubicBezTo>
                  <a:pt x="1506" y="14140"/>
                  <a:pt x="1587" y="14322"/>
                  <a:pt x="1587" y="14527"/>
                </a:cubicBezTo>
                <a:cubicBezTo>
                  <a:pt x="1587" y="14548"/>
                  <a:pt x="1605" y="14570"/>
                  <a:pt x="1629" y="14570"/>
                </a:cubicBezTo>
                <a:lnTo>
                  <a:pt x="2204" y="14570"/>
                </a:lnTo>
                <a:lnTo>
                  <a:pt x="2525" y="14884"/>
                </a:lnTo>
                <a:lnTo>
                  <a:pt x="480" y="14884"/>
                </a:lnTo>
                <a:moveTo>
                  <a:pt x="420" y="12804"/>
                </a:moveTo>
                <a:lnTo>
                  <a:pt x="741" y="13121"/>
                </a:lnTo>
                <a:lnTo>
                  <a:pt x="741" y="13691"/>
                </a:lnTo>
                <a:cubicBezTo>
                  <a:pt x="741" y="13713"/>
                  <a:pt x="758" y="13735"/>
                  <a:pt x="783" y="13735"/>
                </a:cubicBezTo>
                <a:cubicBezTo>
                  <a:pt x="991" y="13735"/>
                  <a:pt x="1174" y="13811"/>
                  <a:pt x="1319" y="13939"/>
                </a:cubicBezTo>
                <a:lnTo>
                  <a:pt x="420" y="14826"/>
                </a:lnTo>
                <a:lnTo>
                  <a:pt x="420" y="12804"/>
                </a:lnTo>
                <a:moveTo>
                  <a:pt x="420" y="474"/>
                </a:moveTo>
                <a:lnTo>
                  <a:pt x="1319" y="1361"/>
                </a:lnTo>
                <a:cubicBezTo>
                  <a:pt x="1174" y="1489"/>
                  <a:pt x="991" y="1569"/>
                  <a:pt x="783" y="1569"/>
                </a:cubicBezTo>
                <a:cubicBezTo>
                  <a:pt x="758" y="1569"/>
                  <a:pt x="741" y="1588"/>
                  <a:pt x="741" y="1610"/>
                </a:cubicBezTo>
                <a:lnTo>
                  <a:pt x="741" y="2183"/>
                </a:lnTo>
                <a:lnTo>
                  <a:pt x="420" y="2500"/>
                </a:lnTo>
                <a:lnTo>
                  <a:pt x="420" y="474"/>
                </a:lnTo>
                <a:moveTo>
                  <a:pt x="2525" y="416"/>
                </a:moveTo>
                <a:lnTo>
                  <a:pt x="2204" y="734"/>
                </a:lnTo>
                <a:lnTo>
                  <a:pt x="1629" y="734"/>
                </a:lnTo>
                <a:cubicBezTo>
                  <a:pt x="1605" y="734"/>
                  <a:pt x="1587" y="752"/>
                  <a:pt x="1587" y="774"/>
                </a:cubicBezTo>
                <a:cubicBezTo>
                  <a:pt x="1587" y="978"/>
                  <a:pt x="1506" y="1161"/>
                  <a:pt x="1379" y="1303"/>
                </a:cubicBezTo>
                <a:lnTo>
                  <a:pt x="480" y="416"/>
                </a:lnTo>
                <a:lnTo>
                  <a:pt x="2525" y="416"/>
                </a:lnTo>
                <a:moveTo>
                  <a:pt x="2983" y="80"/>
                </a:moveTo>
                <a:lnTo>
                  <a:pt x="24424" y="80"/>
                </a:lnTo>
                <a:lnTo>
                  <a:pt x="24678" y="332"/>
                </a:lnTo>
                <a:lnTo>
                  <a:pt x="2729" y="332"/>
                </a:lnTo>
                <a:lnTo>
                  <a:pt x="2983" y="80"/>
                </a:lnTo>
                <a:moveTo>
                  <a:pt x="26928" y="416"/>
                </a:moveTo>
                <a:lnTo>
                  <a:pt x="26032" y="1303"/>
                </a:lnTo>
                <a:cubicBezTo>
                  <a:pt x="25902" y="1161"/>
                  <a:pt x="25821" y="978"/>
                  <a:pt x="25821" y="774"/>
                </a:cubicBezTo>
                <a:cubicBezTo>
                  <a:pt x="25821" y="752"/>
                  <a:pt x="25803" y="734"/>
                  <a:pt x="25778" y="734"/>
                </a:cubicBezTo>
                <a:lnTo>
                  <a:pt x="25203" y="734"/>
                </a:lnTo>
                <a:lnTo>
                  <a:pt x="24883" y="416"/>
                </a:lnTo>
                <a:lnTo>
                  <a:pt x="26928" y="416"/>
                </a:lnTo>
                <a:moveTo>
                  <a:pt x="335" y="12599"/>
                </a:moveTo>
                <a:lnTo>
                  <a:pt x="81" y="12351"/>
                </a:lnTo>
                <a:lnTo>
                  <a:pt x="81" y="2949"/>
                </a:lnTo>
                <a:lnTo>
                  <a:pt x="335" y="2701"/>
                </a:lnTo>
                <a:lnTo>
                  <a:pt x="335" y="12599"/>
                </a:lnTo>
                <a:moveTo>
                  <a:pt x="27397" y="2905"/>
                </a:moveTo>
                <a:lnTo>
                  <a:pt x="27072" y="2584"/>
                </a:lnTo>
                <a:lnTo>
                  <a:pt x="27072" y="376"/>
                </a:lnTo>
                <a:cubicBezTo>
                  <a:pt x="27072" y="365"/>
                  <a:pt x="27069" y="354"/>
                  <a:pt x="27058" y="343"/>
                </a:cubicBezTo>
                <a:cubicBezTo>
                  <a:pt x="27051" y="336"/>
                  <a:pt x="27041" y="332"/>
                  <a:pt x="27030" y="332"/>
                </a:cubicBezTo>
                <a:lnTo>
                  <a:pt x="24798" y="332"/>
                </a:lnTo>
                <a:lnTo>
                  <a:pt x="24473" y="11"/>
                </a:lnTo>
                <a:cubicBezTo>
                  <a:pt x="24466" y="4"/>
                  <a:pt x="24452" y="0"/>
                  <a:pt x="24442" y="0"/>
                </a:cubicBezTo>
                <a:lnTo>
                  <a:pt x="2966" y="0"/>
                </a:lnTo>
                <a:cubicBezTo>
                  <a:pt x="2955" y="0"/>
                  <a:pt x="2945" y="4"/>
                  <a:pt x="2934" y="11"/>
                </a:cubicBezTo>
                <a:lnTo>
                  <a:pt x="2610" y="332"/>
                </a:lnTo>
                <a:lnTo>
                  <a:pt x="377" y="332"/>
                </a:lnTo>
                <a:cubicBezTo>
                  <a:pt x="356" y="332"/>
                  <a:pt x="335" y="350"/>
                  <a:pt x="335" y="376"/>
                </a:cubicBezTo>
                <a:lnTo>
                  <a:pt x="335" y="2584"/>
                </a:lnTo>
                <a:lnTo>
                  <a:pt x="11" y="2905"/>
                </a:lnTo>
                <a:cubicBezTo>
                  <a:pt x="4" y="2913"/>
                  <a:pt x="0" y="2924"/>
                  <a:pt x="0" y="2935"/>
                </a:cubicBezTo>
                <a:lnTo>
                  <a:pt x="0" y="12366"/>
                </a:lnTo>
                <a:cubicBezTo>
                  <a:pt x="0" y="12377"/>
                  <a:pt x="4" y="12388"/>
                  <a:pt x="11" y="12395"/>
                </a:cubicBezTo>
                <a:lnTo>
                  <a:pt x="335" y="12720"/>
                </a:lnTo>
                <a:lnTo>
                  <a:pt x="335" y="14928"/>
                </a:lnTo>
                <a:cubicBezTo>
                  <a:pt x="335" y="14950"/>
                  <a:pt x="356" y="14968"/>
                  <a:pt x="377" y="14968"/>
                </a:cubicBezTo>
                <a:lnTo>
                  <a:pt x="2610" y="14968"/>
                </a:lnTo>
                <a:lnTo>
                  <a:pt x="2934" y="15289"/>
                </a:lnTo>
                <a:cubicBezTo>
                  <a:pt x="2945" y="15300"/>
                  <a:pt x="2955" y="15304"/>
                  <a:pt x="2966" y="15304"/>
                </a:cubicBezTo>
                <a:lnTo>
                  <a:pt x="24442" y="15304"/>
                </a:lnTo>
                <a:cubicBezTo>
                  <a:pt x="24452" y="15304"/>
                  <a:pt x="24466" y="15300"/>
                  <a:pt x="24473" y="15289"/>
                </a:cubicBezTo>
                <a:lnTo>
                  <a:pt x="24798" y="14968"/>
                </a:lnTo>
                <a:lnTo>
                  <a:pt x="27030" y="14968"/>
                </a:lnTo>
                <a:cubicBezTo>
                  <a:pt x="27041" y="14968"/>
                  <a:pt x="27051" y="14965"/>
                  <a:pt x="27058" y="14957"/>
                </a:cubicBezTo>
                <a:cubicBezTo>
                  <a:pt x="27069" y="14950"/>
                  <a:pt x="27072" y="14939"/>
                  <a:pt x="27072" y="14928"/>
                </a:cubicBezTo>
                <a:lnTo>
                  <a:pt x="27072" y="12720"/>
                </a:lnTo>
                <a:lnTo>
                  <a:pt x="27397" y="12395"/>
                </a:lnTo>
                <a:cubicBezTo>
                  <a:pt x="27407" y="12388"/>
                  <a:pt x="27411" y="12377"/>
                  <a:pt x="27411" y="12366"/>
                </a:cubicBezTo>
                <a:lnTo>
                  <a:pt x="27411" y="2935"/>
                </a:lnTo>
                <a:cubicBezTo>
                  <a:pt x="27411" y="2924"/>
                  <a:pt x="27407" y="2913"/>
                  <a:pt x="27397" y="290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5" name="Google Shape;125;p16"/>
          <p:cNvSpPr txBox="1">
            <a:spLocks noGrp="1"/>
          </p:cNvSpPr>
          <p:nvPr>
            <p:ph type="title"/>
          </p:nvPr>
        </p:nvSpPr>
        <p:spPr>
          <a:xfrm>
            <a:off x="3391000" y="4353384"/>
            <a:ext cx="5410000" cy="53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933"/>
            </a:lvl1pPr>
            <a:lvl2pPr lvl="1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933"/>
            </a:lvl2pPr>
            <a:lvl3pPr lvl="2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933"/>
            </a:lvl3pPr>
            <a:lvl4pPr lvl="3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933"/>
            </a:lvl4pPr>
            <a:lvl5pPr lvl="4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933"/>
            </a:lvl5pPr>
            <a:lvl6pPr lvl="5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933"/>
            </a:lvl6pPr>
            <a:lvl7pPr lvl="6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933"/>
            </a:lvl7pPr>
            <a:lvl8pPr lvl="7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933"/>
            </a:lvl8pPr>
            <a:lvl9pPr lvl="8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933"/>
            </a:lvl9pPr>
          </a:lstStyle>
          <a:p>
            <a:endParaRPr/>
          </a:p>
        </p:txBody>
      </p:sp>
      <p:sp>
        <p:nvSpPr>
          <p:cNvPr id="126" name="Google Shape;126;p16"/>
          <p:cNvSpPr txBox="1">
            <a:spLocks noGrp="1"/>
          </p:cNvSpPr>
          <p:nvPr>
            <p:ph type="subTitle" idx="1"/>
          </p:nvPr>
        </p:nvSpPr>
        <p:spPr>
          <a:xfrm>
            <a:off x="2390400" y="1968217"/>
            <a:ext cx="7411200" cy="215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333">
                <a:latin typeface="Barlow" panose="00000500000000000000" pitchFamily="2" charset="0"/>
              </a:defRPr>
            </a:lvl1pPr>
            <a:lvl2pPr lvl="1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333"/>
            </a:lvl2pPr>
            <a:lvl3pPr lvl="2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333"/>
            </a:lvl3pPr>
            <a:lvl4pPr lvl="3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333"/>
            </a:lvl4pPr>
            <a:lvl5pPr lvl="4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333"/>
            </a:lvl5pPr>
            <a:lvl6pPr lvl="5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333"/>
            </a:lvl6pPr>
            <a:lvl7pPr lvl="6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333"/>
            </a:lvl7pPr>
            <a:lvl8pPr lvl="7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333"/>
            </a:lvl8pPr>
            <a:lvl9pPr lvl="8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333"/>
            </a:lvl9pPr>
          </a:lstStyle>
          <a:p>
            <a:endParaRPr dirty="0"/>
          </a:p>
        </p:txBody>
      </p:sp>
      <p:pic>
        <p:nvPicPr>
          <p:cNvPr id="127" name="Google Shape;127;p16"/>
          <p:cNvPicPr preferRelativeResize="0"/>
          <p:nvPr/>
        </p:nvPicPr>
        <p:blipFill rotWithShape="1">
          <a:blip r:embed="rId3">
            <a:alphaModFix/>
          </a:blip>
          <a:srcRect b="46734"/>
          <a:stretch/>
        </p:blipFill>
        <p:spPr>
          <a:xfrm rot="-7072645" flipH="1">
            <a:off x="-1275991" y="4037575"/>
            <a:ext cx="4453917" cy="132880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7227113">
            <a:off x="8774634" y="665118"/>
            <a:ext cx="4729471" cy="14407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0597328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Title only 1"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Google Shape;130;p17"/>
          <p:cNvPicPr preferRelativeResize="0"/>
          <p:nvPr/>
        </p:nvPicPr>
        <p:blipFill rotWithShape="1">
          <a:blip r:embed="rId2">
            <a:alphaModFix/>
          </a:blip>
          <a:srcRect t="41839" r="41255" b="12547"/>
          <a:stretch/>
        </p:blipFill>
        <p:spPr>
          <a:xfrm>
            <a:off x="319867" y="398285"/>
            <a:ext cx="11449733" cy="6036967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17"/>
          <p:cNvSpPr/>
          <p:nvPr/>
        </p:nvSpPr>
        <p:spPr>
          <a:xfrm>
            <a:off x="175967" y="249283"/>
            <a:ext cx="11741319" cy="6359424"/>
          </a:xfrm>
          <a:custGeom>
            <a:avLst/>
            <a:gdLst/>
            <a:ahLst/>
            <a:cxnLst/>
            <a:rect l="l" t="t" r="r" b="b"/>
            <a:pathLst>
              <a:path w="27411" h="15304" extrusionOk="0">
                <a:moveTo>
                  <a:pt x="27326" y="12351"/>
                </a:moveTo>
                <a:lnTo>
                  <a:pt x="27072" y="12599"/>
                </a:lnTo>
                <a:lnTo>
                  <a:pt x="27072" y="2701"/>
                </a:lnTo>
                <a:lnTo>
                  <a:pt x="27326" y="2949"/>
                </a:lnTo>
                <a:lnTo>
                  <a:pt x="27326" y="12351"/>
                </a:lnTo>
                <a:moveTo>
                  <a:pt x="26988" y="2500"/>
                </a:moveTo>
                <a:lnTo>
                  <a:pt x="26667" y="2183"/>
                </a:lnTo>
                <a:lnTo>
                  <a:pt x="26667" y="1610"/>
                </a:lnTo>
                <a:cubicBezTo>
                  <a:pt x="26667" y="1588"/>
                  <a:pt x="26649" y="1569"/>
                  <a:pt x="26625" y="1569"/>
                </a:cubicBezTo>
                <a:cubicBezTo>
                  <a:pt x="26420" y="1569"/>
                  <a:pt x="26233" y="1489"/>
                  <a:pt x="26092" y="1361"/>
                </a:cubicBezTo>
                <a:lnTo>
                  <a:pt x="26988" y="474"/>
                </a:lnTo>
                <a:lnTo>
                  <a:pt x="26988" y="2500"/>
                </a:lnTo>
                <a:moveTo>
                  <a:pt x="26988" y="12683"/>
                </a:moveTo>
                <a:lnTo>
                  <a:pt x="26596" y="13074"/>
                </a:lnTo>
                <a:cubicBezTo>
                  <a:pt x="26586" y="13081"/>
                  <a:pt x="26582" y="13092"/>
                  <a:pt x="26582" y="13103"/>
                </a:cubicBezTo>
                <a:lnTo>
                  <a:pt x="26582" y="13651"/>
                </a:lnTo>
                <a:cubicBezTo>
                  <a:pt x="26353" y="13662"/>
                  <a:pt x="26149" y="13756"/>
                  <a:pt x="26000" y="13906"/>
                </a:cubicBezTo>
                <a:lnTo>
                  <a:pt x="25997" y="13906"/>
                </a:lnTo>
                <a:cubicBezTo>
                  <a:pt x="25849" y="14056"/>
                  <a:pt x="25750" y="14260"/>
                  <a:pt x="25739" y="14486"/>
                </a:cubicBezTo>
                <a:lnTo>
                  <a:pt x="25186" y="14486"/>
                </a:lnTo>
                <a:cubicBezTo>
                  <a:pt x="25175" y="14486"/>
                  <a:pt x="25165" y="14490"/>
                  <a:pt x="25154" y="14497"/>
                </a:cubicBezTo>
                <a:lnTo>
                  <a:pt x="24763" y="14884"/>
                </a:lnTo>
                <a:lnTo>
                  <a:pt x="2645" y="14884"/>
                </a:lnTo>
                <a:lnTo>
                  <a:pt x="2253" y="14497"/>
                </a:lnTo>
                <a:cubicBezTo>
                  <a:pt x="2246" y="14490"/>
                  <a:pt x="2232" y="14486"/>
                  <a:pt x="2222" y="14486"/>
                </a:cubicBezTo>
                <a:lnTo>
                  <a:pt x="1668" y="14486"/>
                </a:lnTo>
                <a:cubicBezTo>
                  <a:pt x="1657" y="14260"/>
                  <a:pt x="1562" y="14056"/>
                  <a:pt x="1411" y="13906"/>
                </a:cubicBezTo>
                <a:lnTo>
                  <a:pt x="1411" y="13906"/>
                </a:lnTo>
                <a:cubicBezTo>
                  <a:pt x="1259" y="13756"/>
                  <a:pt x="1054" y="13662"/>
                  <a:pt x="825" y="13651"/>
                </a:cubicBezTo>
                <a:lnTo>
                  <a:pt x="825" y="13103"/>
                </a:lnTo>
                <a:cubicBezTo>
                  <a:pt x="825" y="13092"/>
                  <a:pt x="822" y="13081"/>
                  <a:pt x="815" y="13074"/>
                </a:cubicBezTo>
                <a:lnTo>
                  <a:pt x="420" y="12683"/>
                </a:lnTo>
                <a:lnTo>
                  <a:pt x="420" y="2617"/>
                </a:lnTo>
                <a:lnTo>
                  <a:pt x="815" y="2230"/>
                </a:lnTo>
                <a:cubicBezTo>
                  <a:pt x="822" y="2219"/>
                  <a:pt x="825" y="2212"/>
                  <a:pt x="825" y="2197"/>
                </a:cubicBezTo>
                <a:lnTo>
                  <a:pt x="825" y="1650"/>
                </a:lnTo>
                <a:cubicBezTo>
                  <a:pt x="1054" y="1642"/>
                  <a:pt x="1259" y="1544"/>
                  <a:pt x="1411" y="1394"/>
                </a:cubicBezTo>
                <a:lnTo>
                  <a:pt x="1411" y="1394"/>
                </a:lnTo>
                <a:cubicBezTo>
                  <a:pt x="1562" y="1245"/>
                  <a:pt x="1657" y="1040"/>
                  <a:pt x="1668" y="818"/>
                </a:cubicBezTo>
                <a:lnTo>
                  <a:pt x="2222" y="818"/>
                </a:lnTo>
                <a:cubicBezTo>
                  <a:pt x="2232" y="818"/>
                  <a:pt x="2246" y="810"/>
                  <a:pt x="2253" y="803"/>
                </a:cubicBezTo>
                <a:lnTo>
                  <a:pt x="2645" y="416"/>
                </a:lnTo>
                <a:lnTo>
                  <a:pt x="24763" y="416"/>
                </a:lnTo>
                <a:lnTo>
                  <a:pt x="25154" y="803"/>
                </a:lnTo>
                <a:cubicBezTo>
                  <a:pt x="25165" y="810"/>
                  <a:pt x="25175" y="818"/>
                  <a:pt x="25186" y="818"/>
                </a:cubicBezTo>
                <a:lnTo>
                  <a:pt x="25739" y="818"/>
                </a:lnTo>
                <a:cubicBezTo>
                  <a:pt x="25750" y="1040"/>
                  <a:pt x="25849" y="1245"/>
                  <a:pt x="25997" y="1394"/>
                </a:cubicBezTo>
                <a:lnTo>
                  <a:pt x="26000" y="1394"/>
                </a:lnTo>
                <a:cubicBezTo>
                  <a:pt x="26149" y="1544"/>
                  <a:pt x="26353" y="1642"/>
                  <a:pt x="26582" y="1650"/>
                </a:cubicBezTo>
                <a:lnTo>
                  <a:pt x="26582" y="2197"/>
                </a:lnTo>
                <a:cubicBezTo>
                  <a:pt x="26582" y="2212"/>
                  <a:pt x="26586" y="2219"/>
                  <a:pt x="26596" y="2230"/>
                </a:cubicBezTo>
                <a:lnTo>
                  <a:pt x="26988" y="2617"/>
                </a:lnTo>
                <a:lnTo>
                  <a:pt x="26988" y="12683"/>
                </a:lnTo>
                <a:moveTo>
                  <a:pt x="26988" y="14826"/>
                </a:moveTo>
                <a:lnTo>
                  <a:pt x="26092" y="13939"/>
                </a:lnTo>
                <a:cubicBezTo>
                  <a:pt x="26233" y="13811"/>
                  <a:pt x="26420" y="13735"/>
                  <a:pt x="26625" y="13735"/>
                </a:cubicBezTo>
                <a:cubicBezTo>
                  <a:pt x="26649" y="13735"/>
                  <a:pt x="26667" y="13713"/>
                  <a:pt x="26667" y="13691"/>
                </a:cubicBezTo>
                <a:lnTo>
                  <a:pt x="26667" y="13121"/>
                </a:lnTo>
                <a:lnTo>
                  <a:pt x="26988" y="12804"/>
                </a:lnTo>
                <a:lnTo>
                  <a:pt x="26988" y="14826"/>
                </a:lnTo>
                <a:moveTo>
                  <a:pt x="24883" y="14884"/>
                </a:moveTo>
                <a:lnTo>
                  <a:pt x="25203" y="14570"/>
                </a:lnTo>
                <a:lnTo>
                  <a:pt x="25778" y="14570"/>
                </a:lnTo>
                <a:cubicBezTo>
                  <a:pt x="25803" y="14570"/>
                  <a:pt x="25821" y="14548"/>
                  <a:pt x="25821" y="14527"/>
                </a:cubicBezTo>
                <a:cubicBezTo>
                  <a:pt x="25821" y="14322"/>
                  <a:pt x="25902" y="14140"/>
                  <a:pt x="26032" y="13997"/>
                </a:cubicBezTo>
                <a:lnTo>
                  <a:pt x="26928" y="14884"/>
                </a:lnTo>
                <a:lnTo>
                  <a:pt x="24883" y="14884"/>
                </a:lnTo>
                <a:moveTo>
                  <a:pt x="24424" y="15220"/>
                </a:moveTo>
                <a:lnTo>
                  <a:pt x="2983" y="15220"/>
                </a:lnTo>
                <a:lnTo>
                  <a:pt x="2729" y="14968"/>
                </a:lnTo>
                <a:lnTo>
                  <a:pt x="24678" y="14968"/>
                </a:lnTo>
                <a:lnTo>
                  <a:pt x="24424" y="15220"/>
                </a:lnTo>
                <a:moveTo>
                  <a:pt x="480" y="14884"/>
                </a:moveTo>
                <a:lnTo>
                  <a:pt x="1379" y="13997"/>
                </a:lnTo>
                <a:cubicBezTo>
                  <a:pt x="1506" y="14140"/>
                  <a:pt x="1587" y="14322"/>
                  <a:pt x="1587" y="14527"/>
                </a:cubicBezTo>
                <a:cubicBezTo>
                  <a:pt x="1587" y="14548"/>
                  <a:pt x="1605" y="14570"/>
                  <a:pt x="1629" y="14570"/>
                </a:cubicBezTo>
                <a:lnTo>
                  <a:pt x="2204" y="14570"/>
                </a:lnTo>
                <a:lnTo>
                  <a:pt x="2525" y="14884"/>
                </a:lnTo>
                <a:lnTo>
                  <a:pt x="480" y="14884"/>
                </a:lnTo>
                <a:moveTo>
                  <a:pt x="420" y="12804"/>
                </a:moveTo>
                <a:lnTo>
                  <a:pt x="741" y="13121"/>
                </a:lnTo>
                <a:lnTo>
                  <a:pt x="741" y="13691"/>
                </a:lnTo>
                <a:cubicBezTo>
                  <a:pt x="741" y="13713"/>
                  <a:pt x="758" y="13735"/>
                  <a:pt x="783" y="13735"/>
                </a:cubicBezTo>
                <a:cubicBezTo>
                  <a:pt x="991" y="13735"/>
                  <a:pt x="1174" y="13811"/>
                  <a:pt x="1319" y="13939"/>
                </a:cubicBezTo>
                <a:lnTo>
                  <a:pt x="420" y="14826"/>
                </a:lnTo>
                <a:lnTo>
                  <a:pt x="420" y="12804"/>
                </a:lnTo>
                <a:moveTo>
                  <a:pt x="420" y="474"/>
                </a:moveTo>
                <a:lnTo>
                  <a:pt x="1319" y="1361"/>
                </a:lnTo>
                <a:cubicBezTo>
                  <a:pt x="1174" y="1489"/>
                  <a:pt x="991" y="1569"/>
                  <a:pt x="783" y="1569"/>
                </a:cubicBezTo>
                <a:cubicBezTo>
                  <a:pt x="758" y="1569"/>
                  <a:pt x="741" y="1588"/>
                  <a:pt x="741" y="1610"/>
                </a:cubicBezTo>
                <a:lnTo>
                  <a:pt x="741" y="2183"/>
                </a:lnTo>
                <a:lnTo>
                  <a:pt x="420" y="2500"/>
                </a:lnTo>
                <a:lnTo>
                  <a:pt x="420" y="474"/>
                </a:lnTo>
                <a:moveTo>
                  <a:pt x="2525" y="416"/>
                </a:moveTo>
                <a:lnTo>
                  <a:pt x="2204" y="734"/>
                </a:lnTo>
                <a:lnTo>
                  <a:pt x="1629" y="734"/>
                </a:lnTo>
                <a:cubicBezTo>
                  <a:pt x="1605" y="734"/>
                  <a:pt x="1587" y="752"/>
                  <a:pt x="1587" y="774"/>
                </a:cubicBezTo>
                <a:cubicBezTo>
                  <a:pt x="1587" y="978"/>
                  <a:pt x="1506" y="1161"/>
                  <a:pt x="1379" y="1303"/>
                </a:cubicBezTo>
                <a:lnTo>
                  <a:pt x="480" y="416"/>
                </a:lnTo>
                <a:lnTo>
                  <a:pt x="2525" y="416"/>
                </a:lnTo>
                <a:moveTo>
                  <a:pt x="2983" y="80"/>
                </a:moveTo>
                <a:lnTo>
                  <a:pt x="24424" y="80"/>
                </a:lnTo>
                <a:lnTo>
                  <a:pt x="24678" y="332"/>
                </a:lnTo>
                <a:lnTo>
                  <a:pt x="2729" y="332"/>
                </a:lnTo>
                <a:lnTo>
                  <a:pt x="2983" y="80"/>
                </a:lnTo>
                <a:moveTo>
                  <a:pt x="26928" y="416"/>
                </a:moveTo>
                <a:lnTo>
                  <a:pt x="26032" y="1303"/>
                </a:lnTo>
                <a:cubicBezTo>
                  <a:pt x="25902" y="1161"/>
                  <a:pt x="25821" y="978"/>
                  <a:pt x="25821" y="774"/>
                </a:cubicBezTo>
                <a:cubicBezTo>
                  <a:pt x="25821" y="752"/>
                  <a:pt x="25803" y="734"/>
                  <a:pt x="25778" y="734"/>
                </a:cubicBezTo>
                <a:lnTo>
                  <a:pt x="25203" y="734"/>
                </a:lnTo>
                <a:lnTo>
                  <a:pt x="24883" y="416"/>
                </a:lnTo>
                <a:lnTo>
                  <a:pt x="26928" y="416"/>
                </a:lnTo>
                <a:moveTo>
                  <a:pt x="335" y="12599"/>
                </a:moveTo>
                <a:lnTo>
                  <a:pt x="81" y="12351"/>
                </a:lnTo>
                <a:lnTo>
                  <a:pt x="81" y="2949"/>
                </a:lnTo>
                <a:lnTo>
                  <a:pt x="335" y="2701"/>
                </a:lnTo>
                <a:lnTo>
                  <a:pt x="335" y="12599"/>
                </a:lnTo>
                <a:moveTo>
                  <a:pt x="27397" y="2905"/>
                </a:moveTo>
                <a:lnTo>
                  <a:pt x="27072" y="2584"/>
                </a:lnTo>
                <a:lnTo>
                  <a:pt x="27072" y="376"/>
                </a:lnTo>
                <a:cubicBezTo>
                  <a:pt x="27072" y="365"/>
                  <a:pt x="27069" y="354"/>
                  <a:pt x="27058" y="343"/>
                </a:cubicBezTo>
                <a:cubicBezTo>
                  <a:pt x="27051" y="336"/>
                  <a:pt x="27041" y="332"/>
                  <a:pt x="27030" y="332"/>
                </a:cubicBezTo>
                <a:lnTo>
                  <a:pt x="24798" y="332"/>
                </a:lnTo>
                <a:lnTo>
                  <a:pt x="24473" y="11"/>
                </a:lnTo>
                <a:cubicBezTo>
                  <a:pt x="24466" y="4"/>
                  <a:pt x="24452" y="0"/>
                  <a:pt x="24442" y="0"/>
                </a:cubicBezTo>
                <a:lnTo>
                  <a:pt x="2966" y="0"/>
                </a:lnTo>
                <a:cubicBezTo>
                  <a:pt x="2955" y="0"/>
                  <a:pt x="2945" y="4"/>
                  <a:pt x="2934" y="11"/>
                </a:cubicBezTo>
                <a:lnTo>
                  <a:pt x="2610" y="332"/>
                </a:lnTo>
                <a:lnTo>
                  <a:pt x="377" y="332"/>
                </a:lnTo>
                <a:cubicBezTo>
                  <a:pt x="356" y="332"/>
                  <a:pt x="335" y="350"/>
                  <a:pt x="335" y="376"/>
                </a:cubicBezTo>
                <a:lnTo>
                  <a:pt x="335" y="2584"/>
                </a:lnTo>
                <a:lnTo>
                  <a:pt x="11" y="2905"/>
                </a:lnTo>
                <a:cubicBezTo>
                  <a:pt x="4" y="2913"/>
                  <a:pt x="0" y="2924"/>
                  <a:pt x="0" y="2935"/>
                </a:cubicBezTo>
                <a:lnTo>
                  <a:pt x="0" y="12366"/>
                </a:lnTo>
                <a:cubicBezTo>
                  <a:pt x="0" y="12377"/>
                  <a:pt x="4" y="12388"/>
                  <a:pt x="11" y="12395"/>
                </a:cubicBezTo>
                <a:lnTo>
                  <a:pt x="335" y="12720"/>
                </a:lnTo>
                <a:lnTo>
                  <a:pt x="335" y="14928"/>
                </a:lnTo>
                <a:cubicBezTo>
                  <a:pt x="335" y="14950"/>
                  <a:pt x="356" y="14968"/>
                  <a:pt x="377" y="14968"/>
                </a:cubicBezTo>
                <a:lnTo>
                  <a:pt x="2610" y="14968"/>
                </a:lnTo>
                <a:lnTo>
                  <a:pt x="2934" y="15289"/>
                </a:lnTo>
                <a:cubicBezTo>
                  <a:pt x="2945" y="15300"/>
                  <a:pt x="2955" y="15304"/>
                  <a:pt x="2966" y="15304"/>
                </a:cubicBezTo>
                <a:lnTo>
                  <a:pt x="24442" y="15304"/>
                </a:lnTo>
                <a:cubicBezTo>
                  <a:pt x="24452" y="15304"/>
                  <a:pt x="24466" y="15300"/>
                  <a:pt x="24473" y="15289"/>
                </a:cubicBezTo>
                <a:lnTo>
                  <a:pt x="24798" y="14968"/>
                </a:lnTo>
                <a:lnTo>
                  <a:pt x="27030" y="14968"/>
                </a:lnTo>
                <a:cubicBezTo>
                  <a:pt x="27041" y="14968"/>
                  <a:pt x="27051" y="14965"/>
                  <a:pt x="27058" y="14957"/>
                </a:cubicBezTo>
                <a:cubicBezTo>
                  <a:pt x="27069" y="14950"/>
                  <a:pt x="27072" y="14939"/>
                  <a:pt x="27072" y="14928"/>
                </a:cubicBezTo>
                <a:lnTo>
                  <a:pt x="27072" y="12720"/>
                </a:lnTo>
                <a:lnTo>
                  <a:pt x="27397" y="12395"/>
                </a:lnTo>
                <a:cubicBezTo>
                  <a:pt x="27407" y="12388"/>
                  <a:pt x="27411" y="12377"/>
                  <a:pt x="27411" y="12366"/>
                </a:cubicBezTo>
                <a:lnTo>
                  <a:pt x="27411" y="2935"/>
                </a:lnTo>
                <a:cubicBezTo>
                  <a:pt x="27411" y="2924"/>
                  <a:pt x="27407" y="2913"/>
                  <a:pt x="27397" y="290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" name="Google Shape;132;p17"/>
          <p:cNvSpPr txBox="1">
            <a:spLocks noGrp="1"/>
          </p:cNvSpPr>
          <p:nvPr>
            <p:ph type="title"/>
          </p:nvPr>
        </p:nvSpPr>
        <p:spPr>
          <a:xfrm>
            <a:off x="950967" y="536067"/>
            <a:ext cx="10290000" cy="74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5778119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Title only 2"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Google Shape;134;p18"/>
          <p:cNvPicPr preferRelativeResize="0"/>
          <p:nvPr/>
        </p:nvPicPr>
        <p:blipFill rotWithShape="1">
          <a:blip r:embed="rId2">
            <a:alphaModFix/>
          </a:blip>
          <a:srcRect t="41839" r="41255" b="12547"/>
          <a:stretch/>
        </p:blipFill>
        <p:spPr>
          <a:xfrm>
            <a:off x="319867" y="398285"/>
            <a:ext cx="11449733" cy="6036967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p18"/>
          <p:cNvSpPr/>
          <p:nvPr/>
        </p:nvSpPr>
        <p:spPr>
          <a:xfrm>
            <a:off x="175967" y="249283"/>
            <a:ext cx="11741319" cy="6359424"/>
          </a:xfrm>
          <a:custGeom>
            <a:avLst/>
            <a:gdLst/>
            <a:ahLst/>
            <a:cxnLst/>
            <a:rect l="l" t="t" r="r" b="b"/>
            <a:pathLst>
              <a:path w="27411" h="15304" extrusionOk="0">
                <a:moveTo>
                  <a:pt x="27326" y="12351"/>
                </a:moveTo>
                <a:lnTo>
                  <a:pt x="27072" y="12599"/>
                </a:lnTo>
                <a:lnTo>
                  <a:pt x="27072" y="2701"/>
                </a:lnTo>
                <a:lnTo>
                  <a:pt x="27326" y="2949"/>
                </a:lnTo>
                <a:lnTo>
                  <a:pt x="27326" y="12351"/>
                </a:lnTo>
                <a:moveTo>
                  <a:pt x="26988" y="2500"/>
                </a:moveTo>
                <a:lnTo>
                  <a:pt x="26667" y="2183"/>
                </a:lnTo>
                <a:lnTo>
                  <a:pt x="26667" y="1610"/>
                </a:lnTo>
                <a:cubicBezTo>
                  <a:pt x="26667" y="1588"/>
                  <a:pt x="26649" y="1569"/>
                  <a:pt x="26625" y="1569"/>
                </a:cubicBezTo>
                <a:cubicBezTo>
                  <a:pt x="26420" y="1569"/>
                  <a:pt x="26233" y="1489"/>
                  <a:pt x="26092" y="1361"/>
                </a:cubicBezTo>
                <a:lnTo>
                  <a:pt x="26988" y="474"/>
                </a:lnTo>
                <a:lnTo>
                  <a:pt x="26988" y="2500"/>
                </a:lnTo>
                <a:moveTo>
                  <a:pt x="26988" y="12683"/>
                </a:moveTo>
                <a:lnTo>
                  <a:pt x="26596" y="13074"/>
                </a:lnTo>
                <a:cubicBezTo>
                  <a:pt x="26586" y="13081"/>
                  <a:pt x="26582" y="13092"/>
                  <a:pt x="26582" y="13103"/>
                </a:cubicBezTo>
                <a:lnTo>
                  <a:pt x="26582" y="13651"/>
                </a:lnTo>
                <a:cubicBezTo>
                  <a:pt x="26353" y="13662"/>
                  <a:pt x="26149" y="13756"/>
                  <a:pt x="26000" y="13906"/>
                </a:cubicBezTo>
                <a:lnTo>
                  <a:pt x="25997" y="13906"/>
                </a:lnTo>
                <a:cubicBezTo>
                  <a:pt x="25849" y="14056"/>
                  <a:pt x="25750" y="14260"/>
                  <a:pt x="25739" y="14486"/>
                </a:cubicBezTo>
                <a:lnTo>
                  <a:pt x="25186" y="14486"/>
                </a:lnTo>
                <a:cubicBezTo>
                  <a:pt x="25175" y="14486"/>
                  <a:pt x="25165" y="14490"/>
                  <a:pt x="25154" y="14497"/>
                </a:cubicBezTo>
                <a:lnTo>
                  <a:pt x="24763" y="14884"/>
                </a:lnTo>
                <a:lnTo>
                  <a:pt x="2645" y="14884"/>
                </a:lnTo>
                <a:lnTo>
                  <a:pt x="2253" y="14497"/>
                </a:lnTo>
                <a:cubicBezTo>
                  <a:pt x="2246" y="14490"/>
                  <a:pt x="2232" y="14486"/>
                  <a:pt x="2222" y="14486"/>
                </a:cubicBezTo>
                <a:lnTo>
                  <a:pt x="1668" y="14486"/>
                </a:lnTo>
                <a:cubicBezTo>
                  <a:pt x="1657" y="14260"/>
                  <a:pt x="1562" y="14056"/>
                  <a:pt x="1411" y="13906"/>
                </a:cubicBezTo>
                <a:lnTo>
                  <a:pt x="1411" y="13906"/>
                </a:lnTo>
                <a:cubicBezTo>
                  <a:pt x="1259" y="13756"/>
                  <a:pt x="1054" y="13662"/>
                  <a:pt x="825" y="13651"/>
                </a:cubicBezTo>
                <a:lnTo>
                  <a:pt x="825" y="13103"/>
                </a:lnTo>
                <a:cubicBezTo>
                  <a:pt x="825" y="13092"/>
                  <a:pt x="822" y="13081"/>
                  <a:pt x="815" y="13074"/>
                </a:cubicBezTo>
                <a:lnTo>
                  <a:pt x="420" y="12683"/>
                </a:lnTo>
                <a:lnTo>
                  <a:pt x="420" y="2617"/>
                </a:lnTo>
                <a:lnTo>
                  <a:pt x="815" y="2230"/>
                </a:lnTo>
                <a:cubicBezTo>
                  <a:pt x="822" y="2219"/>
                  <a:pt x="825" y="2212"/>
                  <a:pt x="825" y="2197"/>
                </a:cubicBezTo>
                <a:lnTo>
                  <a:pt x="825" y="1650"/>
                </a:lnTo>
                <a:cubicBezTo>
                  <a:pt x="1054" y="1642"/>
                  <a:pt x="1259" y="1544"/>
                  <a:pt x="1411" y="1394"/>
                </a:cubicBezTo>
                <a:lnTo>
                  <a:pt x="1411" y="1394"/>
                </a:lnTo>
                <a:cubicBezTo>
                  <a:pt x="1562" y="1245"/>
                  <a:pt x="1657" y="1040"/>
                  <a:pt x="1668" y="818"/>
                </a:cubicBezTo>
                <a:lnTo>
                  <a:pt x="2222" y="818"/>
                </a:lnTo>
                <a:cubicBezTo>
                  <a:pt x="2232" y="818"/>
                  <a:pt x="2246" y="810"/>
                  <a:pt x="2253" y="803"/>
                </a:cubicBezTo>
                <a:lnTo>
                  <a:pt x="2645" y="416"/>
                </a:lnTo>
                <a:lnTo>
                  <a:pt x="24763" y="416"/>
                </a:lnTo>
                <a:lnTo>
                  <a:pt x="25154" y="803"/>
                </a:lnTo>
                <a:cubicBezTo>
                  <a:pt x="25165" y="810"/>
                  <a:pt x="25175" y="818"/>
                  <a:pt x="25186" y="818"/>
                </a:cubicBezTo>
                <a:lnTo>
                  <a:pt x="25739" y="818"/>
                </a:lnTo>
                <a:cubicBezTo>
                  <a:pt x="25750" y="1040"/>
                  <a:pt x="25849" y="1245"/>
                  <a:pt x="25997" y="1394"/>
                </a:cubicBezTo>
                <a:lnTo>
                  <a:pt x="26000" y="1394"/>
                </a:lnTo>
                <a:cubicBezTo>
                  <a:pt x="26149" y="1544"/>
                  <a:pt x="26353" y="1642"/>
                  <a:pt x="26582" y="1650"/>
                </a:cubicBezTo>
                <a:lnTo>
                  <a:pt x="26582" y="2197"/>
                </a:lnTo>
                <a:cubicBezTo>
                  <a:pt x="26582" y="2212"/>
                  <a:pt x="26586" y="2219"/>
                  <a:pt x="26596" y="2230"/>
                </a:cubicBezTo>
                <a:lnTo>
                  <a:pt x="26988" y="2617"/>
                </a:lnTo>
                <a:lnTo>
                  <a:pt x="26988" y="12683"/>
                </a:lnTo>
                <a:moveTo>
                  <a:pt x="26988" y="14826"/>
                </a:moveTo>
                <a:lnTo>
                  <a:pt x="26092" y="13939"/>
                </a:lnTo>
                <a:cubicBezTo>
                  <a:pt x="26233" y="13811"/>
                  <a:pt x="26420" y="13735"/>
                  <a:pt x="26625" y="13735"/>
                </a:cubicBezTo>
                <a:cubicBezTo>
                  <a:pt x="26649" y="13735"/>
                  <a:pt x="26667" y="13713"/>
                  <a:pt x="26667" y="13691"/>
                </a:cubicBezTo>
                <a:lnTo>
                  <a:pt x="26667" y="13121"/>
                </a:lnTo>
                <a:lnTo>
                  <a:pt x="26988" y="12804"/>
                </a:lnTo>
                <a:lnTo>
                  <a:pt x="26988" y="14826"/>
                </a:lnTo>
                <a:moveTo>
                  <a:pt x="24883" y="14884"/>
                </a:moveTo>
                <a:lnTo>
                  <a:pt x="25203" y="14570"/>
                </a:lnTo>
                <a:lnTo>
                  <a:pt x="25778" y="14570"/>
                </a:lnTo>
                <a:cubicBezTo>
                  <a:pt x="25803" y="14570"/>
                  <a:pt x="25821" y="14548"/>
                  <a:pt x="25821" y="14527"/>
                </a:cubicBezTo>
                <a:cubicBezTo>
                  <a:pt x="25821" y="14322"/>
                  <a:pt x="25902" y="14140"/>
                  <a:pt x="26032" y="13997"/>
                </a:cubicBezTo>
                <a:lnTo>
                  <a:pt x="26928" y="14884"/>
                </a:lnTo>
                <a:lnTo>
                  <a:pt x="24883" y="14884"/>
                </a:lnTo>
                <a:moveTo>
                  <a:pt x="24424" y="15220"/>
                </a:moveTo>
                <a:lnTo>
                  <a:pt x="2983" y="15220"/>
                </a:lnTo>
                <a:lnTo>
                  <a:pt x="2729" y="14968"/>
                </a:lnTo>
                <a:lnTo>
                  <a:pt x="24678" y="14968"/>
                </a:lnTo>
                <a:lnTo>
                  <a:pt x="24424" y="15220"/>
                </a:lnTo>
                <a:moveTo>
                  <a:pt x="480" y="14884"/>
                </a:moveTo>
                <a:lnTo>
                  <a:pt x="1379" y="13997"/>
                </a:lnTo>
                <a:cubicBezTo>
                  <a:pt x="1506" y="14140"/>
                  <a:pt x="1587" y="14322"/>
                  <a:pt x="1587" y="14527"/>
                </a:cubicBezTo>
                <a:cubicBezTo>
                  <a:pt x="1587" y="14548"/>
                  <a:pt x="1605" y="14570"/>
                  <a:pt x="1629" y="14570"/>
                </a:cubicBezTo>
                <a:lnTo>
                  <a:pt x="2204" y="14570"/>
                </a:lnTo>
                <a:lnTo>
                  <a:pt x="2525" y="14884"/>
                </a:lnTo>
                <a:lnTo>
                  <a:pt x="480" y="14884"/>
                </a:lnTo>
                <a:moveTo>
                  <a:pt x="420" y="12804"/>
                </a:moveTo>
                <a:lnTo>
                  <a:pt x="741" y="13121"/>
                </a:lnTo>
                <a:lnTo>
                  <a:pt x="741" y="13691"/>
                </a:lnTo>
                <a:cubicBezTo>
                  <a:pt x="741" y="13713"/>
                  <a:pt x="758" y="13735"/>
                  <a:pt x="783" y="13735"/>
                </a:cubicBezTo>
                <a:cubicBezTo>
                  <a:pt x="991" y="13735"/>
                  <a:pt x="1174" y="13811"/>
                  <a:pt x="1319" y="13939"/>
                </a:cubicBezTo>
                <a:lnTo>
                  <a:pt x="420" y="14826"/>
                </a:lnTo>
                <a:lnTo>
                  <a:pt x="420" y="12804"/>
                </a:lnTo>
                <a:moveTo>
                  <a:pt x="420" y="474"/>
                </a:moveTo>
                <a:lnTo>
                  <a:pt x="1319" y="1361"/>
                </a:lnTo>
                <a:cubicBezTo>
                  <a:pt x="1174" y="1489"/>
                  <a:pt x="991" y="1569"/>
                  <a:pt x="783" y="1569"/>
                </a:cubicBezTo>
                <a:cubicBezTo>
                  <a:pt x="758" y="1569"/>
                  <a:pt x="741" y="1588"/>
                  <a:pt x="741" y="1610"/>
                </a:cubicBezTo>
                <a:lnTo>
                  <a:pt x="741" y="2183"/>
                </a:lnTo>
                <a:lnTo>
                  <a:pt x="420" y="2500"/>
                </a:lnTo>
                <a:lnTo>
                  <a:pt x="420" y="474"/>
                </a:lnTo>
                <a:moveTo>
                  <a:pt x="2525" y="416"/>
                </a:moveTo>
                <a:lnTo>
                  <a:pt x="2204" y="734"/>
                </a:lnTo>
                <a:lnTo>
                  <a:pt x="1629" y="734"/>
                </a:lnTo>
                <a:cubicBezTo>
                  <a:pt x="1605" y="734"/>
                  <a:pt x="1587" y="752"/>
                  <a:pt x="1587" y="774"/>
                </a:cubicBezTo>
                <a:cubicBezTo>
                  <a:pt x="1587" y="978"/>
                  <a:pt x="1506" y="1161"/>
                  <a:pt x="1379" y="1303"/>
                </a:cubicBezTo>
                <a:lnTo>
                  <a:pt x="480" y="416"/>
                </a:lnTo>
                <a:lnTo>
                  <a:pt x="2525" y="416"/>
                </a:lnTo>
                <a:moveTo>
                  <a:pt x="2983" y="80"/>
                </a:moveTo>
                <a:lnTo>
                  <a:pt x="24424" y="80"/>
                </a:lnTo>
                <a:lnTo>
                  <a:pt x="24678" y="332"/>
                </a:lnTo>
                <a:lnTo>
                  <a:pt x="2729" y="332"/>
                </a:lnTo>
                <a:lnTo>
                  <a:pt x="2983" y="80"/>
                </a:lnTo>
                <a:moveTo>
                  <a:pt x="26928" y="416"/>
                </a:moveTo>
                <a:lnTo>
                  <a:pt x="26032" y="1303"/>
                </a:lnTo>
                <a:cubicBezTo>
                  <a:pt x="25902" y="1161"/>
                  <a:pt x="25821" y="978"/>
                  <a:pt x="25821" y="774"/>
                </a:cubicBezTo>
                <a:cubicBezTo>
                  <a:pt x="25821" y="752"/>
                  <a:pt x="25803" y="734"/>
                  <a:pt x="25778" y="734"/>
                </a:cubicBezTo>
                <a:lnTo>
                  <a:pt x="25203" y="734"/>
                </a:lnTo>
                <a:lnTo>
                  <a:pt x="24883" y="416"/>
                </a:lnTo>
                <a:lnTo>
                  <a:pt x="26928" y="416"/>
                </a:lnTo>
                <a:moveTo>
                  <a:pt x="335" y="12599"/>
                </a:moveTo>
                <a:lnTo>
                  <a:pt x="81" y="12351"/>
                </a:lnTo>
                <a:lnTo>
                  <a:pt x="81" y="2949"/>
                </a:lnTo>
                <a:lnTo>
                  <a:pt x="335" y="2701"/>
                </a:lnTo>
                <a:lnTo>
                  <a:pt x="335" y="12599"/>
                </a:lnTo>
                <a:moveTo>
                  <a:pt x="27397" y="2905"/>
                </a:moveTo>
                <a:lnTo>
                  <a:pt x="27072" y="2584"/>
                </a:lnTo>
                <a:lnTo>
                  <a:pt x="27072" y="376"/>
                </a:lnTo>
                <a:cubicBezTo>
                  <a:pt x="27072" y="365"/>
                  <a:pt x="27069" y="354"/>
                  <a:pt x="27058" y="343"/>
                </a:cubicBezTo>
                <a:cubicBezTo>
                  <a:pt x="27051" y="336"/>
                  <a:pt x="27041" y="332"/>
                  <a:pt x="27030" y="332"/>
                </a:cubicBezTo>
                <a:lnTo>
                  <a:pt x="24798" y="332"/>
                </a:lnTo>
                <a:lnTo>
                  <a:pt x="24473" y="11"/>
                </a:lnTo>
                <a:cubicBezTo>
                  <a:pt x="24466" y="4"/>
                  <a:pt x="24452" y="0"/>
                  <a:pt x="24442" y="0"/>
                </a:cubicBezTo>
                <a:lnTo>
                  <a:pt x="2966" y="0"/>
                </a:lnTo>
                <a:cubicBezTo>
                  <a:pt x="2955" y="0"/>
                  <a:pt x="2945" y="4"/>
                  <a:pt x="2934" y="11"/>
                </a:cubicBezTo>
                <a:lnTo>
                  <a:pt x="2610" y="332"/>
                </a:lnTo>
                <a:lnTo>
                  <a:pt x="377" y="332"/>
                </a:lnTo>
                <a:cubicBezTo>
                  <a:pt x="356" y="332"/>
                  <a:pt x="335" y="350"/>
                  <a:pt x="335" y="376"/>
                </a:cubicBezTo>
                <a:lnTo>
                  <a:pt x="335" y="2584"/>
                </a:lnTo>
                <a:lnTo>
                  <a:pt x="11" y="2905"/>
                </a:lnTo>
                <a:cubicBezTo>
                  <a:pt x="4" y="2913"/>
                  <a:pt x="0" y="2924"/>
                  <a:pt x="0" y="2935"/>
                </a:cubicBezTo>
                <a:lnTo>
                  <a:pt x="0" y="12366"/>
                </a:lnTo>
                <a:cubicBezTo>
                  <a:pt x="0" y="12377"/>
                  <a:pt x="4" y="12388"/>
                  <a:pt x="11" y="12395"/>
                </a:cubicBezTo>
                <a:lnTo>
                  <a:pt x="335" y="12720"/>
                </a:lnTo>
                <a:lnTo>
                  <a:pt x="335" y="14928"/>
                </a:lnTo>
                <a:cubicBezTo>
                  <a:pt x="335" y="14950"/>
                  <a:pt x="356" y="14968"/>
                  <a:pt x="377" y="14968"/>
                </a:cubicBezTo>
                <a:lnTo>
                  <a:pt x="2610" y="14968"/>
                </a:lnTo>
                <a:lnTo>
                  <a:pt x="2934" y="15289"/>
                </a:lnTo>
                <a:cubicBezTo>
                  <a:pt x="2945" y="15300"/>
                  <a:pt x="2955" y="15304"/>
                  <a:pt x="2966" y="15304"/>
                </a:cubicBezTo>
                <a:lnTo>
                  <a:pt x="24442" y="15304"/>
                </a:lnTo>
                <a:cubicBezTo>
                  <a:pt x="24452" y="15304"/>
                  <a:pt x="24466" y="15300"/>
                  <a:pt x="24473" y="15289"/>
                </a:cubicBezTo>
                <a:lnTo>
                  <a:pt x="24798" y="14968"/>
                </a:lnTo>
                <a:lnTo>
                  <a:pt x="27030" y="14968"/>
                </a:lnTo>
                <a:cubicBezTo>
                  <a:pt x="27041" y="14968"/>
                  <a:pt x="27051" y="14965"/>
                  <a:pt x="27058" y="14957"/>
                </a:cubicBezTo>
                <a:cubicBezTo>
                  <a:pt x="27069" y="14950"/>
                  <a:pt x="27072" y="14939"/>
                  <a:pt x="27072" y="14928"/>
                </a:cubicBezTo>
                <a:lnTo>
                  <a:pt x="27072" y="12720"/>
                </a:lnTo>
                <a:lnTo>
                  <a:pt x="27397" y="12395"/>
                </a:lnTo>
                <a:cubicBezTo>
                  <a:pt x="27407" y="12388"/>
                  <a:pt x="27411" y="12377"/>
                  <a:pt x="27411" y="12366"/>
                </a:cubicBezTo>
                <a:lnTo>
                  <a:pt x="27411" y="2935"/>
                </a:lnTo>
                <a:cubicBezTo>
                  <a:pt x="27411" y="2924"/>
                  <a:pt x="27407" y="2913"/>
                  <a:pt x="27397" y="290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" name="Google Shape;136;p18"/>
          <p:cNvSpPr txBox="1">
            <a:spLocks noGrp="1"/>
          </p:cNvSpPr>
          <p:nvPr>
            <p:ph type="title"/>
          </p:nvPr>
        </p:nvSpPr>
        <p:spPr>
          <a:xfrm>
            <a:off x="950967" y="536067"/>
            <a:ext cx="10290000" cy="74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7204125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4">
  <p:cSld name="Title only 4"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" name="Google Shape;138;p19"/>
          <p:cNvPicPr preferRelativeResize="0"/>
          <p:nvPr/>
        </p:nvPicPr>
        <p:blipFill rotWithShape="1">
          <a:blip r:embed="rId2">
            <a:alphaModFix/>
          </a:blip>
          <a:srcRect t="41839" r="41255" b="12547"/>
          <a:stretch/>
        </p:blipFill>
        <p:spPr>
          <a:xfrm>
            <a:off x="319867" y="398285"/>
            <a:ext cx="11449733" cy="6036967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19"/>
          <p:cNvSpPr/>
          <p:nvPr/>
        </p:nvSpPr>
        <p:spPr>
          <a:xfrm>
            <a:off x="175967" y="249283"/>
            <a:ext cx="11741319" cy="6359424"/>
          </a:xfrm>
          <a:custGeom>
            <a:avLst/>
            <a:gdLst/>
            <a:ahLst/>
            <a:cxnLst/>
            <a:rect l="l" t="t" r="r" b="b"/>
            <a:pathLst>
              <a:path w="27411" h="15304" extrusionOk="0">
                <a:moveTo>
                  <a:pt x="27326" y="12351"/>
                </a:moveTo>
                <a:lnTo>
                  <a:pt x="27072" y="12599"/>
                </a:lnTo>
                <a:lnTo>
                  <a:pt x="27072" y="2701"/>
                </a:lnTo>
                <a:lnTo>
                  <a:pt x="27326" y="2949"/>
                </a:lnTo>
                <a:lnTo>
                  <a:pt x="27326" y="12351"/>
                </a:lnTo>
                <a:moveTo>
                  <a:pt x="26988" y="2500"/>
                </a:moveTo>
                <a:lnTo>
                  <a:pt x="26667" y="2183"/>
                </a:lnTo>
                <a:lnTo>
                  <a:pt x="26667" y="1610"/>
                </a:lnTo>
                <a:cubicBezTo>
                  <a:pt x="26667" y="1588"/>
                  <a:pt x="26649" y="1569"/>
                  <a:pt x="26625" y="1569"/>
                </a:cubicBezTo>
                <a:cubicBezTo>
                  <a:pt x="26420" y="1569"/>
                  <a:pt x="26233" y="1489"/>
                  <a:pt x="26092" y="1361"/>
                </a:cubicBezTo>
                <a:lnTo>
                  <a:pt x="26988" y="474"/>
                </a:lnTo>
                <a:lnTo>
                  <a:pt x="26988" y="2500"/>
                </a:lnTo>
                <a:moveTo>
                  <a:pt x="26988" y="12683"/>
                </a:moveTo>
                <a:lnTo>
                  <a:pt x="26596" y="13074"/>
                </a:lnTo>
                <a:cubicBezTo>
                  <a:pt x="26586" y="13081"/>
                  <a:pt x="26582" y="13092"/>
                  <a:pt x="26582" y="13103"/>
                </a:cubicBezTo>
                <a:lnTo>
                  <a:pt x="26582" y="13651"/>
                </a:lnTo>
                <a:cubicBezTo>
                  <a:pt x="26353" y="13662"/>
                  <a:pt x="26149" y="13756"/>
                  <a:pt x="26000" y="13906"/>
                </a:cubicBezTo>
                <a:lnTo>
                  <a:pt x="25997" y="13906"/>
                </a:lnTo>
                <a:cubicBezTo>
                  <a:pt x="25849" y="14056"/>
                  <a:pt x="25750" y="14260"/>
                  <a:pt x="25739" y="14486"/>
                </a:cubicBezTo>
                <a:lnTo>
                  <a:pt x="25186" y="14486"/>
                </a:lnTo>
                <a:cubicBezTo>
                  <a:pt x="25175" y="14486"/>
                  <a:pt x="25165" y="14490"/>
                  <a:pt x="25154" y="14497"/>
                </a:cubicBezTo>
                <a:lnTo>
                  <a:pt x="24763" y="14884"/>
                </a:lnTo>
                <a:lnTo>
                  <a:pt x="2645" y="14884"/>
                </a:lnTo>
                <a:lnTo>
                  <a:pt x="2253" y="14497"/>
                </a:lnTo>
                <a:cubicBezTo>
                  <a:pt x="2246" y="14490"/>
                  <a:pt x="2232" y="14486"/>
                  <a:pt x="2222" y="14486"/>
                </a:cubicBezTo>
                <a:lnTo>
                  <a:pt x="1668" y="14486"/>
                </a:lnTo>
                <a:cubicBezTo>
                  <a:pt x="1657" y="14260"/>
                  <a:pt x="1562" y="14056"/>
                  <a:pt x="1411" y="13906"/>
                </a:cubicBezTo>
                <a:lnTo>
                  <a:pt x="1411" y="13906"/>
                </a:lnTo>
                <a:cubicBezTo>
                  <a:pt x="1259" y="13756"/>
                  <a:pt x="1054" y="13662"/>
                  <a:pt x="825" y="13651"/>
                </a:cubicBezTo>
                <a:lnTo>
                  <a:pt x="825" y="13103"/>
                </a:lnTo>
                <a:cubicBezTo>
                  <a:pt x="825" y="13092"/>
                  <a:pt x="822" y="13081"/>
                  <a:pt x="815" y="13074"/>
                </a:cubicBezTo>
                <a:lnTo>
                  <a:pt x="420" y="12683"/>
                </a:lnTo>
                <a:lnTo>
                  <a:pt x="420" y="2617"/>
                </a:lnTo>
                <a:lnTo>
                  <a:pt x="815" y="2230"/>
                </a:lnTo>
                <a:cubicBezTo>
                  <a:pt x="822" y="2219"/>
                  <a:pt x="825" y="2212"/>
                  <a:pt x="825" y="2197"/>
                </a:cubicBezTo>
                <a:lnTo>
                  <a:pt x="825" y="1650"/>
                </a:lnTo>
                <a:cubicBezTo>
                  <a:pt x="1054" y="1642"/>
                  <a:pt x="1259" y="1544"/>
                  <a:pt x="1411" y="1394"/>
                </a:cubicBezTo>
                <a:lnTo>
                  <a:pt x="1411" y="1394"/>
                </a:lnTo>
                <a:cubicBezTo>
                  <a:pt x="1562" y="1245"/>
                  <a:pt x="1657" y="1040"/>
                  <a:pt x="1668" y="818"/>
                </a:cubicBezTo>
                <a:lnTo>
                  <a:pt x="2222" y="818"/>
                </a:lnTo>
                <a:cubicBezTo>
                  <a:pt x="2232" y="818"/>
                  <a:pt x="2246" y="810"/>
                  <a:pt x="2253" y="803"/>
                </a:cubicBezTo>
                <a:lnTo>
                  <a:pt x="2645" y="416"/>
                </a:lnTo>
                <a:lnTo>
                  <a:pt x="24763" y="416"/>
                </a:lnTo>
                <a:lnTo>
                  <a:pt x="25154" y="803"/>
                </a:lnTo>
                <a:cubicBezTo>
                  <a:pt x="25165" y="810"/>
                  <a:pt x="25175" y="818"/>
                  <a:pt x="25186" y="818"/>
                </a:cubicBezTo>
                <a:lnTo>
                  <a:pt x="25739" y="818"/>
                </a:lnTo>
                <a:cubicBezTo>
                  <a:pt x="25750" y="1040"/>
                  <a:pt x="25849" y="1245"/>
                  <a:pt x="25997" y="1394"/>
                </a:cubicBezTo>
                <a:lnTo>
                  <a:pt x="26000" y="1394"/>
                </a:lnTo>
                <a:cubicBezTo>
                  <a:pt x="26149" y="1544"/>
                  <a:pt x="26353" y="1642"/>
                  <a:pt x="26582" y="1650"/>
                </a:cubicBezTo>
                <a:lnTo>
                  <a:pt x="26582" y="2197"/>
                </a:lnTo>
                <a:cubicBezTo>
                  <a:pt x="26582" y="2212"/>
                  <a:pt x="26586" y="2219"/>
                  <a:pt x="26596" y="2230"/>
                </a:cubicBezTo>
                <a:lnTo>
                  <a:pt x="26988" y="2617"/>
                </a:lnTo>
                <a:lnTo>
                  <a:pt x="26988" y="12683"/>
                </a:lnTo>
                <a:moveTo>
                  <a:pt x="26988" y="14826"/>
                </a:moveTo>
                <a:lnTo>
                  <a:pt x="26092" y="13939"/>
                </a:lnTo>
                <a:cubicBezTo>
                  <a:pt x="26233" y="13811"/>
                  <a:pt x="26420" y="13735"/>
                  <a:pt x="26625" y="13735"/>
                </a:cubicBezTo>
                <a:cubicBezTo>
                  <a:pt x="26649" y="13735"/>
                  <a:pt x="26667" y="13713"/>
                  <a:pt x="26667" y="13691"/>
                </a:cubicBezTo>
                <a:lnTo>
                  <a:pt x="26667" y="13121"/>
                </a:lnTo>
                <a:lnTo>
                  <a:pt x="26988" y="12804"/>
                </a:lnTo>
                <a:lnTo>
                  <a:pt x="26988" y="14826"/>
                </a:lnTo>
                <a:moveTo>
                  <a:pt x="24883" y="14884"/>
                </a:moveTo>
                <a:lnTo>
                  <a:pt x="25203" y="14570"/>
                </a:lnTo>
                <a:lnTo>
                  <a:pt x="25778" y="14570"/>
                </a:lnTo>
                <a:cubicBezTo>
                  <a:pt x="25803" y="14570"/>
                  <a:pt x="25821" y="14548"/>
                  <a:pt x="25821" y="14527"/>
                </a:cubicBezTo>
                <a:cubicBezTo>
                  <a:pt x="25821" y="14322"/>
                  <a:pt x="25902" y="14140"/>
                  <a:pt x="26032" y="13997"/>
                </a:cubicBezTo>
                <a:lnTo>
                  <a:pt x="26928" y="14884"/>
                </a:lnTo>
                <a:lnTo>
                  <a:pt x="24883" y="14884"/>
                </a:lnTo>
                <a:moveTo>
                  <a:pt x="24424" y="15220"/>
                </a:moveTo>
                <a:lnTo>
                  <a:pt x="2983" y="15220"/>
                </a:lnTo>
                <a:lnTo>
                  <a:pt x="2729" y="14968"/>
                </a:lnTo>
                <a:lnTo>
                  <a:pt x="24678" y="14968"/>
                </a:lnTo>
                <a:lnTo>
                  <a:pt x="24424" y="15220"/>
                </a:lnTo>
                <a:moveTo>
                  <a:pt x="480" y="14884"/>
                </a:moveTo>
                <a:lnTo>
                  <a:pt x="1379" y="13997"/>
                </a:lnTo>
                <a:cubicBezTo>
                  <a:pt x="1506" y="14140"/>
                  <a:pt x="1587" y="14322"/>
                  <a:pt x="1587" y="14527"/>
                </a:cubicBezTo>
                <a:cubicBezTo>
                  <a:pt x="1587" y="14548"/>
                  <a:pt x="1605" y="14570"/>
                  <a:pt x="1629" y="14570"/>
                </a:cubicBezTo>
                <a:lnTo>
                  <a:pt x="2204" y="14570"/>
                </a:lnTo>
                <a:lnTo>
                  <a:pt x="2525" y="14884"/>
                </a:lnTo>
                <a:lnTo>
                  <a:pt x="480" y="14884"/>
                </a:lnTo>
                <a:moveTo>
                  <a:pt x="420" y="12804"/>
                </a:moveTo>
                <a:lnTo>
                  <a:pt x="741" y="13121"/>
                </a:lnTo>
                <a:lnTo>
                  <a:pt x="741" y="13691"/>
                </a:lnTo>
                <a:cubicBezTo>
                  <a:pt x="741" y="13713"/>
                  <a:pt x="758" y="13735"/>
                  <a:pt x="783" y="13735"/>
                </a:cubicBezTo>
                <a:cubicBezTo>
                  <a:pt x="991" y="13735"/>
                  <a:pt x="1174" y="13811"/>
                  <a:pt x="1319" y="13939"/>
                </a:cubicBezTo>
                <a:lnTo>
                  <a:pt x="420" y="14826"/>
                </a:lnTo>
                <a:lnTo>
                  <a:pt x="420" y="12804"/>
                </a:lnTo>
                <a:moveTo>
                  <a:pt x="420" y="474"/>
                </a:moveTo>
                <a:lnTo>
                  <a:pt x="1319" y="1361"/>
                </a:lnTo>
                <a:cubicBezTo>
                  <a:pt x="1174" y="1489"/>
                  <a:pt x="991" y="1569"/>
                  <a:pt x="783" y="1569"/>
                </a:cubicBezTo>
                <a:cubicBezTo>
                  <a:pt x="758" y="1569"/>
                  <a:pt x="741" y="1588"/>
                  <a:pt x="741" y="1610"/>
                </a:cubicBezTo>
                <a:lnTo>
                  <a:pt x="741" y="2183"/>
                </a:lnTo>
                <a:lnTo>
                  <a:pt x="420" y="2500"/>
                </a:lnTo>
                <a:lnTo>
                  <a:pt x="420" y="474"/>
                </a:lnTo>
                <a:moveTo>
                  <a:pt x="2525" y="416"/>
                </a:moveTo>
                <a:lnTo>
                  <a:pt x="2204" y="734"/>
                </a:lnTo>
                <a:lnTo>
                  <a:pt x="1629" y="734"/>
                </a:lnTo>
                <a:cubicBezTo>
                  <a:pt x="1605" y="734"/>
                  <a:pt x="1587" y="752"/>
                  <a:pt x="1587" y="774"/>
                </a:cubicBezTo>
                <a:cubicBezTo>
                  <a:pt x="1587" y="978"/>
                  <a:pt x="1506" y="1161"/>
                  <a:pt x="1379" y="1303"/>
                </a:cubicBezTo>
                <a:lnTo>
                  <a:pt x="480" y="416"/>
                </a:lnTo>
                <a:lnTo>
                  <a:pt x="2525" y="416"/>
                </a:lnTo>
                <a:moveTo>
                  <a:pt x="2983" y="80"/>
                </a:moveTo>
                <a:lnTo>
                  <a:pt x="24424" y="80"/>
                </a:lnTo>
                <a:lnTo>
                  <a:pt x="24678" y="332"/>
                </a:lnTo>
                <a:lnTo>
                  <a:pt x="2729" y="332"/>
                </a:lnTo>
                <a:lnTo>
                  <a:pt x="2983" y="80"/>
                </a:lnTo>
                <a:moveTo>
                  <a:pt x="26928" y="416"/>
                </a:moveTo>
                <a:lnTo>
                  <a:pt x="26032" y="1303"/>
                </a:lnTo>
                <a:cubicBezTo>
                  <a:pt x="25902" y="1161"/>
                  <a:pt x="25821" y="978"/>
                  <a:pt x="25821" y="774"/>
                </a:cubicBezTo>
                <a:cubicBezTo>
                  <a:pt x="25821" y="752"/>
                  <a:pt x="25803" y="734"/>
                  <a:pt x="25778" y="734"/>
                </a:cubicBezTo>
                <a:lnTo>
                  <a:pt x="25203" y="734"/>
                </a:lnTo>
                <a:lnTo>
                  <a:pt x="24883" y="416"/>
                </a:lnTo>
                <a:lnTo>
                  <a:pt x="26928" y="416"/>
                </a:lnTo>
                <a:moveTo>
                  <a:pt x="335" y="12599"/>
                </a:moveTo>
                <a:lnTo>
                  <a:pt x="81" y="12351"/>
                </a:lnTo>
                <a:lnTo>
                  <a:pt x="81" y="2949"/>
                </a:lnTo>
                <a:lnTo>
                  <a:pt x="335" y="2701"/>
                </a:lnTo>
                <a:lnTo>
                  <a:pt x="335" y="12599"/>
                </a:lnTo>
                <a:moveTo>
                  <a:pt x="27397" y="2905"/>
                </a:moveTo>
                <a:lnTo>
                  <a:pt x="27072" y="2584"/>
                </a:lnTo>
                <a:lnTo>
                  <a:pt x="27072" y="376"/>
                </a:lnTo>
                <a:cubicBezTo>
                  <a:pt x="27072" y="365"/>
                  <a:pt x="27069" y="354"/>
                  <a:pt x="27058" y="343"/>
                </a:cubicBezTo>
                <a:cubicBezTo>
                  <a:pt x="27051" y="336"/>
                  <a:pt x="27041" y="332"/>
                  <a:pt x="27030" y="332"/>
                </a:cubicBezTo>
                <a:lnTo>
                  <a:pt x="24798" y="332"/>
                </a:lnTo>
                <a:lnTo>
                  <a:pt x="24473" y="11"/>
                </a:lnTo>
                <a:cubicBezTo>
                  <a:pt x="24466" y="4"/>
                  <a:pt x="24452" y="0"/>
                  <a:pt x="24442" y="0"/>
                </a:cubicBezTo>
                <a:lnTo>
                  <a:pt x="2966" y="0"/>
                </a:lnTo>
                <a:cubicBezTo>
                  <a:pt x="2955" y="0"/>
                  <a:pt x="2945" y="4"/>
                  <a:pt x="2934" y="11"/>
                </a:cubicBezTo>
                <a:lnTo>
                  <a:pt x="2610" y="332"/>
                </a:lnTo>
                <a:lnTo>
                  <a:pt x="377" y="332"/>
                </a:lnTo>
                <a:cubicBezTo>
                  <a:pt x="356" y="332"/>
                  <a:pt x="335" y="350"/>
                  <a:pt x="335" y="376"/>
                </a:cubicBezTo>
                <a:lnTo>
                  <a:pt x="335" y="2584"/>
                </a:lnTo>
                <a:lnTo>
                  <a:pt x="11" y="2905"/>
                </a:lnTo>
                <a:cubicBezTo>
                  <a:pt x="4" y="2913"/>
                  <a:pt x="0" y="2924"/>
                  <a:pt x="0" y="2935"/>
                </a:cubicBezTo>
                <a:lnTo>
                  <a:pt x="0" y="12366"/>
                </a:lnTo>
                <a:cubicBezTo>
                  <a:pt x="0" y="12377"/>
                  <a:pt x="4" y="12388"/>
                  <a:pt x="11" y="12395"/>
                </a:cubicBezTo>
                <a:lnTo>
                  <a:pt x="335" y="12720"/>
                </a:lnTo>
                <a:lnTo>
                  <a:pt x="335" y="14928"/>
                </a:lnTo>
                <a:cubicBezTo>
                  <a:pt x="335" y="14950"/>
                  <a:pt x="356" y="14968"/>
                  <a:pt x="377" y="14968"/>
                </a:cubicBezTo>
                <a:lnTo>
                  <a:pt x="2610" y="14968"/>
                </a:lnTo>
                <a:lnTo>
                  <a:pt x="2934" y="15289"/>
                </a:lnTo>
                <a:cubicBezTo>
                  <a:pt x="2945" y="15300"/>
                  <a:pt x="2955" y="15304"/>
                  <a:pt x="2966" y="15304"/>
                </a:cubicBezTo>
                <a:lnTo>
                  <a:pt x="24442" y="15304"/>
                </a:lnTo>
                <a:cubicBezTo>
                  <a:pt x="24452" y="15304"/>
                  <a:pt x="24466" y="15300"/>
                  <a:pt x="24473" y="15289"/>
                </a:cubicBezTo>
                <a:lnTo>
                  <a:pt x="24798" y="14968"/>
                </a:lnTo>
                <a:lnTo>
                  <a:pt x="27030" y="14968"/>
                </a:lnTo>
                <a:cubicBezTo>
                  <a:pt x="27041" y="14968"/>
                  <a:pt x="27051" y="14965"/>
                  <a:pt x="27058" y="14957"/>
                </a:cubicBezTo>
                <a:cubicBezTo>
                  <a:pt x="27069" y="14950"/>
                  <a:pt x="27072" y="14939"/>
                  <a:pt x="27072" y="14928"/>
                </a:cubicBezTo>
                <a:lnTo>
                  <a:pt x="27072" y="12720"/>
                </a:lnTo>
                <a:lnTo>
                  <a:pt x="27397" y="12395"/>
                </a:lnTo>
                <a:cubicBezTo>
                  <a:pt x="27407" y="12388"/>
                  <a:pt x="27411" y="12377"/>
                  <a:pt x="27411" y="12366"/>
                </a:cubicBezTo>
                <a:lnTo>
                  <a:pt x="27411" y="2935"/>
                </a:lnTo>
                <a:cubicBezTo>
                  <a:pt x="27411" y="2924"/>
                  <a:pt x="27407" y="2913"/>
                  <a:pt x="27397" y="290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0" name="Google Shape;140;p19"/>
          <p:cNvSpPr txBox="1">
            <a:spLocks noGrp="1"/>
          </p:cNvSpPr>
          <p:nvPr>
            <p:ph type="title"/>
          </p:nvPr>
        </p:nvSpPr>
        <p:spPr>
          <a:xfrm>
            <a:off x="950967" y="536067"/>
            <a:ext cx="10290000" cy="74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2396541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5">
  <p:cSld name="Title only 5"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Google Shape;142;p20"/>
          <p:cNvPicPr preferRelativeResize="0"/>
          <p:nvPr/>
        </p:nvPicPr>
        <p:blipFill rotWithShape="1">
          <a:blip r:embed="rId2">
            <a:alphaModFix/>
          </a:blip>
          <a:srcRect t="41839" r="41255" b="12547"/>
          <a:stretch/>
        </p:blipFill>
        <p:spPr>
          <a:xfrm>
            <a:off x="319867" y="398285"/>
            <a:ext cx="11449733" cy="6036967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p20"/>
          <p:cNvSpPr/>
          <p:nvPr/>
        </p:nvSpPr>
        <p:spPr>
          <a:xfrm>
            <a:off x="175967" y="249283"/>
            <a:ext cx="11741319" cy="6359424"/>
          </a:xfrm>
          <a:custGeom>
            <a:avLst/>
            <a:gdLst/>
            <a:ahLst/>
            <a:cxnLst/>
            <a:rect l="l" t="t" r="r" b="b"/>
            <a:pathLst>
              <a:path w="27411" h="15304" extrusionOk="0">
                <a:moveTo>
                  <a:pt x="27326" y="12351"/>
                </a:moveTo>
                <a:lnTo>
                  <a:pt x="27072" y="12599"/>
                </a:lnTo>
                <a:lnTo>
                  <a:pt x="27072" y="2701"/>
                </a:lnTo>
                <a:lnTo>
                  <a:pt x="27326" y="2949"/>
                </a:lnTo>
                <a:lnTo>
                  <a:pt x="27326" y="12351"/>
                </a:lnTo>
                <a:moveTo>
                  <a:pt x="26988" y="2500"/>
                </a:moveTo>
                <a:lnTo>
                  <a:pt x="26667" y="2183"/>
                </a:lnTo>
                <a:lnTo>
                  <a:pt x="26667" y="1610"/>
                </a:lnTo>
                <a:cubicBezTo>
                  <a:pt x="26667" y="1588"/>
                  <a:pt x="26649" y="1569"/>
                  <a:pt x="26625" y="1569"/>
                </a:cubicBezTo>
                <a:cubicBezTo>
                  <a:pt x="26420" y="1569"/>
                  <a:pt x="26233" y="1489"/>
                  <a:pt x="26092" y="1361"/>
                </a:cubicBezTo>
                <a:lnTo>
                  <a:pt x="26988" y="474"/>
                </a:lnTo>
                <a:lnTo>
                  <a:pt x="26988" y="2500"/>
                </a:lnTo>
                <a:moveTo>
                  <a:pt x="26988" y="12683"/>
                </a:moveTo>
                <a:lnTo>
                  <a:pt x="26596" y="13074"/>
                </a:lnTo>
                <a:cubicBezTo>
                  <a:pt x="26586" y="13081"/>
                  <a:pt x="26582" y="13092"/>
                  <a:pt x="26582" y="13103"/>
                </a:cubicBezTo>
                <a:lnTo>
                  <a:pt x="26582" y="13651"/>
                </a:lnTo>
                <a:cubicBezTo>
                  <a:pt x="26353" y="13662"/>
                  <a:pt x="26149" y="13756"/>
                  <a:pt x="26000" y="13906"/>
                </a:cubicBezTo>
                <a:lnTo>
                  <a:pt x="25997" y="13906"/>
                </a:lnTo>
                <a:cubicBezTo>
                  <a:pt x="25849" y="14056"/>
                  <a:pt x="25750" y="14260"/>
                  <a:pt x="25739" y="14486"/>
                </a:cubicBezTo>
                <a:lnTo>
                  <a:pt x="25186" y="14486"/>
                </a:lnTo>
                <a:cubicBezTo>
                  <a:pt x="25175" y="14486"/>
                  <a:pt x="25165" y="14490"/>
                  <a:pt x="25154" y="14497"/>
                </a:cubicBezTo>
                <a:lnTo>
                  <a:pt x="24763" y="14884"/>
                </a:lnTo>
                <a:lnTo>
                  <a:pt x="2645" y="14884"/>
                </a:lnTo>
                <a:lnTo>
                  <a:pt x="2253" y="14497"/>
                </a:lnTo>
                <a:cubicBezTo>
                  <a:pt x="2246" y="14490"/>
                  <a:pt x="2232" y="14486"/>
                  <a:pt x="2222" y="14486"/>
                </a:cubicBezTo>
                <a:lnTo>
                  <a:pt x="1668" y="14486"/>
                </a:lnTo>
                <a:cubicBezTo>
                  <a:pt x="1657" y="14260"/>
                  <a:pt x="1562" y="14056"/>
                  <a:pt x="1411" y="13906"/>
                </a:cubicBezTo>
                <a:lnTo>
                  <a:pt x="1411" y="13906"/>
                </a:lnTo>
                <a:cubicBezTo>
                  <a:pt x="1259" y="13756"/>
                  <a:pt x="1054" y="13662"/>
                  <a:pt x="825" y="13651"/>
                </a:cubicBezTo>
                <a:lnTo>
                  <a:pt x="825" y="13103"/>
                </a:lnTo>
                <a:cubicBezTo>
                  <a:pt x="825" y="13092"/>
                  <a:pt x="822" y="13081"/>
                  <a:pt x="815" y="13074"/>
                </a:cubicBezTo>
                <a:lnTo>
                  <a:pt x="420" y="12683"/>
                </a:lnTo>
                <a:lnTo>
                  <a:pt x="420" y="2617"/>
                </a:lnTo>
                <a:lnTo>
                  <a:pt x="815" y="2230"/>
                </a:lnTo>
                <a:cubicBezTo>
                  <a:pt x="822" y="2219"/>
                  <a:pt x="825" y="2212"/>
                  <a:pt x="825" y="2197"/>
                </a:cubicBezTo>
                <a:lnTo>
                  <a:pt x="825" y="1650"/>
                </a:lnTo>
                <a:cubicBezTo>
                  <a:pt x="1054" y="1642"/>
                  <a:pt x="1259" y="1544"/>
                  <a:pt x="1411" y="1394"/>
                </a:cubicBezTo>
                <a:lnTo>
                  <a:pt x="1411" y="1394"/>
                </a:lnTo>
                <a:cubicBezTo>
                  <a:pt x="1562" y="1245"/>
                  <a:pt x="1657" y="1040"/>
                  <a:pt x="1668" y="818"/>
                </a:cubicBezTo>
                <a:lnTo>
                  <a:pt x="2222" y="818"/>
                </a:lnTo>
                <a:cubicBezTo>
                  <a:pt x="2232" y="818"/>
                  <a:pt x="2246" y="810"/>
                  <a:pt x="2253" y="803"/>
                </a:cubicBezTo>
                <a:lnTo>
                  <a:pt x="2645" y="416"/>
                </a:lnTo>
                <a:lnTo>
                  <a:pt x="24763" y="416"/>
                </a:lnTo>
                <a:lnTo>
                  <a:pt x="25154" y="803"/>
                </a:lnTo>
                <a:cubicBezTo>
                  <a:pt x="25165" y="810"/>
                  <a:pt x="25175" y="818"/>
                  <a:pt x="25186" y="818"/>
                </a:cubicBezTo>
                <a:lnTo>
                  <a:pt x="25739" y="818"/>
                </a:lnTo>
                <a:cubicBezTo>
                  <a:pt x="25750" y="1040"/>
                  <a:pt x="25849" y="1245"/>
                  <a:pt x="25997" y="1394"/>
                </a:cubicBezTo>
                <a:lnTo>
                  <a:pt x="26000" y="1394"/>
                </a:lnTo>
                <a:cubicBezTo>
                  <a:pt x="26149" y="1544"/>
                  <a:pt x="26353" y="1642"/>
                  <a:pt x="26582" y="1650"/>
                </a:cubicBezTo>
                <a:lnTo>
                  <a:pt x="26582" y="2197"/>
                </a:lnTo>
                <a:cubicBezTo>
                  <a:pt x="26582" y="2212"/>
                  <a:pt x="26586" y="2219"/>
                  <a:pt x="26596" y="2230"/>
                </a:cubicBezTo>
                <a:lnTo>
                  <a:pt x="26988" y="2617"/>
                </a:lnTo>
                <a:lnTo>
                  <a:pt x="26988" y="12683"/>
                </a:lnTo>
                <a:moveTo>
                  <a:pt x="26988" y="14826"/>
                </a:moveTo>
                <a:lnTo>
                  <a:pt x="26092" y="13939"/>
                </a:lnTo>
                <a:cubicBezTo>
                  <a:pt x="26233" y="13811"/>
                  <a:pt x="26420" y="13735"/>
                  <a:pt x="26625" y="13735"/>
                </a:cubicBezTo>
                <a:cubicBezTo>
                  <a:pt x="26649" y="13735"/>
                  <a:pt x="26667" y="13713"/>
                  <a:pt x="26667" y="13691"/>
                </a:cubicBezTo>
                <a:lnTo>
                  <a:pt x="26667" y="13121"/>
                </a:lnTo>
                <a:lnTo>
                  <a:pt x="26988" y="12804"/>
                </a:lnTo>
                <a:lnTo>
                  <a:pt x="26988" y="14826"/>
                </a:lnTo>
                <a:moveTo>
                  <a:pt x="24883" y="14884"/>
                </a:moveTo>
                <a:lnTo>
                  <a:pt x="25203" y="14570"/>
                </a:lnTo>
                <a:lnTo>
                  <a:pt x="25778" y="14570"/>
                </a:lnTo>
                <a:cubicBezTo>
                  <a:pt x="25803" y="14570"/>
                  <a:pt x="25821" y="14548"/>
                  <a:pt x="25821" y="14527"/>
                </a:cubicBezTo>
                <a:cubicBezTo>
                  <a:pt x="25821" y="14322"/>
                  <a:pt x="25902" y="14140"/>
                  <a:pt x="26032" y="13997"/>
                </a:cubicBezTo>
                <a:lnTo>
                  <a:pt x="26928" y="14884"/>
                </a:lnTo>
                <a:lnTo>
                  <a:pt x="24883" y="14884"/>
                </a:lnTo>
                <a:moveTo>
                  <a:pt x="24424" y="15220"/>
                </a:moveTo>
                <a:lnTo>
                  <a:pt x="2983" y="15220"/>
                </a:lnTo>
                <a:lnTo>
                  <a:pt x="2729" y="14968"/>
                </a:lnTo>
                <a:lnTo>
                  <a:pt x="24678" y="14968"/>
                </a:lnTo>
                <a:lnTo>
                  <a:pt x="24424" y="15220"/>
                </a:lnTo>
                <a:moveTo>
                  <a:pt x="480" y="14884"/>
                </a:moveTo>
                <a:lnTo>
                  <a:pt x="1379" y="13997"/>
                </a:lnTo>
                <a:cubicBezTo>
                  <a:pt x="1506" y="14140"/>
                  <a:pt x="1587" y="14322"/>
                  <a:pt x="1587" y="14527"/>
                </a:cubicBezTo>
                <a:cubicBezTo>
                  <a:pt x="1587" y="14548"/>
                  <a:pt x="1605" y="14570"/>
                  <a:pt x="1629" y="14570"/>
                </a:cubicBezTo>
                <a:lnTo>
                  <a:pt x="2204" y="14570"/>
                </a:lnTo>
                <a:lnTo>
                  <a:pt x="2525" y="14884"/>
                </a:lnTo>
                <a:lnTo>
                  <a:pt x="480" y="14884"/>
                </a:lnTo>
                <a:moveTo>
                  <a:pt x="420" y="12804"/>
                </a:moveTo>
                <a:lnTo>
                  <a:pt x="741" y="13121"/>
                </a:lnTo>
                <a:lnTo>
                  <a:pt x="741" y="13691"/>
                </a:lnTo>
                <a:cubicBezTo>
                  <a:pt x="741" y="13713"/>
                  <a:pt x="758" y="13735"/>
                  <a:pt x="783" y="13735"/>
                </a:cubicBezTo>
                <a:cubicBezTo>
                  <a:pt x="991" y="13735"/>
                  <a:pt x="1174" y="13811"/>
                  <a:pt x="1319" y="13939"/>
                </a:cubicBezTo>
                <a:lnTo>
                  <a:pt x="420" y="14826"/>
                </a:lnTo>
                <a:lnTo>
                  <a:pt x="420" y="12804"/>
                </a:lnTo>
                <a:moveTo>
                  <a:pt x="420" y="474"/>
                </a:moveTo>
                <a:lnTo>
                  <a:pt x="1319" y="1361"/>
                </a:lnTo>
                <a:cubicBezTo>
                  <a:pt x="1174" y="1489"/>
                  <a:pt x="991" y="1569"/>
                  <a:pt x="783" y="1569"/>
                </a:cubicBezTo>
                <a:cubicBezTo>
                  <a:pt x="758" y="1569"/>
                  <a:pt x="741" y="1588"/>
                  <a:pt x="741" y="1610"/>
                </a:cubicBezTo>
                <a:lnTo>
                  <a:pt x="741" y="2183"/>
                </a:lnTo>
                <a:lnTo>
                  <a:pt x="420" y="2500"/>
                </a:lnTo>
                <a:lnTo>
                  <a:pt x="420" y="474"/>
                </a:lnTo>
                <a:moveTo>
                  <a:pt x="2525" y="416"/>
                </a:moveTo>
                <a:lnTo>
                  <a:pt x="2204" y="734"/>
                </a:lnTo>
                <a:lnTo>
                  <a:pt x="1629" y="734"/>
                </a:lnTo>
                <a:cubicBezTo>
                  <a:pt x="1605" y="734"/>
                  <a:pt x="1587" y="752"/>
                  <a:pt x="1587" y="774"/>
                </a:cubicBezTo>
                <a:cubicBezTo>
                  <a:pt x="1587" y="978"/>
                  <a:pt x="1506" y="1161"/>
                  <a:pt x="1379" y="1303"/>
                </a:cubicBezTo>
                <a:lnTo>
                  <a:pt x="480" y="416"/>
                </a:lnTo>
                <a:lnTo>
                  <a:pt x="2525" y="416"/>
                </a:lnTo>
                <a:moveTo>
                  <a:pt x="2983" y="80"/>
                </a:moveTo>
                <a:lnTo>
                  <a:pt x="24424" y="80"/>
                </a:lnTo>
                <a:lnTo>
                  <a:pt x="24678" y="332"/>
                </a:lnTo>
                <a:lnTo>
                  <a:pt x="2729" y="332"/>
                </a:lnTo>
                <a:lnTo>
                  <a:pt x="2983" y="80"/>
                </a:lnTo>
                <a:moveTo>
                  <a:pt x="26928" y="416"/>
                </a:moveTo>
                <a:lnTo>
                  <a:pt x="26032" y="1303"/>
                </a:lnTo>
                <a:cubicBezTo>
                  <a:pt x="25902" y="1161"/>
                  <a:pt x="25821" y="978"/>
                  <a:pt x="25821" y="774"/>
                </a:cubicBezTo>
                <a:cubicBezTo>
                  <a:pt x="25821" y="752"/>
                  <a:pt x="25803" y="734"/>
                  <a:pt x="25778" y="734"/>
                </a:cubicBezTo>
                <a:lnTo>
                  <a:pt x="25203" y="734"/>
                </a:lnTo>
                <a:lnTo>
                  <a:pt x="24883" y="416"/>
                </a:lnTo>
                <a:lnTo>
                  <a:pt x="26928" y="416"/>
                </a:lnTo>
                <a:moveTo>
                  <a:pt x="335" y="12599"/>
                </a:moveTo>
                <a:lnTo>
                  <a:pt x="81" y="12351"/>
                </a:lnTo>
                <a:lnTo>
                  <a:pt x="81" y="2949"/>
                </a:lnTo>
                <a:lnTo>
                  <a:pt x="335" y="2701"/>
                </a:lnTo>
                <a:lnTo>
                  <a:pt x="335" y="12599"/>
                </a:lnTo>
                <a:moveTo>
                  <a:pt x="27397" y="2905"/>
                </a:moveTo>
                <a:lnTo>
                  <a:pt x="27072" y="2584"/>
                </a:lnTo>
                <a:lnTo>
                  <a:pt x="27072" y="376"/>
                </a:lnTo>
                <a:cubicBezTo>
                  <a:pt x="27072" y="365"/>
                  <a:pt x="27069" y="354"/>
                  <a:pt x="27058" y="343"/>
                </a:cubicBezTo>
                <a:cubicBezTo>
                  <a:pt x="27051" y="336"/>
                  <a:pt x="27041" y="332"/>
                  <a:pt x="27030" y="332"/>
                </a:cubicBezTo>
                <a:lnTo>
                  <a:pt x="24798" y="332"/>
                </a:lnTo>
                <a:lnTo>
                  <a:pt x="24473" y="11"/>
                </a:lnTo>
                <a:cubicBezTo>
                  <a:pt x="24466" y="4"/>
                  <a:pt x="24452" y="0"/>
                  <a:pt x="24442" y="0"/>
                </a:cubicBezTo>
                <a:lnTo>
                  <a:pt x="2966" y="0"/>
                </a:lnTo>
                <a:cubicBezTo>
                  <a:pt x="2955" y="0"/>
                  <a:pt x="2945" y="4"/>
                  <a:pt x="2934" y="11"/>
                </a:cubicBezTo>
                <a:lnTo>
                  <a:pt x="2610" y="332"/>
                </a:lnTo>
                <a:lnTo>
                  <a:pt x="377" y="332"/>
                </a:lnTo>
                <a:cubicBezTo>
                  <a:pt x="356" y="332"/>
                  <a:pt x="335" y="350"/>
                  <a:pt x="335" y="376"/>
                </a:cubicBezTo>
                <a:lnTo>
                  <a:pt x="335" y="2584"/>
                </a:lnTo>
                <a:lnTo>
                  <a:pt x="11" y="2905"/>
                </a:lnTo>
                <a:cubicBezTo>
                  <a:pt x="4" y="2913"/>
                  <a:pt x="0" y="2924"/>
                  <a:pt x="0" y="2935"/>
                </a:cubicBezTo>
                <a:lnTo>
                  <a:pt x="0" y="12366"/>
                </a:lnTo>
                <a:cubicBezTo>
                  <a:pt x="0" y="12377"/>
                  <a:pt x="4" y="12388"/>
                  <a:pt x="11" y="12395"/>
                </a:cubicBezTo>
                <a:lnTo>
                  <a:pt x="335" y="12720"/>
                </a:lnTo>
                <a:lnTo>
                  <a:pt x="335" y="14928"/>
                </a:lnTo>
                <a:cubicBezTo>
                  <a:pt x="335" y="14950"/>
                  <a:pt x="356" y="14968"/>
                  <a:pt x="377" y="14968"/>
                </a:cubicBezTo>
                <a:lnTo>
                  <a:pt x="2610" y="14968"/>
                </a:lnTo>
                <a:lnTo>
                  <a:pt x="2934" y="15289"/>
                </a:lnTo>
                <a:cubicBezTo>
                  <a:pt x="2945" y="15300"/>
                  <a:pt x="2955" y="15304"/>
                  <a:pt x="2966" y="15304"/>
                </a:cubicBezTo>
                <a:lnTo>
                  <a:pt x="24442" y="15304"/>
                </a:lnTo>
                <a:cubicBezTo>
                  <a:pt x="24452" y="15304"/>
                  <a:pt x="24466" y="15300"/>
                  <a:pt x="24473" y="15289"/>
                </a:cubicBezTo>
                <a:lnTo>
                  <a:pt x="24798" y="14968"/>
                </a:lnTo>
                <a:lnTo>
                  <a:pt x="27030" y="14968"/>
                </a:lnTo>
                <a:cubicBezTo>
                  <a:pt x="27041" y="14968"/>
                  <a:pt x="27051" y="14965"/>
                  <a:pt x="27058" y="14957"/>
                </a:cubicBezTo>
                <a:cubicBezTo>
                  <a:pt x="27069" y="14950"/>
                  <a:pt x="27072" y="14939"/>
                  <a:pt x="27072" y="14928"/>
                </a:cubicBezTo>
                <a:lnTo>
                  <a:pt x="27072" y="12720"/>
                </a:lnTo>
                <a:lnTo>
                  <a:pt x="27397" y="12395"/>
                </a:lnTo>
                <a:cubicBezTo>
                  <a:pt x="27407" y="12388"/>
                  <a:pt x="27411" y="12377"/>
                  <a:pt x="27411" y="12366"/>
                </a:cubicBezTo>
                <a:lnTo>
                  <a:pt x="27411" y="2935"/>
                </a:lnTo>
                <a:cubicBezTo>
                  <a:pt x="27411" y="2924"/>
                  <a:pt x="27407" y="2913"/>
                  <a:pt x="27397" y="290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4" name="Google Shape;144;p20"/>
          <p:cNvSpPr txBox="1">
            <a:spLocks noGrp="1"/>
          </p:cNvSpPr>
          <p:nvPr>
            <p:ph type="title"/>
          </p:nvPr>
        </p:nvSpPr>
        <p:spPr>
          <a:xfrm>
            <a:off x="950967" y="536067"/>
            <a:ext cx="10290000" cy="74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pic>
        <p:nvPicPr>
          <p:cNvPr id="145" name="Google Shape;145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1895932">
            <a:off x="9075283" y="5345116"/>
            <a:ext cx="3684208" cy="138062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0589227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6">
  <p:cSld name="Title only 6"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" name="Google Shape;147;p21"/>
          <p:cNvPicPr preferRelativeResize="0"/>
          <p:nvPr/>
        </p:nvPicPr>
        <p:blipFill rotWithShape="1">
          <a:blip r:embed="rId2">
            <a:alphaModFix/>
          </a:blip>
          <a:srcRect t="41839" r="41255" b="12547"/>
          <a:stretch/>
        </p:blipFill>
        <p:spPr>
          <a:xfrm>
            <a:off x="319867" y="398285"/>
            <a:ext cx="11449733" cy="6036967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Google Shape;148;p21"/>
          <p:cNvSpPr/>
          <p:nvPr/>
        </p:nvSpPr>
        <p:spPr>
          <a:xfrm>
            <a:off x="175967" y="249283"/>
            <a:ext cx="11741319" cy="6359424"/>
          </a:xfrm>
          <a:custGeom>
            <a:avLst/>
            <a:gdLst/>
            <a:ahLst/>
            <a:cxnLst/>
            <a:rect l="l" t="t" r="r" b="b"/>
            <a:pathLst>
              <a:path w="27411" h="15304" extrusionOk="0">
                <a:moveTo>
                  <a:pt x="27326" y="12351"/>
                </a:moveTo>
                <a:lnTo>
                  <a:pt x="27072" y="12599"/>
                </a:lnTo>
                <a:lnTo>
                  <a:pt x="27072" y="2701"/>
                </a:lnTo>
                <a:lnTo>
                  <a:pt x="27326" y="2949"/>
                </a:lnTo>
                <a:lnTo>
                  <a:pt x="27326" y="12351"/>
                </a:lnTo>
                <a:moveTo>
                  <a:pt x="26988" y="2500"/>
                </a:moveTo>
                <a:lnTo>
                  <a:pt x="26667" y="2183"/>
                </a:lnTo>
                <a:lnTo>
                  <a:pt x="26667" y="1610"/>
                </a:lnTo>
                <a:cubicBezTo>
                  <a:pt x="26667" y="1588"/>
                  <a:pt x="26649" y="1569"/>
                  <a:pt x="26625" y="1569"/>
                </a:cubicBezTo>
                <a:cubicBezTo>
                  <a:pt x="26420" y="1569"/>
                  <a:pt x="26233" y="1489"/>
                  <a:pt x="26092" y="1361"/>
                </a:cubicBezTo>
                <a:lnTo>
                  <a:pt x="26988" y="474"/>
                </a:lnTo>
                <a:lnTo>
                  <a:pt x="26988" y="2500"/>
                </a:lnTo>
                <a:moveTo>
                  <a:pt x="26988" y="12683"/>
                </a:moveTo>
                <a:lnTo>
                  <a:pt x="26596" y="13074"/>
                </a:lnTo>
                <a:cubicBezTo>
                  <a:pt x="26586" y="13081"/>
                  <a:pt x="26582" y="13092"/>
                  <a:pt x="26582" y="13103"/>
                </a:cubicBezTo>
                <a:lnTo>
                  <a:pt x="26582" y="13651"/>
                </a:lnTo>
                <a:cubicBezTo>
                  <a:pt x="26353" y="13662"/>
                  <a:pt x="26149" y="13756"/>
                  <a:pt x="26000" y="13906"/>
                </a:cubicBezTo>
                <a:lnTo>
                  <a:pt x="25997" y="13906"/>
                </a:lnTo>
                <a:cubicBezTo>
                  <a:pt x="25849" y="14056"/>
                  <a:pt x="25750" y="14260"/>
                  <a:pt x="25739" y="14486"/>
                </a:cubicBezTo>
                <a:lnTo>
                  <a:pt x="25186" y="14486"/>
                </a:lnTo>
                <a:cubicBezTo>
                  <a:pt x="25175" y="14486"/>
                  <a:pt x="25165" y="14490"/>
                  <a:pt x="25154" y="14497"/>
                </a:cubicBezTo>
                <a:lnTo>
                  <a:pt x="24763" y="14884"/>
                </a:lnTo>
                <a:lnTo>
                  <a:pt x="2645" y="14884"/>
                </a:lnTo>
                <a:lnTo>
                  <a:pt x="2253" y="14497"/>
                </a:lnTo>
                <a:cubicBezTo>
                  <a:pt x="2246" y="14490"/>
                  <a:pt x="2232" y="14486"/>
                  <a:pt x="2222" y="14486"/>
                </a:cubicBezTo>
                <a:lnTo>
                  <a:pt x="1668" y="14486"/>
                </a:lnTo>
                <a:cubicBezTo>
                  <a:pt x="1657" y="14260"/>
                  <a:pt x="1562" y="14056"/>
                  <a:pt x="1411" y="13906"/>
                </a:cubicBezTo>
                <a:lnTo>
                  <a:pt x="1411" y="13906"/>
                </a:lnTo>
                <a:cubicBezTo>
                  <a:pt x="1259" y="13756"/>
                  <a:pt x="1054" y="13662"/>
                  <a:pt x="825" y="13651"/>
                </a:cubicBezTo>
                <a:lnTo>
                  <a:pt x="825" y="13103"/>
                </a:lnTo>
                <a:cubicBezTo>
                  <a:pt x="825" y="13092"/>
                  <a:pt x="822" y="13081"/>
                  <a:pt x="815" y="13074"/>
                </a:cubicBezTo>
                <a:lnTo>
                  <a:pt x="420" y="12683"/>
                </a:lnTo>
                <a:lnTo>
                  <a:pt x="420" y="2617"/>
                </a:lnTo>
                <a:lnTo>
                  <a:pt x="815" y="2230"/>
                </a:lnTo>
                <a:cubicBezTo>
                  <a:pt x="822" y="2219"/>
                  <a:pt x="825" y="2212"/>
                  <a:pt x="825" y="2197"/>
                </a:cubicBezTo>
                <a:lnTo>
                  <a:pt x="825" y="1650"/>
                </a:lnTo>
                <a:cubicBezTo>
                  <a:pt x="1054" y="1642"/>
                  <a:pt x="1259" y="1544"/>
                  <a:pt x="1411" y="1394"/>
                </a:cubicBezTo>
                <a:lnTo>
                  <a:pt x="1411" y="1394"/>
                </a:lnTo>
                <a:cubicBezTo>
                  <a:pt x="1562" y="1245"/>
                  <a:pt x="1657" y="1040"/>
                  <a:pt x="1668" y="818"/>
                </a:cubicBezTo>
                <a:lnTo>
                  <a:pt x="2222" y="818"/>
                </a:lnTo>
                <a:cubicBezTo>
                  <a:pt x="2232" y="818"/>
                  <a:pt x="2246" y="810"/>
                  <a:pt x="2253" y="803"/>
                </a:cubicBezTo>
                <a:lnTo>
                  <a:pt x="2645" y="416"/>
                </a:lnTo>
                <a:lnTo>
                  <a:pt x="24763" y="416"/>
                </a:lnTo>
                <a:lnTo>
                  <a:pt x="25154" y="803"/>
                </a:lnTo>
                <a:cubicBezTo>
                  <a:pt x="25165" y="810"/>
                  <a:pt x="25175" y="818"/>
                  <a:pt x="25186" y="818"/>
                </a:cubicBezTo>
                <a:lnTo>
                  <a:pt x="25739" y="818"/>
                </a:lnTo>
                <a:cubicBezTo>
                  <a:pt x="25750" y="1040"/>
                  <a:pt x="25849" y="1245"/>
                  <a:pt x="25997" y="1394"/>
                </a:cubicBezTo>
                <a:lnTo>
                  <a:pt x="26000" y="1394"/>
                </a:lnTo>
                <a:cubicBezTo>
                  <a:pt x="26149" y="1544"/>
                  <a:pt x="26353" y="1642"/>
                  <a:pt x="26582" y="1650"/>
                </a:cubicBezTo>
                <a:lnTo>
                  <a:pt x="26582" y="2197"/>
                </a:lnTo>
                <a:cubicBezTo>
                  <a:pt x="26582" y="2212"/>
                  <a:pt x="26586" y="2219"/>
                  <a:pt x="26596" y="2230"/>
                </a:cubicBezTo>
                <a:lnTo>
                  <a:pt x="26988" y="2617"/>
                </a:lnTo>
                <a:lnTo>
                  <a:pt x="26988" y="12683"/>
                </a:lnTo>
                <a:moveTo>
                  <a:pt x="26988" y="14826"/>
                </a:moveTo>
                <a:lnTo>
                  <a:pt x="26092" y="13939"/>
                </a:lnTo>
                <a:cubicBezTo>
                  <a:pt x="26233" y="13811"/>
                  <a:pt x="26420" y="13735"/>
                  <a:pt x="26625" y="13735"/>
                </a:cubicBezTo>
                <a:cubicBezTo>
                  <a:pt x="26649" y="13735"/>
                  <a:pt x="26667" y="13713"/>
                  <a:pt x="26667" y="13691"/>
                </a:cubicBezTo>
                <a:lnTo>
                  <a:pt x="26667" y="13121"/>
                </a:lnTo>
                <a:lnTo>
                  <a:pt x="26988" y="12804"/>
                </a:lnTo>
                <a:lnTo>
                  <a:pt x="26988" y="14826"/>
                </a:lnTo>
                <a:moveTo>
                  <a:pt x="24883" y="14884"/>
                </a:moveTo>
                <a:lnTo>
                  <a:pt x="25203" y="14570"/>
                </a:lnTo>
                <a:lnTo>
                  <a:pt x="25778" y="14570"/>
                </a:lnTo>
                <a:cubicBezTo>
                  <a:pt x="25803" y="14570"/>
                  <a:pt x="25821" y="14548"/>
                  <a:pt x="25821" y="14527"/>
                </a:cubicBezTo>
                <a:cubicBezTo>
                  <a:pt x="25821" y="14322"/>
                  <a:pt x="25902" y="14140"/>
                  <a:pt x="26032" y="13997"/>
                </a:cubicBezTo>
                <a:lnTo>
                  <a:pt x="26928" y="14884"/>
                </a:lnTo>
                <a:lnTo>
                  <a:pt x="24883" y="14884"/>
                </a:lnTo>
                <a:moveTo>
                  <a:pt x="24424" y="15220"/>
                </a:moveTo>
                <a:lnTo>
                  <a:pt x="2983" y="15220"/>
                </a:lnTo>
                <a:lnTo>
                  <a:pt x="2729" y="14968"/>
                </a:lnTo>
                <a:lnTo>
                  <a:pt x="24678" y="14968"/>
                </a:lnTo>
                <a:lnTo>
                  <a:pt x="24424" y="15220"/>
                </a:lnTo>
                <a:moveTo>
                  <a:pt x="480" y="14884"/>
                </a:moveTo>
                <a:lnTo>
                  <a:pt x="1379" y="13997"/>
                </a:lnTo>
                <a:cubicBezTo>
                  <a:pt x="1506" y="14140"/>
                  <a:pt x="1587" y="14322"/>
                  <a:pt x="1587" y="14527"/>
                </a:cubicBezTo>
                <a:cubicBezTo>
                  <a:pt x="1587" y="14548"/>
                  <a:pt x="1605" y="14570"/>
                  <a:pt x="1629" y="14570"/>
                </a:cubicBezTo>
                <a:lnTo>
                  <a:pt x="2204" y="14570"/>
                </a:lnTo>
                <a:lnTo>
                  <a:pt x="2525" y="14884"/>
                </a:lnTo>
                <a:lnTo>
                  <a:pt x="480" y="14884"/>
                </a:lnTo>
                <a:moveTo>
                  <a:pt x="420" y="12804"/>
                </a:moveTo>
                <a:lnTo>
                  <a:pt x="741" y="13121"/>
                </a:lnTo>
                <a:lnTo>
                  <a:pt x="741" y="13691"/>
                </a:lnTo>
                <a:cubicBezTo>
                  <a:pt x="741" y="13713"/>
                  <a:pt x="758" y="13735"/>
                  <a:pt x="783" y="13735"/>
                </a:cubicBezTo>
                <a:cubicBezTo>
                  <a:pt x="991" y="13735"/>
                  <a:pt x="1174" y="13811"/>
                  <a:pt x="1319" y="13939"/>
                </a:cubicBezTo>
                <a:lnTo>
                  <a:pt x="420" y="14826"/>
                </a:lnTo>
                <a:lnTo>
                  <a:pt x="420" y="12804"/>
                </a:lnTo>
                <a:moveTo>
                  <a:pt x="420" y="474"/>
                </a:moveTo>
                <a:lnTo>
                  <a:pt x="1319" y="1361"/>
                </a:lnTo>
                <a:cubicBezTo>
                  <a:pt x="1174" y="1489"/>
                  <a:pt x="991" y="1569"/>
                  <a:pt x="783" y="1569"/>
                </a:cubicBezTo>
                <a:cubicBezTo>
                  <a:pt x="758" y="1569"/>
                  <a:pt x="741" y="1588"/>
                  <a:pt x="741" y="1610"/>
                </a:cubicBezTo>
                <a:lnTo>
                  <a:pt x="741" y="2183"/>
                </a:lnTo>
                <a:lnTo>
                  <a:pt x="420" y="2500"/>
                </a:lnTo>
                <a:lnTo>
                  <a:pt x="420" y="474"/>
                </a:lnTo>
                <a:moveTo>
                  <a:pt x="2525" y="416"/>
                </a:moveTo>
                <a:lnTo>
                  <a:pt x="2204" y="734"/>
                </a:lnTo>
                <a:lnTo>
                  <a:pt x="1629" y="734"/>
                </a:lnTo>
                <a:cubicBezTo>
                  <a:pt x="1605" y="734"/>
                  <a:pt x="1587" y="752"/>
                  <a:pt x="1587" y="774"/>
                </a:cubicBezTo>
                <a:cubicBezTo>
                  <a:pt x="1587" y="978"/>
                  <a:pt x="1506" y="1161"/>
                  <a:pt x="1379" y="1303"/>
                </a:cubicBezTo>
                <a:lnTo>
                  <a:pt x="480" y="416"/>
                </a:lnTo>
                <a:lnTo>
                  <a:pt x="2525" y="416"/>
                </a:lnTo>
                <a:moveTo>
                  <a:pt x="2983" y="80"/>
                </a:moveTo>
                <a:lnTo>
                  <a:pt x="24424" y="80"/>
                </a:lnTo>
                <a:lnTo>
                  <a:pt x="24678" y="332"/>
                </a:lnTo>
                <a:lnTo>
                  <a:pt x="2729" y="332"/>
                </a:lnTo>
                <a:lnTo>
                  <a:pt x="2983" y="80"/>
                </a:lnTo>
                <a:moveTo>
                  <a:pt x="26928" y="416"/>
                </a:moveTo>
                <a:lnTo>
                  <a:pt x="26032" y="1303"/>
                </a:lnTo>
                <a:cubicBezTo>
                  <a:pt x="25902" y="1161"/>
                  <a:pt x="25821" y="978"/>
                  <a:pt x="25821" y="774"/>
                </a:cubicBezTo>
                <a:cubicBezTo>
                  <a:pt x="25821" y="752"/>
                  <a:pt x="25803" y="734"/>
                  <a:pt x="25778" y="734"/>
                </a:cubicBezTo>
                <a:lnTo>
                  <a:pt x="25203" y="734"/>
                </a:lnTo>
                <a:lnTo>
                  <a:pt x="24883" y="416"/>
                </a:lnTo>
                <a:lnTo>
                  <a:pt x="26928" y="416"/>
                </a:lnTo>
                <a:moveTo>
                  <a:pt x="335" y="12599"/>
                </a:moveTo>
                <a:lnTo>
                  <a:pt x="81" y="12351"/>
                </a:lnTo>
                <a:lnTo>
                  <a:pt x="81" y="2949"/>
                </a:lnTo>
                <a:lnTo>
                  <a:pt x="335" y="2701"/>
                </a:lnTo>
                <a:lnTo>
                  <a:pt x="335" y="12599"/>
                </a:lnTo>
                <a:moveTo>
                  <a:pt x="27397" y="2905"/>
                </a:moveTo>
                <a:lnTo>
                  <a:pt x="27072" y="2584"/>
                </a:lnTo>
                <a:lnTo>
                  <a:pt x="27072" y="376"/>
                </a:lnTo>
                <a:cubicBezTo>
                  <a:pt x="27072" y="365"/>
                  <a:pt x="27069" y="354"/>
                  <a:pt x="27058" y="343"/>
                </a:cubicBezTo>
                <a:cubicBezTo>
                  <a:pt x="27051" y="336"/>
                  <a:pt x="27041" y="332"/>
                  <a:pt x="27030" y="332"/>
                </a:cubicBezTo>
                <a:lnTo>
                  <a:pt x="24798" y="332"/>
                </a:lnTo>
                <a:lnTo>
                  <a:pt x="24473" y="11"/>
                </a:lnTo>
                <a:cubicBezTo>
                  <a:pt x="24466" y="4"/>
                  <a:pt x="24452" y="0"/>
                  <a:pt x="24442" y="0"/>
                </a:cubicBezTo>
                <a:lnTo>
                  <a:pt x="2966" y="0"/>
                </a:lnTo>
                <a:cubicBezTo>
                  <a:pt x="2955" y="0"/>
                  <a:pt x="2945" y="4"/>
                  <a:pt x="2934" y="11"/>
                </a:cubicBezTo>
                <a:lnTo>
                  <a:pt x="2610" y="332"/>
                </a:lnTo>
                <a:lnTo>
                  <a:pt x="377" y="332"/>
                </a:lnTo>
                <a:cubicBezTo>
                  <a:pt x="356" y="332"/>
                  <a:pt x="335" y="350"/>
                  <a:pt x="335" y="376"/>
                </a:cubicBezTo>
                <a:lnTo>
                  <a:pt x="335" y="2584"/>
                </a:lnTo>
                <a:lnTo>
                  <a:pt x="11" y="2905"/>
                </a:lnTo>
                <a:cubicBezTo>
                  <a:pt x="4" y="2913"/>
                  <a:pt x="0" y="2924"/>
                  <a:pt x="0" y="2935"/>
                </a:cubicBezTo>
                <a:lnTo>
                  <a:pt x="0" y="12366"/>
                </a:lnTo>
                <a:cubicBezTo>
                  <a:pt x="0" y="12377"/>
                  <a:pt x="4" y="12388"/>
                  <a:pt x="11" y="12395"/>
                </a:cubicBezTo>
                <a:lnTo>
                  <a:pt x="335" y="12720"/>
                </a:lnTo>
                <a:lnTo>
                  <a:pt x="335" y="14928"/>
                </a:lnTo>
                <a:cubicBezTo>
                  <a:pt x="335" y="14950"/>
                  <a:pt x="356" y="14968"/>
                  <a:pt x="377" y="14968"/>
                </a:cubicBezTo>
                <a:lnTo>
                  <a:pt x="2610" y="14968"/>
                </a:lnTo>
                <a:lnTo>
                  <a:pt x="2934" y="15289"/>
                </a:lnTo>
                <a:cubicBezTo>
                  <a:pt x="2945" y="15300"/>
                  <a:pt x="2955" y="15304"/>
                  <a:pt x="2966" y="15304"/>
                </a:cubicBezTo>
                <a:lnTo>
                  <a:pt x="24442" y="15304"/>
                </a:lnTo>
                <a:cubicBezTo>
                  <a:pt x="24452" y="15304"/>
                  <a:pt x="24466" y="15300"/>
                  <a:pt x="24473" y="15289"/>
                </a:cubicBezTo>
                <a:lnTo>
                  <a:pt x="24798" y="14968"/>
                </a:lnTo>
                <a:lnTo>
                  <a:pt x="27030" y="14968"/>
                </a:lnTo>
                <a:cubicBezTo>
                  <a:pt x="27041" y="14968"/>
                  <a:pt x="27051" y="14965"/>
                  <a:pt x="27058" y="14957"/>
                </a:cubicBezTo>
                <a:cubicBezTo>
                  <a:pt x="27069" y="14950"/>
                  <a:pt x="27072" y="14939"/>
                  <a:pt x="27072" y="14928"/>
                </a:cubicBezTo>
                <a:lnTo>
                  <a:pt x="27072" y="12720"/>
                </a:lnTo>
                <a:lnTo>
                  <a:pt x="27397" y="12395"/>
                </a:lnTo>
                <a:cubicBezTo>
                  <a:pt x="27407" y="12388"/>
                  <a:pt x="27411" y="12377"/>
                  <a:pt x="27411" y="12366"/>
                </a:cubicBezTo>
                <a:lnTo>
                  <a:pt x="27411" y="2935"/>
                </a:lnTo>
                <a:cubicBezTo>
                  <a:pt x="27411" y="2924"/>
                  <a:pt x="27407" y="2913"/>
                  <a:pt x="27397" y="290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9" name="Google Shape;149;p21"/>
          <p:cNvSpPr txBox="1">
            <a:spLocks noGrp="1"/>
          </p:cNvSpPr>
          <p:nvPr>
            <p:ph type="title"/>
          </p:nvPr>
        </p:nvSpPr>
        <p:spPr>
          <a:xfrm>
            <a:off x="950967" y="536067"/>
            <a:ext cx="10290000" cy="74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pic>
        <p:nvPicPr>
          <p:cNvPr id="150" name="Google Shape;150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2385457">
            <a:off x="-387405" y="5238269"/>
            <a:ext cx="2676744" cy="1625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6786701">
            <a:off x="10060486" y="570237"/>
            <a:ext cx="2579687" cy="13296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7507157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7">
  <p:cSld name="Title only 7"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" name="Google Shape;153;p22"/>
          <p:cNvPicPr preferRelativeResize="0"/>
          <p:nvPr/>
        </p:nvPicPr>
        <p:blipFill rotWithShape="1">
          <a:blip r:embed="rId2">
            <a:alphaModFix/>
          </a:blip>
          <a:srcRect t="41839" r="41255" b="12547"/>
          <a:stretch/>
        </p:blipFill>
        <p:spPr>
          <a:xfrm>
            <a:off x="319867" y="398285"/>
            <a:ext cx="11449733" cy="6036967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Google Shape;154;p22"/>
          <p:cNvSpPr/>
          <p:nvPr/>
        </p:nvSpPr>
        <p:spPr>
          <a:xfrm>
            <a:off x="175967" y="249283"/>
            <a:ext cx="11741319" cy="6359424"/>
          </a:xfrm>
          <a:custGeom>
            <a:avLst/>
            <a:gdLst/>
            <a:ahLst/>
            <a:cxnLst/>
            <a:rect l="l" t="t" r="r" b="b"/>
            <a:pathLst>
              <a:path w="27411" h="15304" extrusionOk="0">
                <a:moveTo>
                  <a:pt x="27326" y="12351"/>
                </a:moveTo>
                <a:lnTo>
                  <a:pt x="27072" y="12599"/>
                </a:lnTo>
                <a:lnTo>
                  <a:pt x="27072" y="2701"/>
                </a:lnTo>
                <a:lnTo>
                  <a:pt x="27326" y="2949"/>
                </a:lnTo>
                <a:lnTo>
                  <a:pt x="27326" y="12351"/>
                </a:lnTo>
                <a:moveTo>
                  <a:pt x="26988" y="2500"/>
                </a:moveTo>
                <a:lnTo>
                  <a:pt x="26667" y="2183"/>
                </a:lnTo>
                <a:lnTo>
                  <a:pt x="26667" y="1610"/>
                </a:lnTo>
                <a:cubicBezTo>
                  <a:pt x="26667" y="1588"/>
                  <a:pt x="26649" y="1569"/>
                  <a:pt x="26625" y="1569"/>
                </a:cubicBezTo>
                <a:cubicBezTo>
                  <a:pt x="26420" y="1569"/>
                  <a:pt x="26233" y="1489"/>
                  <a:pt x="26092" y="1361"/>
                </a:cubicBezTo>
                <a:lnTo>
                  <a:pt x="26988" y="474"/>
                </a:lnTo>
                <a:lnTo>
                  <a:pt x="26988" y="2500"/>
                </a:lnTo>
                <a:moveTo>
                  <a:pt x="26988" y="12683"/>
                </a:moveTo>
                <a:lnTo>
                  <a:pt x="26596" y="13074"/>
                </a:lnTo>
                <a:cubicBezTo>
                  <a:pt x="26586" y="13081"/>
                  <a:pt x="26582" y="13092"/>
                  <a:pt x="26582" y="13103"/>
                </a:cubicBezTo>
                <a:lnTo>
                  <a:pt x="26582" y="13651"/>
                </a:lnTo>
                <a:cubicBezTo>
                  <a:pt x="26353" y="13662"/>
                  <a:pt x="26149" y="13756"/>
                  <a:pt x="26000" y="13906"/>
                </a:cubicBezTo>
                <a:lnTo>
                  <a:pt x="25997" y="13906"/>
                </a:lnTo>
                <a:cubicBezTo>
                  <a:pt x="25849" y="14056"/>
                  <a:pt x="25750" y="14260"/>
                  <a:pt x="25739" y="14486"/>
                </a:cubicBezTo>
                <a:lnTo>
                  <a:pt x="25186" y="14486"/>
                </a:lnTo>
                <a:cubicBezTo>
                  <a:pt x="25175" y="14486"/>
                  <a:pt x="25165" y="14490"/>
                  <a:pt x="25154" y="14497"/>
                </a:cubicBezTo>
                <a:lnTo>
                  <a:pt x="24763" y="14884"/>
                </a:lnTo>
                <a:lnTo>
                  <a:pt x="2645" y="14884"/>
                </a:lnTo>
                <a:lnTo>
                  <a:pt x="2253" y="14497"/>
                </a:lnTo>
                <a:cubicBezTo>
                  <a:pt x="2246" y="14490"/>
                  <a:pt x="2232" y="14486"/>
                  <a:pt x="2222" y="14486"/>
                </a:cubicBezTo>
                <a:lnTo>
                  <a:pt x="1668" y="14486"/>
                </a:lnTo>
                <a:cubicBezTo>
                  <a:pt x="1657" y="14260"/>
                  <a:pt x="1562" y="14056"/>
                  <a:pt x="1411" y="13906"/>
                </a:cubicBezTo>
                <a:lnTo>
                  <a:pt x="1411" y="13906"/>
                </a:lnTo>
                <a:cubicBezTo>
                  <a:pt x="1259" y="13756"/>
                  <a:pt x="1054" y="13662"/>
                  <a:pt x="825" y="13651"/>
                </a:cubicBezTo>
                <a:lnTo>
                  <a:pt x="825" y="13103"/>
                </a:lnTo>
                <a:cubicBezTo>
                  <a:pt x="825" y="13092"/>
                  <a:pt x="822" y="13081"/>
                  <a:pt x="815" y="13074"/>
                </a:cubicBezTo>
                <a:lnTo>
                  <a:pt x="420" y="12683"/>
                </a:lnTo>
                <a:lnTo>
                  <a:pt x="420" y="2617"/>
                </a:lnTo>
                <a:lnTo>
                  <a:pt x="815" y="2230"/>
                </a:lnTo>
                <a:cubicBezTo>
                  <a:pt x="822" y="2219"/>
                  <a:pt x="825" y="2212"/>
                  <a:pt x="825" y="2197"/>
                </a:cubicBezTo>
                <a:lnTo>
                  <a:pt x="825" y="1650"/>
                </a:lnTo>
                <a:cubicBezTo>
                  <a:pt x="1054" y="1642"/>
                  <a:pt x="1259" y="1544"/>
                  <a:pt x="1411" y="1394"/>
                </a:cubicBezTo>
                <a:lnTo>
                  <a:pt x="1411" y="1394"/>
                </a:lnTo>
                <a:cubicBezTo>
                  <a:pt x="1562" y="1245"/>
                  <a:pt x="1657" y="1040"/>
                  <a:pt x="1668" y="818"/>
                </a:cubicBezTo>
                <a:lnTo>
                  <a:pt x="2222" y="818"/>
                </a:lnTo>
                <a:cubicBezTo>
                  <a:pt x="2232" y="818"/>
                  <a:pt x="2246" y="810"/>
                  <a:pt x="2253" y="803"/>
                </a:cubicBezTo>
                <a:lnTo>
                  <a:pt x="2645" y="416"/>
                </a:lnTo>
                <a:lnTo>
                  <a:pt x="24763" y="416"/>
                </a:lnTo>
                <a:lnTo>
                  <a:pt x="25154" y="803"/>
                </a:lnTo>
                <a:cubicBezTo>
                  <a:pt x="25165" y="810"/>
                  <a:pt x="25175" y="818"/>
                  <a:pt x="25186" y="818"/>
                </a:cubicBezTo>
                <a:lnTo>
                  <a:pt x="25739" y="818"/>
                </a:lnTo>
                <a:cubicBezTo>
                  <a:pt x="25750" y="1040"/>
                  <a:pt x="25849" y="1245"/>
                  <a:pt x="25997" y="1394"/>
                </a:cubicBezTo>
                <a:lnTo>
                  <a:pt x="26000" y="1394"/>
                </a:lnTo>
                <a:cubicBezTo>
                  <a:pt x="26149" y="1544"/>
                  <a:pt x="26353" y="1642"/>
                  <a:pt x="26582" y="1650"/>
                </a:cubicBezTo>
                <a:lnTo>
                  <a:pt x="26582" y="2197"/>
                </a:lnTo>
                <a:cubicBezTo>
                  <a:pt x="26582" y="2212"/>
                  <a:pt x="26586" y="2219"/>
                  <a:pt x="26596" y="2230"/>
                </a:cubicBezTo>
                <a:lnTo>
                  <a:pt x="26988" y="2617"/>
                </a:lnTo>
                <a:lnTo>
                  <a:pt x="26988" y="12683"/>
                </a:lnTo>
                <a:moveTo>
                  <a:pt x="26988" y="14826"/>
                </a:moveTo>
                <a:lnTo>
                  <a:pt x="26092" y="13939"/>
                </a:lnTo>
                <a:cubicBezTo>
                  <a:pt x="26233" y="13811"/>
                  <a:pt x="26420" y="13735"/>
                  <a:pt x="26625" y="13735"/>
                </a:cubicBezTo>
                <a:cubicBezTo>
                  <a:pt x="26649" y="13735"/>
                  <a:pt x="26667" y="13713"/>
                  <a:pt x="26667" y="13691"/>
                </a:cubicBezTo>
                <a:lnTo>
                  <a:pt x="26667" y="13121"/>
                </a:lnTo>
                <a:lnTo>
                  <a:pt x="26988" y="12804"/>
                </a:lnTo>
                <a:lnTo>
                  <a:pt x="26988" y="14826"/>
                </a:lnTo>
                <a:moveTo>
                  <a:pt x="24883" y="14884"/>
                </a:moveTo>
                <a:lnTo>
                  <a:pt x="25203" y="14570"/>
                </a:lnTo>
                <a:lnTo>
                  <a:pt x="25778" y="14570"/>
                </a:lnTo>
                <a:cubicBezTo>
                  <a:pt x="25803" y="14570"/>
                  <a:pt x="25821" y="14548"/>
                  <a:pt x="25821" y="14527"/>
                </a:cubicBezTo>
                <a:cubicBezTo>
                  <a:pt x="25821" y="14322"/>
                  <a:pt x="25902" y="14140"/>
                  <a:pt x="26032" y="13997"/>
                </a:cubicBezTo>
                <a:lnTo>
                  <a:pt x="26928" y="14884"/>
                </a:lnTo>
                <a:lnTo>
                  <a:pt x="24883" y="14884"/>
                </a:lnTo>
                <a:moveTo>
                  <a:pt x="24424" y="15220"/>
                </a:moveTo>
                <a:lnTo>
                  <a:pt x="2983" y="15220"/>
                </a:lnTo>
                <a:lnTo>
                  <a:pt x="2729" y="14968"/>
                </a:lnTo>
                <a:lnTo>
                  <a:pt x="24678" y="14968"/>
                </a:lnTo>
                <a:lnTo>
                  <a:pt x="24424" y="15220"/>
                </a:lnTo>
                <a:moveTo>
                  <a:pt x="480" y="14884"/>
                </a:moveTo>
                <a:lnTo>
                  <a:pt x="1379" y="13997"/>
                </a:lnTo>
                <a:cubicBezTo>
                  <a:pt x="1506" y="14140"/>
                  <a:pt x="1587" y="14322"/>
                  <a:pt x="1587" y="14527"/>
                </a:cubicBezTo>
                <a:cubicBezTo>
                  <a:pt x="1587" y="14548"/>
                  <a:pt x="1605" y="14570"/>
                  <a:pt x="1629" y="14570"/>
                </a:cubicBezTo>
                <a:lnTo>
                  <a:pt x="2204" y="14570"/>
                </a:lnTo>
                <a:lnTo>
                  <a:pt x="2525" y="14884"/>
                </a:lnTo>
                <a:lnTo>
                  <a:pt x="480" y="14884"/>
                </a:lnTo>
                <a:moveTo>
                  <a:pt x="420" y="12804"/>
                </a:moveTo>
                <a:lnTo>
                  <a:pt x="741" y="13121"/>
                </a:lnTo>
                <a:lnTo>
                  <a:pt x="741" y="13691"/>
                </a:lnTo>
                <a:cubicBezTo>
                  <a:pt x="741" y="13713"/>
                  <a:pt x="758" y="13735"/>
                  <a:pt x="783" y="13735"/>
                </a:cubicBezTo>
                <a:cubicBezTo>
                  <a:pt x="991" y="13735"/>
                  <a:pt x="1174" y="13811"/>
                  <a:pt x="1319" y="13939"/>
                </a:cubicBezTo>
                <a:lnTo>
                  <a:pt x="420" y="14826"/>
                </a:lnTo>
                <a:lnTo>
                  <a:pt x="420" y="12804"/>
                </a:lnTo>
                <a:moveTo>
                  <a:pt x="420" y="474"/>
                </a:moveTo>
                <a:lnTo>
                  <a:pt x="1319" y="1361"/>
                </a:lnTo>
                <a:cubicBezTo>
                  <a:pt x="1174" y="1489"/>
                  <a:pt x="991" y="1569"/>
                  <a:pt x="783" y="1569"/>
                </a:cubicBezTo>
                <a:cubicBezTo>
                  <a:pt x="758" y="1569"/>
                  <a:pt x="741" y="1588"/>
                  <a:pt x="741" y="1610"/>
                </a:cubicBezTo>
                <a:lnTo>
                  <a:pt x="741" y="2183"/>
                </a:lnTo>
                <a:lnTo>
                  <a:pt x="420" y="2500"/>
                </a:lnTo>
                <a:lnTo>
                  <a:pt x="420" y="474"/>
                </a:lnTo>
                <a:moveTo>
                  <a:pt x="2525" y="416"/>
                </a:moveTo>
                <a:lnTo>
                  <a:pt x="2204" y="734"/>
                </a:lnTo>
                <a:lnTo>
                  <a:pt x="1629" y="734"/>
                </a:lnTo>
                <a:cubicBezTo>
                  <a:pt x="1605" y="734"/>
                  <a:pt x="1587" y="752"/>
                  <a:pt x="1587" y="774"/>
                </a:cubicBezTo>
                <a:cubicBezTo>
                  <a:pt x="1587" y="978"/>
                  <a:pt x="1506" y="1161"/>
                  <a:pt x="1379" y="1303"/>
                </a:cubicBezTo>
                <a:lnTo>
                  <a:pt x="480" y="416"/>
                </a:lnTo>
                <a:lnTo>
                  <a:pt x="2525" y="416"/>
                </a:lnTo>
                <a:moveTo>
                  <a:pt x="2983" y="80"/>
                </a:moveTo>
                <a:lnTo>
                  <a:pt x="24424" y="80"/>
                </a:lnTo>
                <a:lnTo>
                  <a:pt x="24678" y="332"/>
                </a:lnTo>
                <a:lnTo>
                  <a:pt x="2729" y="332"/>
                </a:lnTo>
                <a:lnTo>
                  <a:pt x="2983" y="80"/>
                </a:lnTo>
                <a:moveTo>
                  <a:pt x="26928" y="416"/>
                </a:moveTo>
                <a:lnTo>
                  <a:pt x="26032" y="1303"/>
                </a:lnTo>
                <a:cubicBezTo>
                  <a:pt x="25902" y="1161"/>
                  <a:pt x="25821" y="978"/>
                  <a:pt x="25821" y="774"/>
                </a:cubicBezTo>
                <a:cubicBezTo>
                  <a:pt x="25821" y="752"/>
                  <a:pt x="25803" y="734"/>
                  <a:pt x="25778" y="734"/>
                </a:cubicBezTo>
                <a:lnTo>
                  <a:pt x="25203" y="734"/>
                </a:lnTo>
                <a:lnTo>
                  <a:pt x="24883" y="416"/>
                </a:lnTo>
                <a:lnTo>
                  <a:pt x="26928" y="416"/>
                </a:lnTo>
                <a:moveTo>
                  <a:pt x="335" y="12599"/>
                </a:moveTo>
                <a:lnTo>
                  <a:pt x="81" y="12351"/>
                </a:lnTo>
                <a:lnTo>
                  <a:pt x="81" y="2949"/>
                </a:lnTo>
                <a:lnTo>
                  <a:pt x="335" y="2701"/>
                </a:lnTo>
                <a:lnTo>
                  <a:pt x="335" y="12599"/>
                </a:lnTo>
                <a:moveTo>
                  <a:pt x="27397" y="2905"/>
                </a:moveTo>
                <a:lnTo>
                  <a:pt x="27072" y="2584"/>
                </a:lnTo>
                <a:lnTo>
                  <a:pt x="27072" y="376"/>
                </a:lnTo>
                <a:cubicBezTo>
                  <a:pt x="27072" y="365"/>
                  <a:pt x="27069" y="354"/>
                  <a:pt x="27058" y="343"/>
                </a:cubicBezTo>
                <a:cubicBezTo>
                  <a:pt x="27051" y="336"/>
                  <a:pt x="27041" y="332"/>
                  <a:pt x="27030" y="332"/>
                </a:cubicBezTo>
                <a:lnTo>
                  <a:pt x="24798" y="332"/>
                </a:lnTo>
                <a:lnTo>
                  <a:pt x="24473" y="11"/>
                </a:lnTo>
                <a:cubicBezTo>
                  <a:pt x="24466" y="4"/>
                  <a:pt x="24452" y="0"/>
                  <a:pt x="24442" y="0"/>
                </a:cubicBezTo>
                <a:lnTo>
                  <a:pt x="2966" y="0"/>
                </a:lnTo>
                <a:cubicBezTo>
                  <a:pt x="2955" y="0"/>
                  <a:pt x="2945" y="4"/>
                  <a:pt x="2934" y="11"/>
                </a:cubicBezTo>
                <a:lnTo>
                  <a:pt x="2610" y="332"/>
                </a:lnTo>
                <a:lnTo>
                  <a:pt x="377" y="332"/>
                </a:lnTo>
                <a:cubicBezTo>
                  <a:pt x="356" y="332"/>
                  <a:pt x="335" y="350"/>
                  <a:pt x="335" y="376"/>
                </a:cubicBezTo>
                <a:lnTo>
                  <a:pt x="335" y="2584"/>
                </a:lnTo>
                <a:lnTo>
                  <a:pt x="11" y="2905"/>
                </a:lnTo>
                <a:cubicBezTo>
                  <a:pt x="4" y="2913"/>
                  <a:pt x="0" y="2924"/>
                  <a:pt x="0" y="2935"/>
                </a:cubicBezTo>
                <a:lnTo>
                  <a:pt x="0" y="12366"/>
                </a:lnTo>
                <a:cubicBezTo>
                  <a:pt x="0" y="12377"/>
                  <a:pt x="4" y="12388"/>
                  <a:pt x="11" y="12395"/>
                </a:cubicBezTo>
                <a:lnTo>
                  <a:pt x="335" y="12720"/>
                </a:lnTo>
                <a:lnTo>
                  <a:pt x="335" y="14928"/>
                </a:lnTo>
                <a:cubicBezTo>
                  <a:pt x="335" y="14950"/>
                  <a:pt x="356" y="14968"/>
                  <a:pt x="377" y="14968"/>
                </a:cubicBezTo>
                <a:lnTo>
                  <a:pt x="2610" y="14968"/>
                </a:lnTo>
                <a:lnTo>
                  <a:pt x="2934" y="15289"/>
                </a:lnTo>
                <a:cubicBezTo>
                  <a:pt x="2945" y="15300"/>
                  <a:pt x="2955" y="15304"/>
                  <a:pt x="2966" y="15304"/>
                </a:cubicBezTo>
                <a:lnTo>
                  <a:pt x="24442" y="15304"/>
                </a:lnTo>
                <a:cubicBezTo>
                  <a:pt x="24452" y="15304"/>
                  <a:pt x="24466" y="15300"/>
                  <a:pt x="24473" y="15289"/>
                </a:cubicBezTo>
                <a:lnTo>
                  <a:pt x="24798" y="14968"/>
                </a:lnTo>
                <a:lnTo>
                  <a:pt x="27030" y="14968"/>
                </a:lnTo>
                <a:cubicBezTo>
                  <a:pt x="27041" y="14968"/>
                  <a:pt x="27051" y="14965"/>
                  <a:pt x="27058" y="14957"/>
                </a:cubicBezTo>
                <a:cubicBezTo>
                  <a:pt x="27069" y="14950"/>
                  <a:pt x="27072" y="14939"/>
                  <a:pt x="27072" y="14928"/>
                </a:cubicBezTo>
                <a:lnTo>
                  <a:pt x="27072" y="12720"/>
                </a:lnTo>
                <a:lnTo>
                  <a:pt x="27397" y="12395"/>
                </a:lnTo>
                <a:cubicBezTo>
                  <a:pt x="27407" y="12388"/>
                  <a:pt x="27411" y="12377"/>
                  <a:pt x="27411" y="12366"/>
                </a:cubicBezTo>
                <a:lnTo>
                  <a:pt x="27411" y="2935"/>
                </a:lnTo>
                <a:cubicBezTo>
                  <a:pt x="27411" y="2924"/>
                  <a:pt x="27407" y="2913"/>
                  <a:pt x="27397" y="290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5" name="Google Shape;155;p22"/>
          <p:cNvSpPr txBox="1">
            <a:spLocks noGrp="1"/>
          </p:cNvSpPr>
          <p:nvPr>
            <p:ph type="title"/>
          </p:nvPr>
        </p:nvSpPr>
        <p:spPr>
          <a:xfrm>
            <a:off x="950967" y="536067"/>
            <a:ext cx="10290000" cy="74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pic>
        <p:nvPicPr>
          <p:cNvPr id="156" name="Google Shape;156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43167" y="6184859"/>
            <a:ext cx="4377615" cy="103945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6673903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8">
  <p:cSld name="Title only 8"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" name="Google Shape;158;p23"/>
          <p:cNvPicPr preferRelativeResize="0"/>
          <p:nvPr/>
        </p:nvPicPr>
        <p:blipFill rotWithShape="1">
          <a:blip r:embed="rId2">
            <a:alphaModFix/>
          </a:blip>
          <a:srcRect t="41839" r="41255" b="12547"/>
          <a:stretch/>
        </p:blipFill>
        <p:spPr>
          <a:xfrm>
            <a:off x="319867" y="398285"/>
            <a:ext cx="11449733" cy="6036967"/>
          </a:xfrm>
          <a:prstGeom prst="rect">
            <a:avLst/>
          </a:prstGeom>
          <a:noFill/>
          <a:ln>
            <a:noFill/>
          </a:ln>
        </p:spPr>
      </p:pic>
      <p:sp>
        <p:nvSpPr>
          <p:cNvPr id="159" name="Google Shape;159;p23"/>
          <p:cNvSpPr/>
          <p:nvPr/>
        </p:nvSpPr>
        <p:spPr>
          <a:xfrm>
            <a:off x="175967" y="249283"/>
            <a:ext cx="11741319" cy="6359424"/>
          </a:xfrm>
          <a:custGeom>
            <a:avLst/>
            <a:gdLst/>
            <a:ahLst/>
            <a:cxnLst/>
            <a:rect l="l" t="t" r="r" b="b"/>
            <a:pathLst>
              <a:path w="27411" h="15304" extrusionOk="0">
                <a:moveTo>
                  <a:pt x="27326" y="12351"/>
                </a:moveTo>
                <a:lnTo>
                  <a:pt x="27072" y="12599"/>
                </a:lnTo>
                <a:lnTo>
                  <a:pt x="27072" y="2701"/>
                </a:lnTo>
                <a:lnTo>
                  <a:pt x="27326" y="2949"/>
                </a:lnTo>
                <a:lnTo>
                  <a:pt x="27326" y="12351"/>
                </a:lnTo>
                <a:moveTo>
                  <a:pt x="26988" y="2500"/>
                </a:moveTo>
                <a:lnTo>
                  <a:pt x="26667" y="2183"/>
                </a:lnTo>
                <a:lnTo>
                  <a:pt x="26667" y="1610"/>
                </a:lnTo>
                <a:cubicBezTo>
                  <a:pt x="26667" y="1588"/>
                  <a:pt x="26649" y="1569"/>
                  <a:pt x="26625" y="1569"/>
                </a:cubicBezTo>
                <a:cubicBezTo>
                  <a:pt x="26420" y="1569"/>
                  <a:pt x="26233" y="1489"/>
                  <a:pt x="26092" y="1361"/>
                </a:cubicBezTo>
                <a:lnTo>
                  <a:pt x="26988" y="474"/>
                </a:lnTo>
                <a:lnTo>
                  <a:pt x="26988" y="2500"/>
                </a:lnTo>
                <a:moveTo>
                  <a:pt x="26988" y="12683"/>
                </a:moveTo>
                <a:lnTo>
                  <a:pt x="26596" y="13074"/>
                </a:lnTo>
                <a:cubicBezTo>
                  <a:pt x="26586" y="13081"/>
                  <a:pt x="26582" y="13092"/>
                  <a:pt x="26582" y="13103"/>
                </a:cubicBezTo>
                <a:lnTo>
                  <a:pt x="26582" y="13651"/>
                </a:lnTo>
                <a:cubicBezTo>
                  <a:pt x="26353" y="13662"/>
                  <a:pt x="26149" y="13756"/>
                  <a:pt x="26000" y="13906"/>
                </a:cubicBezTo>
                <a:lnTo>
                  <a:pt x="25997" y="13906"/>
                </a:lnTo>
                <a:cubicBezTo>
                  <a:pt x="25849" y="14056"/>
                  <a:pt x="25750" y="14260"/>
                  <a:pt x="25739" y="14486"/>
                </a:cubicBezTo>
                <a:lnTo>
                  <a:pt x="25186" y="14486"/>
                </a:lnTo>
                <a:cubicBezTo>
                  <a:pt x="25175" y="14486"/>
                  <a:pt x="25165" y="14490"/>
                  <a:pt x="25154" y="14497"/>
                </a:cubicBezTo>
                <a:lnTo>
                  <a:pt x="24763" y="14884"/>
                </a:lnTo>
                <a:lnTo>
                  <a:pt x="2645" y="14884"/>
                </a:lnTo>
                <a:lnTo>
                  <a:pt x="2253" y="14497"/>
                </a:lnTo>
                <a:cubicBezTo>
                  <a:pt x="2246" y="14490"/>
                  <a:pt x="2232" y="14486"/>
                  <a:pt x="2222" y="14486"/>
                </a:cubicBezTo>
                <a:lnTo>
                  <a:pt x="1668" y="14486"/>
                </a:lnTo>
                <a:cubicBezTo>
                  <a:pt x="1657" y="14260"/>
                  <a:pt x="1562" y="14056"/>
                  <a:pt x="1411" y="13906"/>
                </a:cubicBezTo>
                <a:lnTo>
                  <a:pt x="1411" y="13906"/>
                </a:lnTo>
                <a:cubicBezTo>
                  <a:pt x="1259" y="13756"/>
                  <a:pt x="1054" y="13662"/>
                  <a:pt x="825" y="13651"/>
                </a:cubicBezTo>
                <a:lnTo>
                  <a:pt x="825" y="13103"/>
                </a:lnTo>
                <a:cubicBezTo>
                  <a:pt x="825" y="13092"/>
                  <a:pt x="822" y="13081"/>
                  <a:pt x="815" y="13074"/>
                </a:cubicBezTo>
                <a:lnTo>
                  <a:pt x="420" y="12683"/>
                </a:lnTo>
                <a:lnTo>
                  <a:pt x="420" y="2617"/>
                </a:lnTo>
                <a:lnTo>
                  <a:pt x="815" y="2230"/>
                </a:lnTo>
                <a:cubicBezTo>
                  <a:pt x="822" y="2219"/>
                  <a:pt x="825" y="2212"/>
                  <a:pt x="825" y="2197"/>
                </a:cubicBezTo>
                <a:lnTo>
                  <a:pt x="825" y="1650"/>
                </a:lnTo>
                <a:cubicBezTo>
                  <a:pt x="1054" y="1642"/>
                  <a:pt x="1259" y="1544"/>
                  <a:pt x="1411" y="1394"/>
                </a:cubicBezTo>
                <a:lnTo>
                  <a:pt x="1411" y="1394"/>
                </a:lnTo>
                <a:cubicBezTo>
                  <a:pt x="1562" y="1245"/>
                  <a:pt x="1657" y="1040"/>
                  <a:pt x="1668" y="818"/>
                </a:cubicBezTo>
                <a:lnTo>
                  <a:pt x="2222" y="818"/>
                </a:lnTo>
                <a:cubicBezTo>
                  <a:pt x="2232" y="818"/>
                  <a:pt x="2246" y="810"/>
                  <a:pt x="2253" y="803"/>
                </a:cubicBezTo>
                <a:lnTo>
                  <a:pt x="2645" y="416"/>
                </a:lnTo>
                <a:lnTo>
                  <a:pt x="24763" y="416"/>
                </a:lnTo>
                <a:lnTo>
                  <a:pt x="25154" y="803"/>
                </a:lnTo>
                <a:cubicBezTo>
                  <a:pt x="25165" y="810"/>
                  <a:pt x="25175" y="818"/>
                  <a:pt x="25186" y="818"/>
                </a:cubicBezTo>
                <a:lnTo>
                  <a:pt x="25739" y="818"/>
                </a:lnTo>
                <a:cubicBezTo>
                  <a:pt x="25750" y="1040"/>
                  <a:pt x="25849" y="1245"/>
                  <a:pt x="25997" y="1394"/>
                </a:cubicBezTo>
                <a:lnTo>
                  <a:pt x="26000" y="1394"/>
                </a:lnTo>
                <a:cubicBezTo>
                  <a:pt x="26149" y="1544"/>
                  <a:pt x="26353" y="1642"/>
                  <a:pt x="26582" y="1650"/>
                </a:cubicBezTo>
                <a:lnTo>
                  <a:pt x="26582" y="2197"/>
                </a:lnTo>
                <a:cubicBezTo>
                  <a:pt x="26582" y="2212"/>
                  <a:pt x="26586" y="2219"/>
                  <a:pt x="26596" y="2230"/>
                </a:cubicBezTo>
                <a:lnTo>
                  <a:pt x="26988" y="2617"/>
                </a:lnTo>
                <a:lnTo>
                  <a:pt x="26988" y="12683"/>
                </a:lnTo>
                <a:moveTo>
                  <a:pt x="26988" y="14826"/>
                </a:moveTo>
                <a:lnTo>
                  <a:pt x="26092" y="13939"/>
                </a:lnTo>
                <a:cubicBezTo>
                  <a:pt x="26233" y="13811"/>
                  <a:pt x="26420" y="13735"/>
                  <a:pt x="26625" y="13735"/>
                </a:cubicBezTo>
                <a:cubicBezTo>
                  <a:pt x="26649" y="13735"/>
                  <a:pt x="26667" y="13713"/>
                  <a:pt x="26667" y="13691"/>
                </a:cubicBezTo>
                <a:lnTo>
                  <a:pt x="26667" y="13121"/>
                </a:lnTo>
                <a:lnTo>
                  <a:pt x="26988" y="12804"/>
                </a:lnTo>
                <a:lnTo>
                  <a:pt x="26988" y="14826"/>
                </a:lnTo>
                <a:moveTo>
                  <a:pt x="24883" y="14884"/>
                </a:moveTo>
                <a:lnTo>
                  <a:pt x="25203" y="14570"/>
                </a:lnTo>
                <a:lnTo>
                  <a:pt x="25778" y="14570"/>
                </a:lnTo>
                <a:cubicBezTo>
                  <a:pt x="25803" y="14570"/>
                  <a:pt x="25821" y="14548"/>
                  <a:pt x="25821" y="14527"/>
                </a:cubicBezTo>
                <a:cubicBezTo>
                  <a:pt x="25821" y="14322"/>
                  <a:pt x="25902" y="14140"/>
                  <a:pt x="26032" y="13997"/>
                </a:cubicBezTo>
                <a:lnTo>
                  <a:pt x="26928" y="14884"/>
                </a:lnTo>
                <a:lnTo>
                  <a:pt x="24883" y="14884"/>
                </a:lnTo>
                <a:moveTo>
                  <a:pt x="24424" y="15220"/>
                </a:moveTo>
                <a:lnTo>
                  <a:pt x="2983" y="15220"/>
                </a:lnTo>
                <a:lnTo>
                  <a:pt x="2729" y="14968"/>
                </a:lnTo>
                <a:lnTo>
                  <a:pt x="24678" y="14968"/>
                </a:lnTo>
                <a:lnTo>
                  <a:pt x="24424" y="15220"/>
                </a:lnTo>
                <a:moveTo>
                  <a:pt x="480" y="14884"/>
                </a:moveTo>
                <a:lnTo>
                  <a:pt x="1379" y="13997"/>
                </a:lnTo>
                <a:cubicBezTo>
                  <a:pt x="1506" y="14140"/>
                  <a:pt x="1587" y="14322"/>
                  <a:pt x="1587" y="14527"/>
                </a:cubicBezTo>
                <a:cubicBezTo>
                  <a:pt x="1587" y="14548"/>
                  <a:pt x="1605" y="14570"/>
                  <a:pt x="1629" y="14570"/>
                </a:cubicBezTo>
                <a:lnTo>
                  <a:pt x="2204" y="14570"/>
                </a:lnTo>
                <a:lnTo>
                  <a:pt x="2525" y="14884"/>
                </a:lnTo>
                <a:lnTo>
                  <a:pt x="480" y="14884"/>
                </a:lnTo>
                <a:moveTo>
                  <a:pt x="420" y="12804"/>
                </a:moveTo>
                <a:lnTo>
                  <a:pt x="741" y="13121"/>
                </a:lnTo>
                <a:lnTo>
                  <a:pt x="741" y="13691"/>
                </a:lnTo>
                <a:cubicBezTo>
                  <a:pt x="741" y="13713"/>
                  <a:pt x="758" y="13735"/>
                  <a:pt x="783" y="13735"/>
                </a:cubicBezTo>
                <a:cubicBezTo>
                  <a:pt x="991" y="13735"/>
                  <a:pt x="1174" y="13811"/>
                  <a:pt x="1319" y="13939"/>
                </a:cubicBezTo>
                <a:lnTo>
                  <a:pt x="420" y="14826"/>
                </a:lnTo>
                <a:lnTo>
                  <a:pt x="420" y="12804"/>
                </a:lnTo>
                <a:moveTo>
                  <a:pt x="420" y="474"/>
                </a:moveTo>
                <a:lnTo>
                  <a:pt x="1319" y="1361"/>
                </a:lnTo>
                <a:cubicBezTo>
                  <a:pt x="1174" y="1489"/>
                  <a:pt x="991" y="1569"/>
                  <a:pt x="783" y="1569"/>
                </a:cubicBezTo>
                <a:cubicBezTo>
                  <a:pt x="758" y="1569"/>
                  <a:pt x="741" y="1588"/>
                  <a:pt x="741" y="1610"/>
                </a:cubicBezTo>
                <a:lnTo>
                  <a:pt x="741" y="2183"/>
                </a:lnTo>
                <a:lnTo>
                  <a:pt x="420" y="2500"/>
                </a:lnTo>
                <a:lnTo>
                  <a:pt x="420" y="474"/>
                </a:lnTo>
                <a:moveTo>
                  <a:pt x="2525" y="416"/>
                </a:moveTo>
                <a:lnTo>
                  <a:pt x="2204" y="734"/>
                </a:lnTo>
                <a:lnTo>
                  <a:pt x="1629" y="734"/>
                </a:lnTo>
                <a:cubicBezTo>
                  <a:pt x="1605" y="734"/>
                  <a:pt x="1587" y="752"/>
                  <a:pt x="1587" y="774"/>
                </a:cubicBezTo>
                <a:cubicBezTo>
                  <a:pt x="1587" y="978"/>
                  <a:pt x="1506" y="1161"/>
                  <a:pt x="1379" y="1303"/>
                </a:cubicBezTo>
                <a:lnTo>
                  <a:pt x="480" y="416"/>
                </a:lnTo>
                <a:lnTo>
                  <a:pt x="2525" y="416"/>
                </a:lnTo>
                <a:moveTo>
                  <a:pt x="2983" y="80"/>
                </a:moveTo>
                <a:lnTo>
                  <a:pt x="24424" y="80"/>
                </a:lnTo>
                <a:lnTo>
                  <a:pt x="24678" y="332"/>
                </a:lnTo>
                <a:lnTo>
                  <a:pt x="2729" y="332"/>
                </a:lnTo>
                <a:lnTo>
                  <a:pt x="2983" y="80"/>
                </a:lnTo>
                <a:moveTo>
                  <a:pt x="26928" y="416"/>
                </a:moveTo>
                <a:lnTo>
                  <a:pt x="26032" y="1303"/>
                </a:lnTo>
                <a:cubicBezTo>
                  <a:pt x="25902" y="1161"/>
                  <a:pt x="25821" y="978"/>
                  <a:pt x="25821" y="774"/>
                </a:cubicBezTo>
                <a:cubicBezTo>
                  <a:pt x="25821" y="752"/>
                  <a:pt x="25803" y="734"/>
                  <a:pt x="25778" y="734"/>
                </a:cubicBezTo>
                <a:lnTo>
                  <a:pt x="25203" y="734"/>
                </a:lnTo>
                <a:lnTo>
                  <a:pt x="24883" y="416"/>
                </a:lnTo>
                <a:lnTo>
                  <a:pt x="26928" y="416"/>
                </a:lnTo>
                <a:moveTo>
                  <a:pt x="335" y="12599"/>
                </a:moveTo>
                <a:lnTo>
                  <a:pt x="81" y="12351"/>
                </a:lnTo>
                <a:lnTo>
                  <a:pt x="81" y="2949"/>
                </a:lnTo>
                <a:lnTo>
                  <a:pt x="335" y="2701"/>
                </a:lnTo>
                <a:lnTo>
                  <a:pt x="335" y="12599"/>
                </a:lnTo>
                <a:moveTo>
                  <a:pt x="27397" y="2905"/>
                </a:moveTo>
                <a:lnTo>
                  <a:pt x="27072" y="2584"/>
                </a:lnTo>
                <a:lnTo>
                  <a:pt x="27072" y="376"/>
                </a:lnTo>
                <a:cubicBezTo>
                  <a:pt x="27072" y="365"/>
                  <a:pt x="27069" y="354"/>
                  <a:pt x="27058" y="343"/>
                </a:cubicBezTo>
                <a:cubicBezTo>
                  <a:pt x="27051" y="336"/>
                  <a:pt x="27041" y="332"/>
                  <a:pt x="27030" y="332"/>
                </a:cubicBezTo>
                <a:lnTo>
                  <a:pt x="24798" y="332"/>
                </a:lnTo>
                <a:lnTo>
                  <a:pt x="24473" y="11"/>
                </a:lnTo>
                <a:cubicBezTo>
                  <a:pt x="24466" y="4"/>
                  <a:pt x="24452" y="0"/>
                  <a:pt x="24442" y="0"/>
                </a:cubicBezTo>
                <a:lnTo>
                  <a:pt x="2966" y="0"/>
                </a:lnTo>
                <a:cubicBezTo>
                  <a:pt x="2955" y="0"/>
                  <a:pt x="2945" y="4"/>
                  <a:pt x="2934" y="11"/>
                </a:cubicBezTo>
                <a:lnTo>
                  <a:pt x="2610" y="332"/>
                </a:lnTo>
                <a:lnTo>
                  <a:pt x="377" y="332"/>
                </a:lnTo>
                <a:cubicBezTo>
                  <a:pt x="356" y="332"/>
                  <a:pt x="335" y="350"/>
                  <a:pt x="335" y="376"/>
                </a:cubicBezTo>
                <a:lnTo>
                  <a:pt x="335" y="2584"/>
                </a:lnTo>
                <a:lnTo>
                  <a:pt x="11" y="2905"/>
                </a:lnTo>
                <a:cubicBezTo>
                  <a:pt x="4" y="2913"/>
                  <a:pt x="0" y="2924"/>
                  <a:pt x="0" y="2935"/>
                </a:cubicBezTo>
                <a:lnTo>
                  <a:pt x="0" y="12366"/>
                </a:lnTo>
                <a:cubicBezTo>
                  <a:pt x="0" y="12377"/>
                  <a:pt x="4" y="12388"/>
                  <a:pt x="11" y="12395"/>
                </a:cubicBezTo>
                <a:lnTo>
                  <a:pt x="335" y="12720"/>
                </a:lnTo>
                <a:lnTo>
                  <a:pt x="335" y="14928"/>
                </a:lnTo>
                <a:cubicBezTo>
                  <a:pt x="335" y="14950"/>
                  <a:pt x="356" y="14968"/>
                  <a:pt x="377" y="14968"/>
                </a:cubicBezTo>
                <a:lnTo>
                  <a:pt x="2610" y="14968"/>
                </a:lnTo>
                <a:lnTo>
                  <a:pt x="2934" y="15289"/>
                </a:lnTo>
                <a:cubicBezTo>
                  <a:pt x="2945" y="15300"/>
                  <a:pt x="2955" y="15304"/>
                  <a:pt x="2966" y="15304"/>
                </a:cubicBezTo>
                <a:lnTo>
                  <a:pt x="24442" y="15304"/>
                </a:lnTo>
                <a:cubicBezTo>
                  <a:pt x="24452" y="15304"/>
                  <a:pt x="24466" y="15300"/>
                  <a:pt x="24473" y="15289"/>
                </a:cubicBezTo>
                <a:lnTo>
                  <a:pt x="24798" y="14968"/>
                </a:lnTo>
                <a:lnTo>
                  <a:pt x="27030" y="14968"/>
                </a:lnTo>
                <a:cubicBezTo>
                  <a:pt x="27041" y="14968"/>
                  <a:pt x="27051" y="14965"/>
                  <a:pt x="27058" y="14957"/>
                </a:cubicBezTo>
                <a:cubicBezTo>
                  <a:pt x="27069" y="14950"/>
                  <a:pt x="27072" y="14939"/>
                  <a:pt x="27072" y="14928"/>
                </a:cubicBezTo>
                <a:lnTo>
                  <a:pt x="27072" y="12720"/>
                </a:lnTo>
                <a:lnTo>
                  <a:pt x="27397" y="12395"/>
                </a:lnTo>
                <a:cubicBezTo>
                  <a:pt x="27407" y="12388"/>
                  <a:pt x="27411" y="12377"/>
                  <a:pt x="27411" y="12366"/>
                </a:cubicBezTo>
                <a:lnTo>
                  <a:pt x="27411" y="2935"/>
                </a:lnTo>
                <a:cubicBezTo>
                  <a:pt x="27411" y="2924"/>
                  <a:pt x="27407" y="2913"/>
                  <a:pt x="27397" y="290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Google Shape;160;p23"/>
          <p:cNvSpPr txBox="1">
            <a:spLocks noGrp="1"/>
          </p:cNvSpPr>
          <p:nvPr>
            <p:ph type="title"/>
          </p:nvPr>
        </p:nvSpPr>
        <p:spPr>
          <a:xfrm>
            <a:off x="950967" y="536067"/>
            <a:ext cx="10290000" cy="74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pic>
        <p:nvPicPr>
          <p:cNvPr id="161" name="Google Shape;161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5201" y="5406393"/>
            <a:ext cx="1817367" cy="191974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0251514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2">
  <p:cSld name="Title and text 2"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" name="Google Shape;163;p24"/>
          <p:cNvPicPr preferRelativeResize="0"/>
          <p:nvPr/>
        </p:nvPicPr>
        <p:blipFill rotWithShape="1">
          <a:blip r:embed="rId2">
            <a:alphaModFix/>
          </a:blip>
          <a:srcRect t="41839" r="41255" b="12547"/>
          <a:stretch/>
        </p:blipFill>
        <p:spPr>
          <a:xfrm>
            <a:off x="319867" y="398285"/>
            <a:ext cx="11449733" cy="6036967"/>
          </a:xfrm>
          <a:prstGeom prst="rect">
            <a:avLst/>
          </a:prstGeom>
          <a:noFill/>
          <a:ln>
            <a:noFill/>
          </a:ln>
        </p:spPr>
      </p:pic>
      <p:sp>
        <p:nvSpPr>
          <p:cNvPr id="164" name="Google Shape;164;p24"/>
          <p:cNvSpPr/>
          <p:nvPr/>
        </p:nvSpPr>
        <p:spPr>
          <a:xfrm>
            <a:off x="175967" y="249283"/>
            <a:ext cx="11741319" cy="6359424"/>
          </a:xfrm>
          <a:custGeom>
            <a:avLst/>
            <a:gdLst/>
            <a:ahLst/>
            <a:cxnLst/>
            <a:rect l="l" t="t" r="r" b="b"/>
            <a:pathLst>
              <a:path w="27411" h="15304" extrusionOk="0">
                <a:moveTo>
                  <a:pt x="27326" y="12351"/>
                </a:moveTo>
                <a:lnTo>
                  <a:pt x="27072" y="12599"/>
                </a:lnTo>
                <a:lnTo>
                  <a:pt x="27072" y="2701"/>
                </a:lnTo>
                <a:lnTo>
                  <a:pt x="27326" y="2949"/>
                </a:lnTo>
                <a:lnTo>
                  <a:pt x="27326" y="12351"/>
                </a:lnTo>
                <a:moveTo>
                  <a:pt x="26988" y="2500"/>
                </a:moveTo>
                <a:lnTo>
                  <a:pt x="26667" y="2183"/>
                </a:lnTo>
                <a:lnTo>
                  <a:pt x="26667" y="1610"/>
                </a:lnTo>
                <a:cubicBezTo>
                  <a:pt x="26667" y="1588"/>
                  <a:pt x="26649" y="1569"/>
                  <a:pt x="26625" y="1569"/>
                </a:cubicBezTo>
                <a:cubicBezTo>
                  <a:pt x="26420" y="1569"/>
                  <a:pt x="26233" y="1489"/>
                  <a:pt x="26092" y="1361"/>
                </a:cubicBezTo>
                <a:lnTo>
                  <a:pt x="26988" y="474"/>
                </a:lnTo>
                <a:lnTo>
                  <a:pt x="26988" y="2500"/>
                </a:lnTo>
                <a:moveTo>
                  <a:pt x="26988" y="12683"/>
                </a:moveTo>
                <a:lnTo>
                  <a:pt x="26596" y="13074"/>
                </a:lnTo>
                <a:cubicBezTo>
                  <a:pt x="26586" y="13081"/>
                  <a:pt x="26582" y="13092"/>
                  <a:pt x="26582" y="13103"/>
                </a:cubicBezTo>
                <a:lnTo>
                  <a:pt x="26582" y="13651"/>
                </a:lnTo>
                <a:cubicBezTo>
                  <a:pt x="26353" y="13662"/>
                  <a:pt x="26149" y="13756"/>
                  <a:pt x="26000" y="13906"/>
                </a:cubicBezTo>
                <a:lnTo>
                  <a:pt x="25997" y="13906"/>
                </a:lnTo>
                <a:cubicBezTo>
                  <a:pt x="25849" y="14056"/>
                  <a:pt x="25750" y="14260"/>
                  <a:pt x="25739" y="14486"/>
                </a:cubicBezTo>
                <a:lnTo>
                  <a:pt x="25186" y="14486"/>
                </a:lnTo>
                <a:cubicBezTo>
                  <a:pt x="25175" y="14486"/>
                  <a:pt x="25165" y="14490"/>
                  <a:pt x="25154" y="14497"/>
                </a:cubicBezTo>
                <a:lnTo>
                  <a:pt x="24763" y="14884"/>
                </a:lnTo>
                <a:lnTo>
                  <a:pt x="2645" y="14884"/>
                </a:lnTo>
                <a:lnTo>
                  <a:pt x="2253" y="14497"/>
                </a:lnTo>
                <a:cubicBezTo>
                  <a:pt x="2246" y="14490"/>
                  <a:pt x="2232" y="14486"/>
                  <a:pt x="2222" y="14486"/>
                </a:cubicBezTo>
                <a:lnTo>
                  <a:pt x="1668" y="14486"/>
                </a:lnTo>
                <a:cubicBezTo>
                  <a:pt x="1657" y="14260"/>
                  <a:pt x="1562" y="14056"/>
                  <a:pt x="1411" y="13906"/>
                </a:cubicBezTo>
                <a:lnTo>
                  <a:pt x="1411" y="13906"/>
                </a:lnTo>
                <a:cubicBezTo>
                  <a:pt x="1259" y="13756"/>
                  <a:pt x="1054" y="13662"/>
                  <a:pt x="825" y="13651"/>
                </a:cubicBezTo>
                <a:lnTo>
                  <a:pt x="825" y="13103"/>
                </a:lnTo>
                <a:cubicBezTo>
                  <a:pt x="825" y="13092"/>
                  <a:pt x="822" y="13081"/>
                  <a:pt x="815" y="13074"/>
                </a:cubicBezTo>
                <a:lnTo>
                  <a:pt x="420" y="12683"/>
                </a:lnTo>
                <a:lnTo>
                  <a:pt x="420" y="2617"/>
                </a:lnTo>
                <a:lnTo>
                  <a:pt x="815" y="2230"/>
                </a:lnTo>
                <a:cubicBezTo>
                  <a:pt x="822" y="2219"/>
                  <a:pt x="825" y="2212"/>
                  <a:pt x="825" y="2197"/>
                </a:cubicBezTo>
                <a:lnTo>
                  <a:pt x="825" y="1650"/>
                </a:lnTo>
                <a:cubicBezTo>
                  <a:pt x="1054" y="1642"/>
                  <a:pt x="1259" y="1544"/>
                  <a:pt x="1411" y="1394"/>
                </a:cubicBezTo>
                <a:lnTo>
                  <a:pt x="1411" y="1394"/>
                </a:lnTo>
                <a:cubicBezTo>
                  <a:pt x="1562" y="1245"/>
                  <a:pt x="1657" y="1040"/>
                  <a:pt x="1668" y="818"/>
                </a:cubicBezTo>
                <a:lnTo>
                  <a:pt x="2222" y="818"/>
                </a:lnTo>
                <a:cubicBezTo>
                  <a:pt x="2232" y="818"/>
                  <a:pt x="2246" y="810"/>
                  <a:pt x="2253" y="803"/>
                </a:cubicBezTo>
                <a:lnTo>
                  <a:pt x="2645" y="416"/>
                </a:lnTo>
                <a:lnTo>
                  <a:pt x="24763" y="416"/>
                </a:lnTo>
                <a:lnTo>
                  <a:pt x="25154" y="803"/>
                </a:lnTo>
                <a:cubicBezTo>
                  <a:pt x="25165" y="810"/>
                  <a:pt x="25175" y="818"/>
                  <a:pt x="25186" y="818"/>
                </a:cubicBezTo>
                <a:lnTo>
                  <a:pt x="25739" y="818"/>
                </a:lnTo>
                <a:cubicBezTo>
                  <a:pt x="25750" y="1040"/>
                  <a:pt x="25849" y="1245"/>
                  <a:pt x="25997" y="1394"/>
                </a:cubicBezTo>
                <a:lnTo>
                  <a:pt x="26000" y="1394"/>
                </a:lnTo>
                <a:cubicBezTo>
                  <a:pt x="26149" y="1544"/>
                  <a:pt x="26353" y="1642"/>
                  <a:pt x="26582" y="1650"/>
                </a:cubicBezTo>
                <a:lnTo>
                  <a:pt x="26582" y="2197"/>
                </a:lnTo>
                <a:cubicBezTo>
                  <a:pt x="26582" y="2212"/>
                  <a:pt x="26586" y="2219"/>
                  <a:pt x="26596" y="2230"/>
                </a:cubicBezTo>
                <a:lnTo>
                  <a:pt x="26988" y="2617"/>
                </a:lnTo>
                <a:lnTo>
                  <a:pt x="26988" y="12683"/>
                </a:lnTo>
                <a:moveTo>
                  <a:pt x="26988" y="14826"/>
                </a:moveTo>
                <a:lnTo>
                  <a:pt x="26092" y="13939"/>
                </a:lnTo>
                <a:cubicBezTo>
                  <a:pt x="26233" y="13811"/>
                  <a:pt x="26420" y="13735"/>
                  <a:pt x="26625" y="13735"/>
                </a:cubicBezTo>
                <a:cubicBezTo>
                  <a:pt x="26649" y="13735"/>
                  <a:pt x="26667" y="13713"/>
                  <a:pt x="26667" y="13691"/>
                </a:cubicBezTo>
                <a:lnTo>
                  <a:pt x="26667" y="13121"/>
                </a:lnTo>
                <a:lnTo>
                  <a:pt x="26988" y="12804"/>
                </a:lnTo>
                <a:lnTo>
                  <a:pt x="26988" y="14826"/>
                </a:lnTo>
                <a:moveTo>
                  <a:pt x="24883" y="14884"/>
                </a:moveTo>
                <a:lnTo>
                  <a:pt x="25203" y="14570"/>
                </a:lnTo>
                <a:lnTo>
                  <a:pt x="25778" y="14570"/>
                </a:lnTo>
                <a:cubicBezTo>
                  <a:pt x="25803" y="14570"/>
                  <a:pt x="25821" y="14548"/>
                  <a:pt x="25821" y="14527"/>
                </a:cubicBezTo>
                <a:cubicBezTo>
                  <a:pt x="25821" y="14322"/>
                  <a:pt x="25902" y="14140"/>
                  <a:pt x="26032" y="13997"/>
                </a:cubicBezTo>
                <a:lnTo>
                  <a:pt x="26928" y="14884"/>
                </a:lnTo>
                <a:lnTo>
                  <a:pt x="24883" y="14884"/>
                </a:lnTo>
                <a:moveTo>
                  <a:pt x="24424" y="15220"/>
                </a:moveTo>
                <a:lnTo>
                  <a:pt x="2983" y="15220"/>
                </a:lnTo>
                <a:lnTo>
                  <a:pt x="2729" y="14968"/>
                </a:lnTo>
                <a:lnTo>
                  <a:pt x="24678" y="14968"/>
                </a:lnTo>
                <a:lnTo>
                  <a:pt x="24424" y="15220"/>
                </a:lnTo>
                <a:moveTo>
                  <a:pt x="480" y="14884"/>
                </a:moveTo>
                <a:lnTo>
                  <a:pt x="1379" y="13997"/>
                </a:lnTo>
                <a:cubicBezTo>
                  <a:pt x="1506" y="14140"/>
                  <a:pt x="1587" y="14322"/>
                  <a:pt x="1587" y="14527"/>
                </a:cubicBezTo>
                <a:cubicBezTo>
                  <a:pt x="1587" y="14548"/>
                  <a:pt x="1605" y="14570"/>
                  <a:pt x="1629" y="14570"/>
                </a:cubicBezTo>
                <a:lnTo>
                  <a:pt x="2204" y="14570"/>
                </a:lnTo>
                <a:lnTo>
                  <a:pt x="2525" y="14884"/>
                </a:lnTo>
                <a:lnTo>
                  <a:pt x="480" y="14884"/>
                </a:lnTo>
                <a:moveTo>
                  <a:pt x="420" y="12804"/>
                </a:moveTo>
                <a:lnTo>
                  <a:pt x="741" y="13121"/>
                </a:lnTo>
                <a:lnTo>
                  <a:pt x="741" y="13691"/>
                </a:lnTo>
                <a:cubicBezTo>
                  <a:pt x="741" y="13713"/>
                  <a:pt x="758" y="13735"/>
                  <a:pt x="783" y="13735"/>
                </a:cubicBezTo>
                <a:cubicBezTo>
                  <a:pt x="991" y="13735"/>
                  <a:pt x="1174" y="13811"/>
                  <a:pt x="1319" y="13939"/>
                </a:cubicBezTo>
                <a:lnTo>
                  <a:pt x="420" y="14826"/>
                </a:lnTo>
                <a:lnTo>
                  <a:pt x="420" y="12804"/>
                </a:lnTo>
                <a:moveTo>
                  <a:pt x="420" y="474"/>
                </a:moveTo>
                <a:lnTo>
                  <a:pt x="1319" y="1361"/>
                </a:lnTo>
                <a:cubicBezTo>
                  <a:pt x="1174" y="1489"/>
                  <a:pt x="991" y="1569"/>
                  <a:pt x="783" y="1569"/>
                </a:cubicBezTo>
                <a:cubicBezTo>
                  <a:pt x="758" y="1569"/>
                  <a:pt x="741" y="1588"/>
                  <a:pt x="741" y="1610"/>
                </a:cubicBezTo>
                <a:lnTo>
                  <a:pt x="741" y="2183"/>
                </a:lnTo>
                <a:lnTo>
                  <a:pt x="420" y="2500"/>
                </a:lnTo>
                <a:lnTo>
                  <a:pt x="420" y="474"/>
                </a:lnTo>
                <a:moveTo>
                  <a:pt x="2525" y="416"/>
                </a:moveTo>
                <a:lnTo>
                  <a:pt x="2204" y="734"/>
                </a:lnTo>
                <a:lnTo>
                  <a:pt x="1629" y="734"/>
                </a:lnTo>
                <a:cubicBezTo>
                  <a:pt x="1605" y="734"/>
                  <a:pt x="1587" y="752"/>
                  <a:pt x="1587" y="774"/>
                </a:cubicBezTo>
                <a:cubicBezTo>
                  <a:pt x="1587" y="978"/>
                  <a:pt x="1506" y="1161"/>
                  <a:pt x="1379" y="1303"/>
                </a:cubicBezTo>
                <a:lnTo>
                  <a:pt x="480" y="416"/>
                </a:lnTo>
                <a:lnTo>
                  <a:pt x="2525" y="416"/>
                </a:lnTo>
                <a:moveTo>
                  <a:pt x="2983" y="80"/>
                </a:moveTo>
                <a:lnTo>
                  <a:pt x="24424" y="80"/>
                </a:lnTo>
                <a:lnTo>
                  <a:pt x="24678" y="332"/>
                </a:lnTo>
                <a:lnTo>
                  <a:pt x="2729" y="332"/>
                </a:lnTo>
                <a:lnTo>
                  <a:pt x="2983" y="80"/>
                </a:lnTo>
                <a:moveTo>
                  <a:pt x="26928" y="416"/>
                </a:moveTo>
                <a:lnTo>
                  <a:pt x="26032" y="1303"/>
                </a:lnTo>
                <a:cubicBezTo>
                  <a:pt x="25902" y="1161"/>
                  <a:pt x="25821" y="978"/>
                  <a:pt x="25821" y="774"/>
                </a:cubicBezTo>
                <a:cubicBezTo>
                  <a:pt x="25821" y="752"/>
                  <a:pt x="25803" y="734"/>
                  <a:pt x="25778" y="734"/>
                </a:cubicBezTo>
                <a:lnTo>
                  <a:pt x="25203" y="734"/>
                </a:lnTo>
                <a:lnTo>
                  <a:pt x="24883" y="416"/>
                </a:lnTo>
                <a:lnTo>
                  <a:pt x="26928" y="416"/>
                </a:lnTo>
                <a:moveTo>
                  <a:pt x="335" y="12599"/>
                </a:moveTo>
                <a:lnTo>
                  <a:pt x="81" y="12351"/>
                </a:lnTo>
                <a:lnTo>
                  <a:pt x="81" y="2949"/>
                </a:lnTo>
                <a:lnTo>
                  <a:pt x="335" y="2701"/>
                </a:lnTo>
                <a:lnTo>
                  <a:pt x="335" y="12599"/>
                </a:lnTo>
                <a:moveTo>
                  <a:pt x="27397" y="2905"/>
                </a:moveTo>
                <a:lnTo>
                  <a:pt x="27072" y="2584"/>
                </a:lnTo>
                <a:lnTo>
                  <a:pt x="27072" y="376"/>
                </a:lnTo>
                <a:cubicBezTo>
                  <a:pt x="27072" y="365"/>
                  <a:pt x="27069" y="354"/>
                  <a:pt x="27058" y="343"/>
                </a:cubicBezTo>
                <a:cubicBezTo>
                  <a:pt x="27051" y="336"/>
                  <a:pt x="27041" y="332"/>
                  <a:pt x="27030" y="332"/>
                </a:cubicBezTo>
                <a:lnTo>
                  <a:pt x="24798" y="332"/>
                </a:lnTo>
                <a:lnTo>
                  <a:pt x="24473" y="11"/>
                </a:lnTo>
                <a:cubicBezTo>
                  <a:pt x="24466" y="4"/>
                  <a:pt x="24452" y="0"/>
                  <a:pt x="24442" y="0"/>
                </a:cubicBezTo>
                <a:lnTo>
                  <a:pt x="2966" y="0"/>
                </a:lnTo>
                <a:cubicBezTo>
                  <a:pt x="2955" y="0"/>
                  <a:pt x="2945" y="4"/>
                  <a:pt x="2934" y="11"/>
                </a:cubicBezTo>
                <a:lnTo>
                  <a:pt x="2610" y="332"/>
                </a:lnTo>
                <a:lnTo>
                  <a:pt x="377" y="332"/>
                </a:lnTo>
                <a:cubicBezTo>
                  <a:pt x="356" y="332"/>
                  <a:pt x="335" y="350"/>
                  <a:pt x="335" y="376"/>
                </a:cubicBezTo>
                <a:lnTo>
                  <a:pt x="335" y="2584"/>
                </a:lnTo>
                <a:lnTo>
                  <a:pt x="11" y="2905"/>
                </a:lnTo>
                <a:cubicBezTo>
                  <a:pt x="4" y="2913"/>
                  <a:pt x="0" y="2924"/>
                  <a:pt x="0" y="2935"/>
                </a:cubicBezTo>
                <a:lnTo>
                  <a:pt x="0" y="12366"/>
                </a:lnTo>
                <a:cubicBezTo>
                  <a:pt x="0" y="12377"/>
                  <a:pt x="4" y="12388"/>
                  <a:pt x="11" y="12395"/>
                </a:cubicBezTo>
                <a:lnTo>
                  <a:pt x="335" y="12720"/>
                </a:lnTo>
                <a:lnTo>
                  <a:pt x="335" y="14928"/>
                </a:lnTo>
                <a:cubicBezTo>
                  <a:pt x="335" y="14950"/>
                  <a:pt x="356" y="14968"/>
                  <a:pt x="377" y="14968"/>
                </a:cubicBezTo>
                <a:lnTo>
                  <a:pt x="2610" y="14968"/>
                </a:lnTo>
                <a:lnTo>
                  <a:pt x="2934" y="15289"/>
                </a:lnTo>
                <a:cubicBezTo>
                  <a:pt x="2945" y="15300"/>
                  <a:pt x="2955" y="15304"/>
                  <a:pt x="2966" y="15304"/>
                </a:cubicBezTo>
                <a:lnTo>
                  <a:pt x="24442" y="15304"/>
                </a:lnTo>
                <a:cubicBezTo>
                  <a:pt x="24452" y="15304"/>
                  <a:pt x="24466" y="15300"/>
                  <a:pt x="24473" y="15289"/>
                </a:cubicBezTo>
                <a:lnTo>
                  <a:pt x="24798" y="14968"/>
                </a:lnTo>
                <a:lnTo>
                  <a:pt x="27030" y="14968"/>
                </a:lnTo>
                <a:cubicBezTo>
                  <a:pt x="27041" y="14968"/>
                  <a:pt x="27051" y="14965"/>
                  <a:pt x="27058" y="14957"/>
                </a:cubicBezTo>
                <a:cubicBezTo>
                  <a:pt x="27069" y="14950"/>
                  <a:pt x="27072" y="14939"/>
                  <a:pt x="27072" y="14928"/>
                </a:cubicBezTo>
                <a:lnTo>
                  <a:pt x="27072" y="12720"/>
                </a:lnTo>
                <a:lnTo>
                  <a:pt x="27397" y="12395"/>
                </a:lnTo>
                <a:cubicBezTo>
                  <a:pt x="27407" y="12388"/>
                  <a:pt x="27411" y="12377"/>
                  <a:pt x="27411" y="12366"/>
                </a:cubicBezTo>
                <a:lnTo>
                  <a:pt x="27411" y="2935"/>
                </a:lnTo>
                <a:cubicBezTo>
                  <a:pt x="27411" y="2924"/>
                  <a:pt x="27407" y="2913"/>
                  <a:pt x="27397" y="290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5" name="Google Shape;165;p24"/>
          <p:cNvSpPr txBox="1">
            <a:spLocks noGrp="1"/>
          </p:cNvSpPr>
          <p:nvPr>
            <p:ph type="title"/>
          </p:nvPr>
        </p:nvSpPr>
        <p:spPr>
          <a:xfrm>
            <a:off x="950967" y="536067"/>
            <a:ext cx="10290000" cy="74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66" name="Google Shape;166;p24"/>
          <p:cNvSpPr txBox="1">
            <a:spLocks noGrp="1"/>
          </p:cNvSpPr>
          <p:nvPr>
            <p:ph type="body" idx="1"/>
          </p:nvPr>
        </p:nvSpPr>
        <p:spPr>
          <a:xfrm>
            <a:off x="960033" y="1672800"/>
            <a:ext cx="9141200" cy="177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Anaheim"/>
              <a:buChar char="●"/>
              <a:defRPr sz="1867">
                <a:solidFill>
                  <a:srgbClr val="262626"/>
                </a:solidFill>
                <a:latin typeface="Barlow" panose="00000500000000000000" pitchFamily="2" charset="0"/>
              </a:defRPr>
            </a:lvl1pPr>
            <a:lvl2pPr marL="1219170" lvl="1" indent="-40639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○"/>
              <a:defRPr/>
            </a:lvl2pPr>
            <a:lvl3pPr marL="1828754" lvl="2" indent="-40639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■"/>
              <a:defRPr/>
            </a:lvl3pPr>
            <a:lvl4pPr marL="2438339" lvl="3" indent="-40639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●"/>
              <a:defRPr/>
            </a:lvl4pPr>
            <a:lvl5pPr marL="3047924" lvl="4" indent="-40639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○"/>
              <a:defRPr/>
            </a:lvl5pPr>
            <a:lvl6pPr marL="3657509" lvl="5" indent="-40639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■"/>
              <a:defRPr/>
            </a:lvl6pPr>
            <a:lvl7pPr marL="4267093" lvl="6" indent="-40639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●"/>
              <a:defRPr/>
            </a:lvl7pPr>
            <a:lvl8pPr marL="4876678" lvl="7" indent="-40639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○"/>
              <a:defRPr/>
            </a:lvl8pPr>
            <a:lvl9pPr marL="5486263" lvl="8" indent="-40639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■"/>
              <a:defRPr/>
            </a:lvl9pPr>
          </a:lstStyle>
          <a:p>
            <a:endParaRPr dirty="0"/>
          </a:p>
        </p:txBody>
      </p:sp>
      <p:pic>
        <p:nvPicPr>
          <p:cNvPr id="167" name="Google Shape;167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5101" y="5355333"/>
            <a:ext cx="1670559" cy="2471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2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-2055263">
            <a:off x="8777211" y="5217715"/>
            <a:ext cx="4144872" cy="104117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6150403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Title and text 1"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0" name="Google Shape;170;p25"/>
          <p:cNvPicPr preferRelativeResize="0"/>
          <p:nvPr/>
        </p:nvPicPr>
        <p:blipFill rotWithShape="1">
          <a:blip r:embed="rId2">
            <a:alphaModFix/>
          </a:blip>
          <a:srcRect t="41839" r="41255" b="12547"/>
          <a:stretch/>
        </p:blipFill>
        <p:spPr>
          <a:xfrm>
            <a:off x="319867" y="398285"/>
            <a:ext cx="11449733" cy="6036967"/>
          </a:xfrm>
          <a:prstGeom prst="rect">
            <a:avLst/>
          </a:prstGeom>
          <a:noFill/>
          <a:ln>
            <a:noFill/>
          </a:ln>
        </p:spPr>
      </p:pic>
      <p:sp>
        <p:nvSpPr>
          <p:cNvPr id="171" name="Google Shape;171;p25"/>
          <p:cNvSpPr/>
          <p:nvPr/>
        </p:nvSpPr>
        <p:spPr>
          <a:xfrm>
            <a:off x="175967" y="249283"/>
            <a:ext cx="11741319" cy="6359424"/>
          </a:xfrm>
          <a:custGeom>
            <a:avLst/>
            <a:gdLst/>
            <a:ahLst/>
            <a:cxnLst/>
            <a:rect l="l" t="t" r="r" b="b"/>
            <a:pathLst>
              <a:path w="27411" h="15304" extrusionOk="0">
                <a:moveTo>
                  <a:pt x="27326" y="12351"/>
                </a:moveTo>
                <a:lnTo>
                  <a:pt x="27072" y="12599"/>
                </a:lnTo>
                <a:lnTo>
                  <a:pt x="27072" y="2701"/>
                </a:lnTo>
                <a:lnTo>
                  <a:pt x="27326" y="2949"/>
                </a:lnTo>
                <a:lnTo>
                  <a:pt x="27326" y="12351"/>
                </a:lnTo>
                <a:moveTo>
                  <a:pt x="26988" y="2500"/>
                </a:moveTo>
                <a:lnTo>
                  <a:pt x="26667" y="2183"/>
                </a:lnTo>
                <a:lnTo>
                  <a:pt x="26667" y="1610"/>
                </a:lnTo>
                <a:cubicBezTo>
                  <a:pt x="26667" y="1588"/>
                  <a:pt x="26649" y="1569"/>
                  <a:pt x="26625" y="1569"/>
                </a:cubicBezTo>
                <a:cubicBezTo>
                  <a:pt x="26420" y="1569"/>
                  <a:pt x="26233" y="1489"/>
                  <a:pt x="26092" y="1361"/>
                </a:cubicBezTo>
                <a:lnTo>
                  <a:pt x="26988" y="474"/>
                </a:lnTo>
                <a:lnTo>
                  <a:pt x="26988" y="2500"/>
                </a:lnTo>
                <a:moveTo>
                  <a:pt x="26988" y="12683"/>
                </a:moveTo>
                <a:lnTo>
                  <a:pt x="26596" y="13074"/>
                </a:lnTo>
                <a:cubicBezTo>
                  <a:pt x="26586" y="13081"/>
                  <a:pt x="26582" y="13092"/>
                  <a:pt x="26582" y="13103"/>
                </a:cubicBezTo>
                <a:lnTo>
                  <a:pt x="26582" y="13651"/>
                </a:lnTo>
                <a:cubicBezTo>
                  <a:pt x="26353" y="13662"/>
                  <a:pt x="26149" y="13756"/>
                  <a:pt x="26000" y="13906"/>
                </a:cubicBezTo>
                <a:lnTo>
                  <a:pt x="25997" y="13906"/>
                </a:lnTo>
                <a:cubicBezTo>
                  <a:pt x="25849" y="14056"/>
                  <a:pt x="25750" y="14260"/>
                  <a:pt x="25739" y="14486"/>
                </a:cubicBezTo>
                <a:lnTo>
                  <a:pt x="25186" y="14486"/>
                </a:lnTo>
                <a:cubicBezTo>
                  <a:pt x="25175" y="14486"/>
                  <a:pt x="25165" y="14490"/>
                  <a:pt x="25154" y="14497"/>
                </a:cubicBezTo>
                <a:lnTo>
                  <a:pt x="24763" y="14884"/>
                </a:lnTo>
                <a:lnTo>
                  <a:pt x="2645" y="14884"/>
                </a:lnTo>
                <a:lnTo>
                  <a:pt x="2253" y="14497"/>
                </a:lnTo>
                <a:cubicBezTo>
                  <a:pt x="2246" y="14490"/>
                  <a:pt x="2232" y="14486"/>
                  <a:pt x="2222" y="14486"/>
                </a:cubicBezTo>
                <a:lnTo>
                  <a:pt x="1668" y="14486"/>
                </a:lnTo>
                <a:cubicBezTo>
                  <a:pt x="1657" y="14260"/>
                  <a:pt x="1562" y="14056"/>
                  <a:pt x="1411" y="13906"/>
                </a:cubicBezTo>
                <a:lnTo>
                  <a:pt x="1411" y="13906"/>
                </a:lnTo>
                <a:cubicBezTo>
                  <a:pt x="1259" y="13756"/>
                  <a:pt x="1054" y="13662"/>
                  <a:pt x="825" y="13651"/>
                </a:cubicBezTo>
                <a:lnTo>
                  <a:pt x="825" y="13103"/>
                </a:lnTo>
                <a:cubicBezTo>
                  <a:pt x="825" y="13092"/>
                  <a:pt x="822" y="13081"/>
                  <a:pt x="815" y="13074"/>
                </a:cubicBezTo>
                <a:lnTo>
                  <a:pt x="420" y="12683"/>
                </a:lnTo>
                <a:lnTo>
                  <a:pt x="420" y="2617"/>
                </a:lnTo>
                <a:lnTo>
                  <a:pt x="815" y="2230"/>
                </a:lnTo>
                <a:cubicBezTo>
                  <a:pt x="822" y="2219"/>
                  <a:pt x="825" y="2212"/>
                  <a:pt x="825" y="2197"/>
                </a:cubicBezTo>
                <a:lnTo>
                  <a:pt x="825" y="1650"/>
                </a:lnTo>
                <a:cubicBezTo>
                  <a:pt x="1054" y="1642"/>
                  <a:pt x="1259" y="1544"/>
                  <a:pt x="1411" y="1394"/>
                </a:cubicBezTo>
                <a:lnTo>
                  <a:pt x="1411" y="1394"/>
                </a:lnTo>
                <a:cubicBezTo>
                  <a:pt x="1562" y="1245"/>
                  <a:pt x="1657" y="1040"/>
                  <a:pt x="1668" y="818"/>
                </a:cubicBezTo>
                <a:lnTo>
                  <a:pt x="2222" y="818"/>
                </a:lnTo>
                <a:cubicBezTo>
                  <a:pt x="2232" y="818"/>
                  <a:pt x="2246" y="810"/>
                  <a:pt x="2253" y="803"/>
                </a:cubicBezTo>
                <a:lnTo>
                  <a:pt x="2645" y="416"/>
                </a:lnTo>
                <a:lnTo>
                  <a:pt x="24763" y="416"/>
                </a:lnTo>
                <a:lnTo>
                  <a:pt x="25154" y="803"/>
                </a:lnTo>
                <a:cubicBezTo>
                  <a:pt x="25165" y="810"/>
                  <a:pt x="25175" y="818"/>
                  <a:pt x="25186" y="818"/>
                </a:cubicBezTo>
                <a:lnTo>
                  <a:pt x="25739" y="818"/>
                </a:lnTo>
                <a:cubicBezTo>
                  <a:pt x="25750" y="1040"/>
                  <a:pt x="25849" y="1245"/>
                  <a:pt x="25997" y="1394"/>
                </a:cubicBezTo>
                <a:lnTo>
                  <a:pt x="26000" y="1394"/>
                </a:lnTo>
                <a:cubicBezTo>
                  <a:pt x="26149" y="1544"/>
                  <a:pt x="26353" y="1642"/>
                  <a:pt x="26582" y="1650"/>
                </a:cubicBezTo>
                <a:lnTo>
                  <a:pt x="26582" y="2197"/>
                </a:lnTo>
                <a:cubicBezTo>
                  <a:pt x="26582" y="2212"/>
                  <a:pt x="26586" y="2219"/>
                  <a:pt x="26596" y="2230"/>
                </a:cubicBezTo>
                <a:lnTo>
                  <a:pt x="26988" y="2617"/>
                </a:lnTo>
                <a:lnTo>
                  <a:pt x="26988" y="12683"/>
                </a:lnTo>
                <a:moveTo>
                  <a:pt x="26988" y="14826"/>
                </a:moveTo>
                <a:lnTo>
                  <a:pt x="26092" y="13939"/>
                </a:lnTo>
                <a:cubicBezTo>
                  <a:pt x="26233" y="13811"/>
                  <a:pt x="26420" y="13735"/>
                  <a:pt x="26625" y="13735"/>
                </a:cubicBezTo>
                <a:cubicBezTo>
                  <a:pt x="26649" y="13735"/>
                  <a:pt x="26667" y="13713"/>
                  <a:pt x="26667" y="13691"/>
                </a:cubicBezTo>
                <a:lnTo>
                  <a:pt x="26667" y="13121"/>
                </a:lnTo>
                <a:lnTo>
                  <a:pt x="26988" y="12804"/>
                </a:lnTo>
                <a:lnTo>
                  <a:pt x="26988" y="14826"/>
                </a:lnTo>
                <a:moveTo>
                  <a:pt x="24883" y="14884"/>
                </a:moveTo>
                <a:lnTo>
                  <a:pt x="25203" y="14570"/>
                </a:lnTo>
                <a:lnTo>
                  <a:pt x="25778" y="14570"/>
                </a:lnTo>
                <a:cubicBezTo>
                  <a:pt x="25803" y="14570"/>
                  <a:pt x="25821" y="14548"/>
                  <a:pt x="25821" y="14527"/>
                </a:cubicBezTo>
                <a:cubicBezTo>
                  <a:pt x="25821" y="14322"/>
                  <a:pt x="25902" y="14140"/>
                  <a:pt x="26032" y="13997"/>
                </a:cubicBezTo>
                <a:lnTo>
                  <a:pt x="26928" y="14884"/>
                </a:lnTo>
                <a:lnTo>
                  <a:pt x="24883" y="14884"/>
                </a:lnTo>
                <a:moveTo>
                  <a:pt x="24424" y="15220"/>
                </a:moveTo>
                <a:lnTo>
                  <a:pt x="2983" y="15220"/>
                </a:lnTo>
                <a:lnTo>
                  <a:pt x="2729" y="14968"/>
                </a:lnTo>
                <a:lnTo>
                  <a:pt x="24678" y="14968"/>
                </a:lnTo>
                <a:lnTo>
                  <a:pt x="24424" y="15220"/>
                </a:lnTo>
                <a:moveTo>
                  <a:pt x="480" y="14884"/>
                </a:moveTo>
                <a:lnTo>
                  <a:pt x="1379" y="13997"/>
                </a:lnTo>
                <a:cubicBezTo>
                  <a:pt x="1506" y="14140"/>
                  <a:pt x="1587" y="14322"/>
                  <a:pt x="1587" y="14527"/>
                </a:cubicBezTo>
                <a:cubicBezTo>
                  <a:pt x="1587" y="14548"/>
                  <a:pt x="1605" y="14570"/>
                  <a:pt x="1629" y="14570"/>
                </a:cubicBezTo>
                <a:lnTo>
                  <a:pt x="2204" y="14570"/>
                </a:lnTo>
                <a:lnTo>
                  <a:pt x="2525" y="14884"/>
                </a:lnTo>
                <a:lnTo>
                  <a:pt x="480" y="14884"/>
                </a:lnTo>
                <a:moveTo>
                  <a:pt x="420" y="12804"/>
                </a:moveTo>
                <a:lnTo>
                  <a:pt x="741" y="13121"/>
                </a:lnTo>
                <a:lnTo>
                  <a:pt x="741" y="13691"/>
                </a:lnTo>
                <a:cubicBezTo>
                  <a:pt x="741" y="13713"/>
                  <a:pt x="758" y="13735"/>
                  <a:pt x="783" y="13735"/>
                </a:cubicBezTo>
                <a:cubicBezTo>
                  <a:pt x="991" y="13735"/>
                  <a:pt x="1174" y="13811"/>
                  <a:pt x="1319" y="13939"/>
                </a:cubicBezTo>
                <a:lnTo>
                  <a:pt x="420" y="14826"/>
                </a:lnTo>
                <a:lnTo>
                  <a:pt x="420" y="12804"/>
                </a:lnTo>
                <a:moveTo>
                  <a:pt x="420" y="474"/>
                </a:moveTo>
                <a:lnTo>
                  <a:pt x="1319" y="1361"/>
                </a:lnTo>
                <a:cubicBezTo>
                  <a:pt x="1174" y="1489"/>
                  <a:pt x="991" y="1569"/>
                  <a:pt x="783" y="1569"/>
                </a:cubicBezTo>
                <a:cubicBezTo>
                  <a:pt x="758" y="1569"/>
                  <a:pt x="741" y="1588"/>
                  <a:pt x="741" y="1610"/>
                </a:cubicBezTo>
                <a:lnTo>
                  <a:pt x="741" y="2183"/>
                </a:lnTo>
                <a:lnTo>
                  <a:pt x="420" y="2500"/>
                </a:lnTo>
                <a:lnTo>
                  <a:pt x="420" y="474"/>
                </a:lnTo>
                <a:moveTo>
                  <a:pt x="2525" y="416"/>
                </a:moveTo>
                <a:lnTo>
                  <a:pt x="2204" y="734"/>
                </a:lnTo>
                <a:lnTo>
                  <a:pt x="1629" y="734"/>
                </a:lnTo>
                <a:cubicBezTo>
                  <a:pt x="1605" y="734"/>
                  <a:pt x="1587" y="752"/>
                  <a:pt x="1587" y="774"/>
                </a:cubicBezTo>
                <a:cubicBezTo>
                  <a:pt x="1587" y="978"/>
                  <a:pt x="1506" y="1161"/>
                  <a:pt x="1379" y="1303"/>
                </a:cubicBezTo>
                <a:lnTo>
                  <a:pt x="480" y="416"/>
                </a:lnTo>
                <a:lnTo>
                  <a:pt x="2525" y="416"/>
                </a:lnTo>
                <a:moveTo>
                  <a:pt x="2983" y="80"/>
                </a:moveTo>
                <a:lnTo>
                  <a:pt x="24424" y="80"/>
                </a:lnTo>
                <a:lnTo>
                  <a:pt x="24678" y="332"/>
                </a:lnTo>
                <a:lnTo>
                  <a:pt x="2729" y="332"/>
                </a:lnTo>
                <a:lnTo>
                  <a:pt x="2983" y="80"/>
                </a:lnTo>
                <a:moveTo>
                  <a:pt x="26928" y="416"/>
                </a:moveTo>
                <a:lnTo>
                  <a:pt x="26032" y="1303"/>
                </a:lnTo>
                <a:cubicBezTo>
                  <a:pt x="25902" y="1161"/>
                  <a:pt x="25821" y="978"/>
                  <a:pt x="25821" y="774"/>
                </a:cubicBezTo>
                <a:cubicBezTo>
                  <a:pt x="25821" y="752"/>
                  <a:pt x="25803" y="734"/>
                  <a:pt x="25778" y="734"/>
                </a:cubicBezTo>
                <a:lnTo>
                  <a:pt x="25203" y="734"/>
                </a:lnTo>
                <a:lnTo>
                  <a:pt x="24883" y="416"/>
                </a:lnTo>
                <a:lnTo>
                  <a:pt x="26928" y="416"/>
                </a:lnTo>
                <a:moveTo>
                  <a:pt x="335" y="12599"/>
                </a:moveTo>
                <a:lnTo>
                  <a:pt x="81" y="12351"/>
                </a:lnTo>
                <a:lnTo>
                  <a:pt x="81" y="2949"/>
                </a:lnTo>
                <a:lnTo>
                  <a:pt x="335" y="2701"/>
                </a:lnTo>
                <a:lnTo>
                  <a:pt x="335" y="12599"/>
                </a:lnTo>
                <a:moveTo>
                  <a:pt x="27397" y="2905"/>
                </a:moveTo>
                <a:lnTo>
                  <a:pt x="27072" y="2584"/>
                </a:lnTo>
                <a:lnTo>
                  <a:pt x="27072" y="376"/>
                </a:lnTo>
                <a:cubicBezTo>
                  <a:pt x="27072" y="365"/>
                  <a:pt x="27069" y="354"/>
                  <a:pt x="27058" y="343"/>
                </a:cubicBezTo>
                <a:cubicBezTo>
                  <a:pt x="27051" y="336"/>
                  <a:pt x="27041" y="332"/>
                  <a:pt x="27030" y="332"/>
                </a:cubicBezTo>
                <a:lnTo>
                  <a:pt x="24798" y="332"/>
                </a:lnTo>
                <a:lnTo>
                  <a:pt x="24473" y="11"/>
                </a:lnTo>
                <a:cubicBezTo>
                  <a:pt x="24466" y="4"/>
                  <a:pt x="24452" y="0"/>
                  <a:pt x="24442" y="0"/>
                </a:cubicBezTo>
                <a:lnTo>
                  <a:pt x="2966" y="0"/>
                </a:lnTo>
                <a:cubicBezTo>
                  <a:pt x="2955" y="0"/>
                  <a:pt x="2945" y="4"/>
                  <a:pt x="2934" y="11"/>
                </a:cubicBezTo>
                <a:lnTo>
                  <a:pt x="2610" y="332"/>
                </a:lnTo>
                <a:lnTo>
                  <a:pt x="377" y="332"/>
                </a:lnTo>
                <a:cubicBezTo>
                  <a:pt x="356" y="332"/>
                  <a:pt x="335" y="350"/>
                  <a:pt x="335" y="376"/>
                </a:cubicBezTo>
                <a:lnTo>
                  <a:pt x="335" y="2584"/>
                </a:lnTo>
                <a:lnTo>
                  <a:pt x="11" y="2905"/>
                </a:lnTo>
                <a:cubicBezTo>
                  <a:pt x="4" y="2913"/>
                  <a:pt x="0" y="2924"/>
                  <a:pt x="0" y="2935"/>
                </a:cubicBezTo>
                <a:lnTo>
                  <a:pt x="0" y="12366"/>
                </a:lnTo>
                <a:cubicBezTo>
                  <a:pt x="0" y="12377"/>
                  <a:pt x="4" y="12388"/>
                  <a:pt x="11" y="12395"/>
                </a:cubicBezTo>
                <a:lnTo>
                  <a:pt x="335" y="12720"/>
                </a:lnTo>
                <a:lnTo>
                  <a:pt x="335" y="14928"/>
                </a:lnTo>
                <a:cubicBezTo>
                  <a:pt x="335" y="14950"/>
                  <a:pt x="356" y="14968"/>
                  <a:pt x="377" y="14968"/>
                </a:cubicBezTo>
                <a:lnTo>
                  <a:pt x="2610" y="14968"/>
                </a:lnTo>
                <a:lnTo>
                  <a:pt x="2934" y="15289"/>
                </a:lnTo>
                <a:cubicBezTo>
                  <a:pt x="2945" y="15300"/>
                  <a:pt x="2955" y="15304"/>
                  <a:pt x="2966" y="15304"/>
                </a:cubicBezTo>
                <a:lnTo>
                  <a:pt x="24442" y="15304"/>
                </a:lnTo>
                <a:cubicBezTo>
                  <a:pt x="24452" y="15304"/>
                  <a:pt x="24466" y="15300"/>
                  <a:pt x="24473" y="15289"/>
                </a:cubicBezTo>
                <a:lnTo>
                  <a:pt x="24798" y="14968"/>
                </a:lnTo>
                <a:lnTo>
                  <a:pt x="27030" y="14968"/>
                </a:lnTo>
                <a:cubicBezTo>
                  <a:pt x="27041" y="14968"/>
                  <a:pt x="27051" y="14965"/>
                  <a:pt x="27058" y="14957"/>
                </a:cubicBezTo>
                <a:cubicBezTo>
                  <a:pt x="27069" y="14950"/>
                  <a:pt x="27072" y="14939"/>
                  <a:pt x="27072" y="14928"/>
                </a:cubicBezTo>
                <a:lnTo>
                  <a:pt x="27072" y="12720"/>
                </a:lnTo>
                <a:lnTo>
                  <a:pt x="27397" y="12395"/>
                </a:lnTo>
                <a:cubicBezTo>
                  <a:pt x="27407" y="12388"/>
                  <a:pt x="27411" y="12377"/>
                  <a:pt x="27411" y="12366"/>
                </a:cubicBezTo>
                <a:lnTo>
                  <a:pt x="27411" y="2935"/>
                </a:lnTo>
                <a:cubicBezTo>
                  <a:pt x="27411" y="2924"/>
                  <a:pt x="27407" y="2913"/>
                  <a:pt x="27397" y="290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2" name="Google Shape;172;p25"/>
          <p:cNvSpPr txBox="1">
            <a:spLocks noGrp="1"/>
          </p:cNvSpPr>
          <p:nvPr>
            <p:ph type="body" idx="1"/>
          </p:nvPr>
        </p:nvSpPr>
        <p:spPr>
          <a:xfrm>
            <a:off x="2744767" y="1754533"/>
            <a:ext cx="6702400" cy="415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 sz="1867">
                <a:latin typeface="Barlow" panose="00000500000000000000" pitchFamily="2" charset="0"/>
              </a:defRPr>
            </a:lvl1pPr>
            <a:lvl2pPr marL="1219170" lvl="1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 dirty="0"/>
          </a:p>
        </p:txBody>
      </p:sp>
      <p:sp>
        <p:nvSpPr>
          <p:cNvPr id="173" name="Google Shape;173;p25"/>
          <p:cNvSpPr txBox="1">
            <a:spLocks noGrp="1"/>
          </p:cNvSpPr>
          <p:nvPr>
            <p:ph type="title"/>
          </p:nvPr>
        </p:nvSpPr>
        <p:spPr>
          <a:xfrm>
            <a:off x="950967" y="536067"/>
            <a:ext cx="10290000" cy="74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pic>
        <p:nvPicPr>
          <p:cNvPr id="174" name="Google Shape;174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4511303">
            <a:off x="-1138613" y="4112043"/>
            <a:ext cx="3331400" cy="17171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6661877">
            <a:off x="9454589" y="3591543"/>
            <a:ext cx="4438256" cy="167430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163107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1">
  <p:cSld name="Title and two columns 1"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" name="Google Shape;177;p26"/>
          <p:cNvPicPr preferRelativeResize="0"/>
          <p:nvPr/>
        </p:nvPicPr>
        <p:blipFill rotWithShape="1">
          <a:blip r:embed="rId2">
            <a:alphaModFix/>
          </a:blip>
          <a:srcRect t="41839" r="41255" b="12547"/>
          <a:stretch/>
        </p:blipFill>
        <p:spPr>
          <a:xfrm>
            <a:off x="319867" y="398285"/>
            <a:ext cx="11449733" cy="6036967"/>
          </a:xfrm>
          <a:prstGeom prst="rect">
            <a:avLst/>
          </a:prstGeom>
          <a:noFill/>
          <a:ln>
            <a:noFill/>
          </a:ln>
        </p:spPr>
      </p:pic>
      <p:sp>
        <p:nvSpPr>
          <p:cNvPr id="178" name="Google Shape;178;p26"/>
          <p:cNvSpPr/>
          <p:nvPr/>
        </p:nvSpPr>
        <p:spPr>
          <a:xfrm>
            <a:off x="175967" y="249283"/>
            <a:ext cx="11741319" cy="6359424"/>
          </a:xfrm>
          <a:custGeom>
            <a:avLst/>
            <a:gdLst/>
            <a:ahLst/>
            <a:cxnLst/>
            <a:rect l="l" t="t" r="r" b="b"/>
            <a:pathLst>
              <a:path w="27411" h="15304" extrusionOk="0">
                <a:moveTo>
                  <a:pt x="27326" y="12351"/>
                </a:moveTo>
                <a:lnTo>
                  <a:pt x="27072" y="12599"/>
                </a:lnTo>
                <a:lnTo>
                  <a:pt x="27072" y="2701"/>
                </a:lnTo>
                <a:lnTo>
                  <a:pt x="27326" y="2949"/>
                </a:lnTo>
                <a:lnTo>
                  <a:pt x="27326" y="12351"/>
                </a:lnTo>
                <a:moveTo>
                  <a:pt x="26988" y="2500"/>
                </a:moveTo>
                <a:lnTo>
                  <a:pt x="26667" y="2183"/>
                </a:lnTo>
                <a:lnTo>
                  <a:pt x="26667" y="1610"/>
                </a:lnTo>
                <a:cubicBezTo>
                  <a:pt x="26667" y="1588"/>
                  <a:pt x="26649" y="1569"/>
                  <a:pt x="26625" y="1569"/>
                </a:cubicBezTo>
                <a:cubicBezTo>
                  <a:pt x="26420" y="1569"/>
                  <a:pt x="26233" y="1489"/>
                  <a:pt x="26092" y="1361"/>
                </a:cubicBezTo>
                <a:lnTo>
                  <a:pt x="26988" y="474"/>
                </a:lnTo>
                <a:lnTo>
                  <a:pt x="26988" y="2500"/>
                </a:lnTo>
                <a:moveTo>
                  <a:pt x="26988" y="12683"/>
                </a:moveTo>
                <a:lnTo>
                  <a:pt x="26596" y="13074"/>
                </a:lnTo>
                <a:cubicBezTo>
                  <a:pt x="26586" y="13081"/>
                  <a:pt x="26582" y="13092"/>
                  <a:pt x="26582" y="13103"/>
                </a:cubicBezTo>
                <a:lnTo>
                  <a:pt x="26582" y="13651"/>
                </a:lnTo>
                <a:cubicBezTo>
                  <a:pt x="26353" y="13662"/>
                  <a:pt x="26149" y="13756"/>
                  <a:pt x="26000" y="13906"/>
                </a:cubicBezTo>
                <a:lnTo>
                  <a:pt x="25997" y="13906"/>
                </a:lnTo>
                <a:cubicBezTo>
                  <a:pt x="25849" y="14056"/>
                  <a:pt x="25750" y="14260"/>
                  <a:pt x="25739" y="14486"/>
                </a:cubicBezTo>
                <a:lnTo>
                  <a:pt x="25186" y="14486"/>
                </a:lnTo>
                <a:cubicBezTo>
                  <a:pt x="25175" y="14486"/>
                  <a:pt x="25165" y="14490"/>
                  <a:pt x="25154" y="14497"/>
                </a:cubicBezTo>
                <a:lnTo>
                  <a:pt x="24763" y="14884"/>
                </a:lnTo>
                <a:lnTo>
                  <a:pt x="2645" y="14884"/>
                </a:lnTo>
                <a:lnTo>
                  <a:pt x="2253" y="14497"/>
                </a:lnTo>
                <a:cubicBezTo>
                  <a:pt x="2246" y="14490"/>
                  <a:pt x="2232" y="14486"/>
                  <a:pt x="2222" y="14486"/>
                </a:cubicBezTo>
                <a:lnTo>
                  <a:pt x="1668" y="14486"/>
                </a:lnTo>
                <a:cubicBezTo>
                  <a:pt x="1657" y="14260"/>
                  <a:pt x="1562" y="14056"/>
                  <a:pt x="1411" y="13906"/>
                </a:cubicBezTo>
                <a:lnTo>
                  <a:pt x="1411" y="13906"/>
                </a:lnTo>
                <a:cubicBezTo>
                  <a:pt x="1259" y="13756"/>
                  <a:pt x="1054" y="13662"/>
                  <a:pt x="825" y="13651"/>
                </a:cubicBezTo>
                <a:lnTo>
                  <a:pt x="825" y="13103"/>
                </a:lnTo>
                <a:cubicBezTo>
                  <a:pt x="825" y="13092"/>
                  <a:pt x="822" y="13081"/>
                  <a:pt x="815" y="13074"/>
                </a:cubicBezTo>
                <a:lnTo>
                  <a:pt x="420" y="12683"/>
                </a:lnTo>
                <a:lnTo>
                  <a:pt x="420" y="2617"/>
                </a:lnTo>
                <a:lnTo>
                  <a:pt x="815" y="2230"/>
                </a:lnTo>
                <a:cubicBezTo>
                  <a:pt x="822" y="2219"/>
                  <a:pt x="825" y="2212"/>
                  <a:pt x="825" y="2197"/>
                </a:cubicBezTo>
                <a:lnTo>
                  <a:pt x="825" y="1650"/>
                </a:lnTo>
                <a:cubicBezTo>
                  <a:pt x="1054" y="1642"/>
                  <a:pt x="1259" y="1544"/>
                  <a:pt x="1411" y="1394"/>
                </a:cubicBezTo>
                <a:lnTo>
                  <a:pt x="1411" y="1394"/>
                </a:lnTo>
                <a:cubicBezTo>
                  <a:pt x="1562" y="1245"/>
                  <a:pt x="1657" y="1040"/>
                  <a:pt x="1668" y="818"/>
                </a:cubicBezTo>
                <a:lnTo>
                  <a:pt x="2222" y="818"/>
                </a:lnTo>
                <a:cubicBezTo>
                  <a:pt x="2232" y="818"/>
                  <a:pt x="2246" y="810"/>
                  <a:pt x="2253" y="803"/>
                </a:cubicBezTo>
                <a:lnTo>
                  <a:pt x="2645" y="416"/>
                </a:lnTo>
                <a:lnTo>
                  <a:pt x="24763" y="416"/>
                </a:lnTo>
                <a:lnTo>
                  <a:pt x="25154" y="803"/>
                </a:lnTo>
                <a:cubicBezTo>
                  <a:pt x="25165" y="810"/>
                  <a:pt x="25175" y="818"/>
                  <a:pt x="25186" y="818"/>
                </a:cubicBezTo>
                <a:lnTo>
                  <a:pt x="25739" y="818"/>
                </a:lnTo>
                <a:cubicBezTo>
                  <a:pt x="25750" y="1040"/>
                  <a:pt x="25849" y="1245"/>
                  <a:pt x="25997" y="1394"/>
                </a:cubicBezTo>
                <a:lnTo>
                  <a:pt x="26000" y="1394"/>
                </a:lnTo>
                <a:cubicBezTo>
                  <a:pt x="26149" y="1544"/>
                  <a:pt x="26353" y="1642"/>
                  <a:pt x="26582" y="1650"/>
                </a:cubicBezTo>
                <a:lnTo>
                  <a:pt x="26582" y="2197"/>
                </a:lnTo>
                <a:cubicBezTo>
                  <a:pt x="26582" y="2212"/>
                  <a:pt x="26586" y="2219"/>
                  <a:pt x="26596" y="2230"/>
                </a:cubicBezTo>
                <a:lnTo>
                  <a:pt x="26988" y="2617"/>
                </a:lnTo>
                <a:lnTo>
                  <a:pt x="26988" y="12683"/>
                </a:lnTo>
                <a:moveTo>
                  <a:pt x="26988" y="14826"/>
                </a:moveTo>
                <a:lnTo>
                  <a:pt x="26092" y="13939"/>
                </a:lnTo>
                <a:cubicBezTo>
                  <a:pt x="26233" y="13811"/>
                  <a:pt x="26420" y="13735"/>
                  <a:pt x="26625" y="13735"/>
                </a:cubicBezTo>
                <a:cubicBezTo>
                  <a:pt x="26649" y="13735"/>
                  <a:pt x="26667" y="13713"/>
                  <a:pt x="26667" y="13691"/>
                </a:cubicBezTo>
                <a:lnTo>
                  <a:pt x="26667" y="13121"/>
                </a:lnTo>
                <a:lnTo>
                  <a:pt x="26988" y="12804"/>
                </a:lnTo>
                <a:lnTo>
                  <a:pt x="26988" y="14826"/>
                </a:lnTo>
                <a:moveTo>
                  <a:pt x="24883" y="14884"/>
                </a:moveTo>
                <a:lnTo>
                  <a:pt x="25203" y="14570"/>
                </a:lnTo>
                <a:lnTo>
                  <a:pt x="25778" y="14570"/>
                </a:lnTo>
                <a:cubicBezTo>
                  <a:pt x="25803" y="14570"/>
                  <a:pt x="25821" y="14548"/>
                  <a:pt x="25821" y="14527"/>
                </a:cubicBezTo>
                <a:cubicBezTo>
                  <a:pt x="25821" y="14322"/>
                  <a:pt x="25902" y="14140"/>
                  <a:pt x="26032" y="13997"/>
                </a:cubicBezTo>
                <a:lnTo>
                  <a:pt x="26928" y="14884"/>
                </a:lnTo>
                <a:lnTo>
                  <a:pt x="24883" y="14884"/>
                </a:lnTo>
                <a:moveTo>
                  <a:pt x="24424" y="15220"/>
                </a:moveTo>
                <a:lnTo>
                  <a:pt x="2983" y="15220"/>
                </a:lnTo>
                <a:lnTo>
                  <a:pt x="2729" y="14968"/>
                </a:lnTo>
                <a:lnTo>
                  <a:pt x="24678" y="14968"/>
                </a:lnTo>
                <a:lnTo>
                  <a:pt x="24424" y="15220"/>
                </a:lnTo>
                <a:moveTo>
                  <a:pt x="480" y="14884"/>
                </a:moveTo>
                <a:lnTo>
                  <a:pt x="1379" y="13997"/>
                </a:lnTo>
                <a:cubicBezTo>
                  <a:pt x="1506" y="14140"/>
                  <a:pt x="1587" y="14322"/>
                  <a:pt x="1587" y="14527"/>
                </a:cubicBezTo>
                <a:cubicBezTo>
                  <a:pt x="1587" y="14548"/>
                  <a:pt x="1605" y="14570"/>
                  <a:pt x="1629" y="14570"/>
                </a:cubicBezTo>
                <a:lnTo>
                  <a:pt x="2204" y="14570"/>
                </a:lnTo>
                <a:lnTo>
                  <a:pt x="2525" y="14884"/>
                </a:lnTo>
                <a:lnTo>
                  <a:pt x="480" y="14884"/>
                </a:lnTo>
                <a:moveTo>
                  <a:pt x="420" y="12804"/>
                </a:moveTo>
                <a:lnTo>
                  <a:pt x="741" y="13121"/>
                </a:lnTo>
                <a:lnTo>
                  <a:pt x="741" y="13691"/>
                </a:lnTo>
                <a:cubicBezTo>
                  <a:pt x="741" y="13713"/>
                  <a:pt x="758" y="13735"/>
                  <a:pt x="783" y="13735"/>
                </a:cubicBezTo>
                <a:cubicBezTo>
                  <a:pt x="991" y="13735"/>
                  <a:pt x="1174" y="13811"/>
                  <a:pt x="1319" y="13939"/>
                </a:cubicBezTo>
                <a:lnTo>
                  <a:pt x="420" y="14826"/>
                </a:lnTo>
                <a:lnTo>
                  <a:pt x="420" y="12804"/>
                </a:lnTo>
                <a:moveTo>
                  <a:pt x="420" y="474"/>
                </a:moveTo>
                <a:lnTo>
                  <a:pt x="1319" y="1361"/>
                </a:lnTo>
                <a:cubicBezTo>
                  <a:pt x="1174" y="1489"/>
                  <a:pt x="991" y="1569"/>
                  <a:pt x="783" y="1569"/>
                </a:cubicBezTo>
                <a:cubicBezTo>
                  <a:pt x="758" y="1569"/>
                  <a:pt x="741" y="1588"/>
                  <a:pt x="741" y="1610"/>
                </a:cubicBezTo>
                <a:lnTo>
                  <a:pt x="741" y="2183"/>
                </a:lnTo>
                <a:lnTo>
                  <a:pt x="420" y="2500"/>
                </a:lnTo>
                <a:lnTo>
                  <a:pt x="420" y="474"/>
                </a:lnTo>
                <a:moveTo>
                  <a:pt x="2525" y="416"/>
                </a:moveTo>
                <a:lnTo>
                  <a:pt x="2204" y="734"/>
                </a:lnTo>
                <a:lnTo>
                  <a:pt x="1629" y="734"/>
                </a:lnTo>
                <a:cubicBezTo>
                  <a:pt x="1605" y="734"/>
                  <a:pt x="1587" y="752"/>
                  <a:pt x="1587" y="774"/>
                </a:cubicBezTo>
                <a:cubicBezTo>
                  <a:pt x="1587" y="978"/>
                  <a:pt x="1506" y="1161"/>
                  <a:pt x="1379" y="1303"/>
                </a:cubicBezTo>
                <a:lnTo>
                  <a:pt x="480" y="416"/>
                </a:lnTo>
                <a:lnTo>
                  <a:pt x="2525" y="416"/>
                </a:lnTo>
                <a:moveTo>
                  <a:pt x="2983" y="80"/>
                </a:moveTo>
                <a:lnTo>
                  <a:pt x="24424" y="80"/>
                </a:lnTo>
                <a:lnTo>
                  <a:pt x="24678" y="332"/>
                </a:lnTo>
                <a:lnTo>
                  <a:pt x="2729" y="332"/>
                </a:lnTo>
                <a:lnTo>
                  <a:pt x="2983" y="80"/>
                </a:lnTo>
                <a:moveTo>
                  <a:pt x="26928" y="416"/>
                </a:moveTo>
                <a:lnTo>
                  <a:pt x="26032" y="1303"/>
                </a:lnTo>
                <a:cubicBezTo>
                  <a:pt x="25902" y="1161"/>
                  <a:pt x="25821" y="978"/>
                  <a:pt x="25821" y="774"/>
                </a:cubicBezTo>
                <a:cubicBezTo>
                  <a:pt x="25821" y="752"/>
                  <a:pt x="25803" y="734"/>
                  <a:pt x="25778" y="734"/>
                </a:cubicBezTo>
                <a:lnTo>
                  <a:pt x="25203" y="734"/>
                </a:lnTo>
                <a:lnTo>
                  <a:pt x="24883" y="416"/>
                </a:lnTo>
                <a:lnTo>
                  <a:pt x="26928" y="416"/>
                </a:lnTo>
                <a:moveTo>
                  <a:pt x="335" y="12599"/>
                </a:moveTo>
                <a:lnTo>
                  <a:pt x="81" y="12351"/>
                </a:lnTo>
                <a:lnTo>
                  <a:pt x="81" y="2949"/>
                </a:lnTo>
                <a:lnTo>
                  <a:pt x="335" y="2701"/>
                </a:lnTo>
                <a:lnTo>
                  <a:pt x="335" y="12599"/>
                </a:lnTo>
                <a:moveTo>
                  <a:pt x="27397" y="2905"/>
                </a:moveTo>
                <a:lnTo>
                  <a:pt x="27072" y="2584"/>
                </a:lnTo>
                <a:lnTo>
                  <a:pt x="27072" y="376"/>
                </a:lnTo>
                <a:cubicBezTo>
                  <a:pt x="27072" y="365"/>
                  <a:pt x="27069" y="354"/>
                  <a:pt x="27058" y="343"/>
                </a:cubicBezTo>
                <a:cubicBezTo>
                  <a:pt x="27051" y="336"/>
                  <a:pt x="27041" y="332"/>
                  <a:pt x="27030" y="332"/>
                </a:cubicBezTo>
                <a:lnTo>
                  <a:pt x="24798" y="332"/>
                </a:lnTo>
                <a:lnTo>
                  <a:pt x="24473" y="11"/>
                </a:lnTo>
                <a:cubicBezTo>
                  <a:pt x="24466" y="4"/>
                  <a:pt x="24452" y="0"/>
                  <a:pt x="24442" y="0"/>
                </a:cubicBezTo>
                <a:lnTo>
                  <a:pt x="2966" y="0"/>
                </a:lnTo>
                <a:cubicBezTo>
                  <a:pt x="2955" y="0"/>
                  <a:pt x="2945" y="4"/>
                  <a:pt x="2934" y="11"/>
                </a:cubicBezTo>
                <a:lnTo>
                  <a:pt x="2610" y="332"/>
                </a:lnTo>
                <a:lnTo>
                  <a:pt x="377" y="332"/>
                </a:lnTo>
                <a:cubicBezTo>
                  <a:pt x="356" y="332"/>
                  <a:pt x="335" y="350"/>
                  <a:pt x="335" y="376"/>
                </a:cubicBezTo>
                <a:lnTo>
                  <a:pt x="335" y="2584"/>
                </a:lnTo>
                <a:lnTo>
                  <a:pt x="11" y="2905"/>
                </a:lnTo>
                <a:cubicBezTo>
                  <a:pt x="4" y="2913"/>
                  <a:pt x="0" y="2924"/>
                  <a:pt x="0" y="2935"/>
                </a:cubicBezTo>
                <a:lnTo>
                  <a:pt x="0" y="12366"/>
                </a:lnTo>
                <a:cubicBezTo>
                  <a:pt x="0" y="12377"/>
                  <a:pt x="4" y="12388"/>
                  <a:pt x="11" y="12395"/>
                </a:cubicBezTo>
                <a:lnTo>
                  <a:pt x="335" y="12720"/>
                </a:lnTo>
                <a:lnTo>
                  <a:pt x="335" y="14928"/>
                </a:lnTo>
                <a:cubicBezTo>
                  <a:pt x="335" y="14950"/>
                  <a:pt x="356" y="14968"/>
                  <a:pt x="377" y="14968"/>
                </a:cubicBezTo>
                <a:lnTo>
                  <a:pt x="2610" y="14968"/>
                </a:lnTo>
                <a:lnTo>
                  <a:pt x="2934" y="15289"/>
                </a:lnTo>
                <a:cubicBezTo>
                  <a:pt x="2945" y="15300"/>
                  <a:pt x="2955" y="15304"/>
                  <a:pt x="2966" y="15304"/>
                </a:cubicBezTo>
                <a:lnTo>
                  <a:pt x="24442" y="15304"/>
                </a:lnTo>
                <a:cubicBezTo>
                  <a:pt x="24452" y="15304"/>
                  <a:pt x="24466" y="15300"/>
                  <a:pt x="24473" y="15289"/>
                </a:cubicBezTo>
                <a:lnTo>
                  <a:pt x="24798" y="14968"/>
                </a:lnTo>
                <a:lnTo>
                  <a:pt x="27030" y="14968"/>
                </a:lnTo>
                <a:cubicBezTo>
                  <a:pt x="27041" y="14968"/>
                  <a:pt x="27051" y="14965"/>
                  <a:pt x="27058" y="14957"/>
                </a:cubicBezTo>
                <a:cubicBezTo>
                  <a:pt x="27069" y="14950"/>
                  <a:pt x="27072" y="14939"/>
                  <a:pt x="27072" y="14928"/>
                </a:cubicBezTo>
                <a:lnTo>
                  <a:pt x="27072" y="12720"/>
                </a:lnTo>
                <a:lnTo>
                  <a:pt x="27397" y="12395"/>
                </a:lnTo>
                <a:cubicBezTo>
                  <a:pt x="27407" y="12388"/>
                  <a:pt x="27411" y="12377"/>
                  <a:pt x="27411" y="12366"/>
                </a:cubicBezTo>
                <a:lnTo>
                  <a:pt x="27411" y="2935"/>
                </a:lnTo>
                <a:cubicBezTo>
                  <a:pt x="27411" y="2924"/>
                  <a:pt x="27407" y="2913"/>
                  <a:pt x="27397" y="290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9" name="Google Shape;179;p26"/>
          <p:cNvSpPr txBox="1">
            <a:spLocks noGrp="1"/>
          </p:cNvSpPr>
          <p:nvPr>
            <p:ph type="body" idx="1"/>
          </p:nvPr>
        </p:nvSpPr>
        <p:spPr>
          <a:xfrm>
            <a:off x="6331167" y="1659733"/>
            <a:ext cx="4900800" cy="414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 sz="1867">
                <a:latin typeface="Barlow" panose="00000500000000000000" pitchFamily="2" charset="0"/>
              </a:defRPr>
            </a:lvl1pPr>
            <a:lvl2pPr marL="1219170" lvl="1" indent="-44025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2133"/>
            </a:lvl2pPr>
            <a:lvl3pPr marL="1828754" lvl="2" indent="-44025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2133"/>
            </a:lvl3pPr>
            <a:lvl4pPr marL="2438339" lvl="3" indent="-44025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2133"/>
            </a:lvl4pPr>
            <a:lvl5pPr marL="3047924" lvl="4" indent="-44025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2133"/>
            </a:lvl5pPr>
            <a:lvl6pPr marL="3657509" lvl="5" indent="-44025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2133"/>
            </a:lvl6pPr>
            <a:lvl7pPr marL="4267093" lvl="6" indent="-44025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2133"/>
            </a:lvl7pPr>
            <a:lvl8pPr marL="4876678" lvl="7" indent="-44025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2133"/>
            </a:lvl8pPr>
            <a:lvl9pPr marL="5486263" lvl="8" indent="-44025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2133"/>
            </a:lvl9pPr>
          </a:lstStyle>
          <a:p>
            <a:endParaRPr dirty="0"/>
          </a:p>
        </p:txBody>
      </p:sp>
      <p:sp>
        <p:nvSpPr>
          <p:cNvPr id="180" name="Google Shape;180;p26"/>
          <p:cNvSpPr txBox="1">
            <a:spLocks noGrp="1"/>
          </p:cNvSpPr>
          <p:nvPr>
            <p:ph type="body" idx="2"/>
          </p:nvPr>
        </p:nvSpPr>
        <p:spPr>
          <a:xfrm>
            <a:off x="960033" y="1659733"/>
            <a:ext cx="4900800" cy="414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31789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867">
                <a:latin typeface="Barlow" panose="00000500000000000000" pitchFamily="2" charset="0"/>
              </a:defRPr>
            </a:lvl1pPr>
            <a:lvl2pPr marL="1219170" lvl="1" indent="-44025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2133"/>
            </a:lvl2pPr>
            <a:lvl3pPr marL="1828754" lvl="2" indent="-44025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2133"/>
            </a:lvl3pPr>
            <a:lvl4pPr marL="2438339" lvl="3" indent="-44025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2133"/>
            </a:lvl4pPr>
            <a:lvl5pPr marL="3047924" lvl="4" indent="-44025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2133"/>
            </a:lvl5pPr>
            <a:lvl6pPr marL="3657509" lvl="5" indent="-44025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2133"/>
            </a:lvl6pPr>
            <a:lvl7pPr marL="4267093" lvl="6" indent="-44025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2133"/>
            </a:lvl7pPr>
            <a:lvl8pPr marL="4876678" lvl="7" indent="-44025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2133"/>
            </a:lvl8pPr>
            <a:lvl9pPr marL="5486263" lvl="8" indent="-44025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2133"/>
            </a:lvl9pPr>
          </a:lstStyle>
          <a:p>
            <a:endParaRPr dirty="0"/>
          </a:p>
        </p:txBody>
      </p:sp>
      <p:sp>
        <p:nvSpPr>
          <p:cNvPr id="181" name="Google Shape;181;p26"/>
          <p:cNvSpPr txBox="1">
            <a:spLocks noGrp="1"/>
          </p:cNvSpPr>
          <p:nvPr>
            <p:ph type="title"/>
          </p:nvPr>
        </p:nvSpPr>
        <p:spPr>
          <a:xfrm>
            <a:off x="950967" y="536067"/>
            <a:ext cx="10290000" cy="74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pic>
        <p:nvPicPr>
          <p:cNvPr id="182" name="Google Shape;182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8874381" flipH="1">
            <a:off x="59885" y="5538433"/>
            <a:ext cx="2876363" cy="1052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2298060">
            <a:off x="8883991" y="4749518"/>
            <a:ext cx="3705451" cy="190989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7578195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Title and three columns"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5" name="Google Shape;185;p27"/>
          <p:cNvPicPr preferRelativeResize="0"/>
          <p:nvPr/>
        </p:nvPicPr>
        <p:blipFill rotWithShape="1">
          <a:blip r:embed="rId2">
            <a:alphaModFix/>
          </a:blip>
          <a:srcRect t="41839" r="41255" b="12547"/>
          <a:stretch/>
        </p:blipFill>
        <p:spPr>
          <a:xfrm>
            <a:off x="319867" y="398285"/>
            <a:ext cx="11449733" cy="6036967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27"/>
          <p:cNvSpPr/>
          <p:nvPr/>
        </p:nvSpPr>
        <p:spPr>
          <a:xfrm>
            <a:off x="175967" y="249283"/>
            <a:ext cx="11741319" cy="6359424"/>
          </a:xfrm>
          <a:custGeom>
            <a:avLst/>
            <a:gdLst/>
            <a:ahLst/>
            <a:cxnLst/>
            <a:rect l="l" t="t" r="r" b="b"/>
            <a:pathLst>
              <a:path w="27411" h="15304" extrusionOk="0">
                <a:moveTo>
                  <a:pt x="27326" y="12351"/>
                </a:moveTo>
                <a:lnTo>
                  <a:pt x="27072" y="12599"/>
                </a:lnTo>
                <a:lnTo>
                  <a:pt x="27072" y="2701"/>
                </a:lnTo>
                <a:lnTo>
                  <a:pt x="27326" y="2949"/>
                </a:lnTo>
                <a:lnTo>
                  <a:pt x="27326" y="12351"/>
                </a:lnTo>
                <a:moveTo>
                  <a:pt x="26988" y="2500"/>
                </a:moveTo>
                <a:lnTo>
                  <a:pt x="26667" y="2183"/>
                </a:lnTo>
                <a:lnTo>
                  <a:pt x="26667" y="1610"/>
                </a:lnTo>
                <a:cubicBezTo>
                  <a:pt x="26667" y="1588"/>
                  <a:pt x="26649" y="1569"/>
                  <a:pt x="26625" y="1569"/>
                </a:cubicBezTo>
                <a:cubicBezTo>
                  <a:pt x="26420" y="1569"/>
                  <a:pt x="26233" y="1489"/>
                  <a:pt x="26092" y="1361"/>
                </a:cubicBezTo>
                <a:lnTo>
                  <a:pt x="26988" y="474"/>
                </a:lnTo>
                <a:lnTo>
                  <a:pt x="26988" y="2500"/>
                </a:lnTo>
                <a:moveTo>
                  <a:pt x="26988" y="12683"/>
                </a:moveTo>
                <a:lnTo>
                  <a:pt x="26596" y="13074"/>
                </a:lnTo>
                <a:cubicBezTo>
                  <a:pt x="26586" y="13081"/>
                  <a:pt x="26582" y="13092"/>
                  <a:pt x="26582" y="13103"/>
                </a:cubicBezTo>
                <a:lnTo>
                  <a:pt x="26582" y="13651"/>
                </a:lnTo>
                <a:cubicBezTo>
                  <a:pt x="26353" y="13662"/>
                  <a:pt x="26149" y="13756"/>
                  <a:pt x="26000" y="13906"/>
                </a:cubicBezTo>
                <a:lnTo>
                  <a:pt x="25997" y="13906"/>
                </a:lnTo>
                <a:cubicBezTo>
                  <a:pt x="25849" y="14056"/>
                  <a:pt x="25750" y="14260"/>
                  <a:pt x="25739" y="14486"/>
                </a:cubicBezTo>
                <a:lnTo>
                  <a:pt x="25186" y="14486"/>
                </a:lnTo>
                <a:cubicBezTo>
                  <a:pt x="25175" y="14486"/>
                  <a:pt x="25165" y="14490"/>
                  <a:pt x="25154" y="14497"/>
                </a:cubicBezTo>
                <a:lnTo>
                  <a:pt x="24763" y="14884"/>
                </a:lnTo>
                <a:lnTo>
                  <a:pt x="2645" y="14884"/>
                </a:lnTo>
                <a:lnTo>
                  <a:pt x="2253" y="14497"/>
                </a:lnTo>
                <a:cubicBezTo>
                  <a:pt x="2246" y="14490"/>
                  <a:pt x="2232" y="14486"/>
                  <a:pt x="2222" y="14486"/>
                </a:cubicBezTo>
                <a:lnTo>
                  <a:pt x="1668" y="14486"/>
                </a:lnTo>
                <a:cubicBezTo>
                  <a:pt x="1657" y="14260"/>
                  <a:pt x="1562" y="14056"/>
                  <a:pt x="1411" y="13906"/>
                </a:cubicBezTo>
                <a:lnTo>
                  <a:pt x="1411" y="13906"/>
                </a:lnTo>
                <a:cubicBezTo>
                  <a:pt x="1259" y="13756"/>
                  <a:pt x="1054" y="13662"/>
                  <a:pt x="825" y="13651"/>
                </a:cubicBezTo>
                <a:lnTo>
                  <a:pt x="825" y="13103"/>
                </a:lnTo>
                <a:cubicBezTo>
                  <a:pt x="825" y="13092"/>
                  <a:pt x="822" y="13081"/>
                  <a:pt x="815" y="13074"/>
                </a:cubicBezTo>
                <a:lnTo>
                  <a:pt x="420" y="12683"/>
                </a:lnTo>
                <a:lnTo>
                  <a:pt x="420" y="2617"/>
                </a:lnTo>
                <a:lnTo>
                  <a:pt x="815" y="2230"/>
                </a:lnTo>
                <a:cubicBezTo>
                  <a:pt x="822" y="2219"/>
                  <a:pt x="825" y="2212"/>
                  <a:pt x="825" y="2197"/>
                </a:cubicBezTo>
                <a:lnTo>
                  <a:pt x="825" y="1650"/>
                </a:lnTo>
                <a:cubicBezTo>
                  <a:pt x="1054" y="1642"/>
                  <a:pt x="1259" y="1544"/>
                  <a:pt x="1411" y="1394"/>
                </a:cubicBezTo>
                <a:lnTo>
                  <a:pt x="1411" y="1394"/>
                </a:lnTo>
                <a:cubicBezTo>
                  <a:pt x="1562" y="1245"/>
                  <a:pt x="1657" y="1040"/>
                  <a:pt x="1668" y="818"/>
                </a:cubicBezTo>
                <a:lnTo>
                  <a:pt x="2222" y="818"/>
                </a:lnTo>
                <a:cubicBezTo>
                  <a:pt x="2232" y="818"/>
                  <a:pt x="2246" y="810"/>
                  <a:pt x="2253" y="803"/>
                </a:cubicBezTo>
                <a:lnTo>
                  <a:pt x="2645" y="416"/>
                </a:lnTo>
                <a:lnTo>
                  <a:pt x="24763" y="416"/>
                </a:lnTo>
                <a:lnTo>
                  <a:pt x="25154" y="803"/>
                </a:lnTo>
                <a:cubicBezTo>
                  <a:pt x="25165" y="810"/>
                  <a:pt x="25175" y="818"/>
                  <a:pt x="25186" y="818"/>
                </a:cubicBezTo>
                <a:lnTo>
                  <a:pt x="25739" y="818"/>
                </a:lnTo>
                <a:cubicBezTo>
                  <a:pt x="25750" y="1040"/>
                  <a:pt x="25849" y="1245"/>
                  <a:pt x="25997" y="1394"/>
                </a:cubicBezTo>
                <a:lnTo>
                  <a:pt x="26000" y="1394"/>
                </a:lnTo>
                <a:cubicBezTo>
                  <a:pt x="26149" y="1544"/>
                  <a:pt x="26353" y="1642"/>
                  <a:pt x="26582" y="1650"/>
                </a:cubicBezTo>
                <a:lnTo>
                  <a:pt x="26582" y="2197"/>
                </a:lnTo>
                <a:cubicBezTo>
                  <a:pt x="26582" y="2212"/>
                  <a:pt x="26586" y="2219"/>
                  <a:pt x="26596" y="2230"/>
                </a:cubicBezTo>
                <a:lnTo>
                  <a:pt x="26988" y="2617"/>
                </a:lnTo>
                <a:lnTo>
                  <a:pt x="26988" y="12683"/>
                </a:lnTo>
                <a:moveTo>
                  <a:pt x="26988" y="14826"/>
                </a:moveTo>
                <a:lnTo>
                  <a:pt x="26092" y="13939"/>
                </a:lnTo>
                <a:cubicBezTo>
                  <a:pt x="26233" y="13811"/>
                  <a:pt x="26420" y="13735"/>
                  <a:pt x="26625" y="13735"/>
                </a:cubicBezTo>
                <a:cubicBezTo>
                  <a:pt x="26649" y="13735"/>
                  <a:pt x="26667" y="13713"/>
                  <a:pt x="26667" y="13691"/>
                </a:cubicBezTo>
                <a:lnTo>
                  <a:pt x="26667" y="13121"/>
                </a:lnTo>
                <a:lnTo>
                  <a:pt x="26988" y="12804"/>
                </a:lnTo>
                <a:lnTo>
                  <a:pt x="26988" y="14826"/>
                </a:lnTo>
                <a:moveTo>
                  <a:pt x="24883" y="14884"/>
                </a:moveTo>
                <a:lnTo>
                  <a:pt x="25203" y="14570"/>
                </a:lnTo>
                <a:lnTo>
                  <a:pt x="25778" y="14570"/>
                </a:lnTo>
                <a:cubicBezTo>
                  <a:pt x="25803" y="14570"/>
                  <a:pt x="25821" y="14548"/>
                  <a:pt x="25821" y="14527"/>
                </a:cubicBezTo>
                <a:cubicBezTo>
                  <a:pt x="25821" y="14322"/>
                  <a:pt x="25902" y="14140"/>
                  <a:pt x="26032" y="13997"/>
                </a:cubicBezTo>
                <a:lnTo>
                  <a:pt x="26928" y="14884"/>
                </a:lnTo>
                <a:lnTo>
                  <a:pt x="24883" y="14884"/>
                </a:lnTo>
                <a:moveTo>
                  <a:pt x="24424" y="15220"/>
                </a:moveTo>
                <a:lnTo>
                  <a:pt x="2983" y="15220"/>
                </a:lnTo>
                <a:lnTo>
                  <a:pt x="2729" y="14968"/>
                </a:lnTo>
                <a:lnTo>
                  <a:pt x="24678" y="14968"/>
                </a:lnTo>
                <a:lnTo>
                  <a:pt x="24424" y="15220"/>
                </a:lnTo>
                <a:moveTo>
                  <a:pt x="480" y="14884"/>
                </a:moveTo>
                <a:lnTo>
                  <a:pt x="1379" y="13997"/>
                </a:lnTo>
                <a:cubicBezTo>
                  <a:pt x="1506" y="14140"/>
                  <a:pt x="1587" y="14322"/>
                  <a:pt x="1587" y="14527"/>
                </a:cubicBezTo>
                <a:cubicBezTo>
                  <a:pt x="1587" y="14548"/>
                  <a:pt x="1605" y="14570"/>
                  <a:pt x="1629" y="14570"/>
                </a:cubicBezTo>
                <a:lnTo>
                  <a:pt x="2204" y="14570"/>
                </a:lnTo>
                <a:lnTo>
                  <a:pt x="2525" y="14884"/>
                </a:lnTo>
                <a:lnTo>
                  <a:pt x="480" y="14884"/>
                </a:lnTo>
                <a:moveTo>
                  <a:pt x="420" y="12804"/>
                </a:moveTo>
                <a:lnTo>
                  <a:pt x="741" y="13121"/>
                </a:lnTo>
                <a:lnTo>
                  <a:pt x="741" y="13691"/>
                </a:lnTo>
                <a:cubicBezTo>
                  <a:pt x="741" y="13713"/>
                  <a:pt x="758" y="13735"/>
                  <a:pt x="783" y="13735"/>
                </a:cubicBezTo>
                <a:cubicBezTo>
                  <a:pt x="991" y="13735"/>
                  <a:pt x="1174" y="13811"/>
                  <a:pt x="1319" y="13939"/>
                </a:cubicBezTo>
                <a:lnTo>
                  <a:pt x="420" y="14826"/>
                </a:lnTo>
                <a:lnTo>
                  <a:pt x="420" y="12804"/>
                </a:lnTo>
                <a:moveTo>
                  <a:pt x="420" y="474"/>
                </a:moveTo>
                <a:lnTo>
                  <a:pt x="1319" y="1361"/>
                </a:lnTo>
                <a:cubicBezTo>
                  <a:pt x="1174" y="1489"/>
                  <a:pt x="991" y="1569"/>
                  <a:pt x="783" y="1569"/>
                </a:cubicBezTo>
                <a:cubicBezTo>
                  <a:pt x="758" y="1569"/>
                  <a:pt x="741" y="1588"/>
                  <a:pt x="741" y="1610"/>
                </a:cubicBezTo>
                <a:lnTo>
                  <a:pt x="741" y="2183"/>
                </a:lnTo>
                <a:lnTo>
                  <a:pt x="420" y="2500"/>
                </a:lnTo>
                <a:lnTo>
                  <a:pt x="420" y="474"/>
                </a:lnTo>
                <a:moveTo>
                  <a:pt x="2525" y="416"/>
                </a:moveTo>
                <a:lnTo>
                  <a:pt x="2204" y="734"/>
                </a:lnTo>
                <a:lnTo>
                  <a:pt x="1629" y="734"/>
                </a:lnTo>
                <a:cubicBezTo>
                  <a:pt x="1605" y="734"/>
                  <a:pt x="1587" y="752"/>
                  <a:pt x="1587" y="774"/>
                </a:cubicBezTo>
                <a:cubicBezTo>
                  <a:pt x="1587" y="978"/>
                  <a:pt x="1506" y="1161"/>
                  <a:pt x="1379" y="1303"/>
                </a:cubicBezTo>
                <a:lnTo>
                  <a:pt x="480" y="416"/>
                </a:lnTo>
                <a:lnTo>
                  <a:pt x="2525" y="416"/>
                </a:lnTo>
                <a:moveTo>
                  <a:pt x="2983" y="80"/>
                </a:moveTo>
                <a:lnTo>
                  <a:pt x="24424" y="80"/>
                </a:lnTo>
                <a:lnTo>
                  <a:pt x="24678" y="332"/>
                </a:lnTo>
                <a:lnTo>
                  <a:pt x="2729" y="332"/>
                </a:lnTo>
                <a:lnTo>
                  <a:pt x="2983" y="80"/>
                </a:lnTo>
                <a:moveTo>
                  <a:pt x="26928" y="416"/>
                </a:moveTo>
                <a:lnTo>
                  <a:pt x="26032" y="1303"/>
                </a:lnTo>
                <a:cubicBezTo>
                  <a:pt x="25902" y="1161"/>
                  <a:pt x="25821" y="978"/>
                  <a:pt x="25821" y="774"/>
                </a:cubicBezTo>
                <a:cubicBezTo>
                  <a:pt x="25821" y="752"/>
                  <a:pt x="25803" y="734"/>
                  <a:pt x="25778" y="734"/>
                </a:cubicBezTo>
                <a:lnTo>
                  <a:pt x="25203" y="734"/>
                </a:lnTo>
                <a:lnTo>
                  <a:pt x="24883" y="416"/>
                </a:lnTo>
                <a:lnTo>
                  <a:pt x="26928" y="416"/>
                </a:lnTo>
                <a:moveTo>
                  <a:pt x="335" y="12599"/>
                </a:moveTo>
                <a:lnTo>
                  <a:pt x="81" y="12351"/>
                </a:lnTo>
                <a:lnTo>
                  <a:pt x="81" y="2949"/>
                </a:lnTo>
                <a:lnTo>
                  <a:pt x="335" y="2701"/>
                </a:lnTo>
                <a:lnTo>
                  <a:pt x="335" y="12599"/>
                </a:lnTo>
                <a:moveTo>
                  <a:pt x="27397" y="2905"/>
                </a:moveTo>
                <a:lnTo>
                  <a:pt x="27072" y="2584"/>
                </a:lnTo>
                <a:lnTo>
                  <a:pt x="27072" y="376"/>
                </a:lnTo>
                <a:cubicBezTo>
                  <a:pt x="27072" y="365"/>
                  <a:pt x="27069" y="354"/>
                  <a:pt x="27058" y="343"/>
                </a:cubicBezTo>
                <a:cubicBezTo>
                  <a:pt x="27051" y="336"/>
                  <a:pt x="27041" y="332"/>
                  <a:pt x="27030" y="332"/>
                </a:cubicBezTo>
                <a:lnTo>
                  <a:pt x="24798" y="332"/>
                </a:lnTo>
                <a:lnTo>
                  <a:pt x="24473" y="11"/>
                </a:lnTo>
                <a:cubicBezTo>
                  <a:pt x="24466" y="4"/>
                  <a:pt x="24452" y="0"/>
                  <a:pt x="24442" y="0"/>
                </a:cubicBezTo>
                <a:lnTo>
                  <a:pt x="2966" y="0"/>
                </a:lnTo>
                <a:cubicBezTo>
                  <a:pt x="2955" y="0"/>
                  <a:pt x="2945" y="4"/>
                  <a:pt x="2934" y="11"/>
                </a:cubicBezTo>
                <a:lnTo>
                  <a:pt x="2610" y="332"/>
                </a:lnTo>
                <a:lnTo>
                  <a:pt x="377" y="332"/>
                </a:lnTo>
                <a:cubicBezTo>
                  <a:pt x="356" y="332"/>
                  <a:pt x="335" y="350"/>
                  <a:pt x="335" y="376"/>
                </a:cubicBezTo>
                <a:lnTo>
                  <a:pt x="335" y="2584"/>
                </a:lnTo>
                <a:lnTo>
                  <a:pt x="11" y="2905"/>
                </a:lnTo>
                <a:cubicBezTo>
                  <a:pt x="4" y="2913"/>
                  <a:pt x="0" y="2924"/>
                  <a:pt x="0" y="2935"/>
                </a:cubicBezTo>
                <a:lnTo>
                  <a:pt x="0" y="12366"/>
                </a:lnTo>
                <a:cubicBezTo>
                  <a:pt x="0" y="12377"/>
                  <a:pt x="4" y="12388"/>
                  <a:pt x="11" y="12395"/>
                </a:cubicBezTo>
                <a:lnTo>
                  <a:pt x="335" y="12720"/>
                </a:lnTo>
                <a:lnTo>
                  <a:pt x="335" y="14928"/>
                </a:lnTo>
                <a:cubicBezTo>
                  <a:pt x="335" y="14950"/>
                  <a:pt x="356" y="14968"/>
                  <a:pt x="377" y="14968"/>
                </a:cubicBezTo>
                <a:lnTo>
                  <a:pt x="2610" y="14968"/>
                </a:lnTo>
                <a:lnTo>
                  <a:pt x="2934" y="15289"/>
                </a:lnTo>
                <a:cubicBezTo>
                  <a:pt x="2945" y="15300"/>
                  <a:pt x="2955" y="15304"/>
                  <a:pt x="2966" y="15304"/>
                </a:cubicBezTo>
                <a:lnTo>
                  <a:pt x="24442" y="15304"/>
                </a:lnTo>
                <a:cubicBezTo>
                  <a:pt x="24452" y="15304"/>
                  <a:pt x="24466" y="15300"/>
                  <a:pt x="24473" y="15289"/>
                </a:cubicBezTo>
                <a:lnTo>
                  <a:pt x="24798" y="14968"/>
                </a:lnTo>
                <a:lnTo>
                  <a:pt x="27030" y="14968"/>
                </a:lnTo>
                <a:cubicBezTo>
                  <a:pt x="27041" y="14968"/>
                  <a:pt x="27051" y="14965"/>
                  <a:pt x="27058" y="14957"/>
                </a:cubicBezTo>
                <a:cubicBezTo>
                  <a:pt x="27069" y="14950"/>
                  <a:pt x="27072" y="14939"/>
                  <a:pt x="27072" y="14928"/>
                </a:cubicBezTo>
                <a:lnTo>
                  <a:pt x="27072" y="12720"/>
                </a:lnTo>
                <a:lnTo>
                  <a:pt x="27397" y="12395"/>
                </a:lnTo>
                <a:cubicBezTo>
                  <a:pt x="27407" y="12388"/>
                  <a:pt x="27411" y="12377"/>
                  <a:pt x="27411" y="12366"/>
                </a:cubicBezTo>
                <a:lnTo>
                  <a:pt x="27411" y="2935"/>
                </a:lnTo>
                <a:cubicBezTo>
                  <a:pt x="27411" y="2924"/>
                  <a:pt x="27407" y="2913"/>
                  <a:pt x="27397" y="290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7" name="Google Shape;187;p27"/>
          <p:cNvSpPr txBox="1">
            <a:spLocks noGrp="1"/>
          </p:cNvSpPr>
          <p:nvPr>
            <p:ph type="subTitle" idx="1"/>
          </p:nvPr>
        </p:nvSpPr>
        <p:spPr>
          <a:xfrm>
            <a:off x="1997671" y="1401733"/>
            <a:ext cx="8391200" cy="630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9pPr>
          </a:lstStyle>
          <a:p>
            <a:endParaRPr/>
          </a:p>
        </p:txBody>
      </p:sp>
      <p:sp>
        <p:nvSpPr>
          <p:cNvPr id="188" name="Google Shape;188;p27"/>
          <p:cNvSpPr txBox="1">
            <a:spLocks noGrp="1"/>
          </p:cNvSpPr>
          <p:nvPr>
            <p:ph type="subTitle" idx="2"/>
          </p:nvPr>
        </p:nvSpPr>
        <p:spPr>
          <a:xfrm>
            <a:off x="1997671" y="1958996"/>
            <a:ext cx="8391200" cy="1075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latin typeface="Barlow" panose="00000500000000000000" pitchFamily="2" charset="0"/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9pPr>
          </a:lstStyle>
          <a:p>
            <a:endParaRPr dirty="0"/>
          </a:p>
        </p:txBody>
      </p:sp>
      <p:sp>
        <p:nvSpPr>
          <p:cNvPr id="189" name="Google Shape;189;p27"/>
          <p:cNvSpPr txBox="1">
            <a:spLocks noGrp="1"/>
          </p:cNvSpPr>
          <p:nvPr>
            <p:ph type="subTitle" idx="3"/>
          </p:nvPr>
        </p:nvSpPr>
        <p:spPr>
          <a:xfrm>
            <a:off x="1997671" y="2987817"/>
            <a:ext cx="8391200" cy="630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9pPr>
          </a:lstStyle>
          <a:p>
            <a:endParaRPr/>
          </a:p>
        </p:txBody>
      </p:sp>
      <p:sp>
        <p:nvSpPr>
          <p:cNvPr id="190" name="Google Shape;190;p27"/>
          <p:cNvSpPr txBox="1">
            <a:spLocks noGrp="1"/>
          </p:cNvSpPr>
          <p:nvPr>
            <p:ph type="subTitle" idx="4"/>
          </p:nvPr>
        </p:nvSpPr>
        <p:spPr>
          <a:xfrm>
            <a:off x="1997671" y="3544972"/>
            <a:ext cx="8391200" cy="1075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latin typeface="Barlow" panose="00000500000000000000" pitchFamily="2" charset="0"/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9pPr>
          </a:lstStyle>
          <a:p>
            <a:endParaRPr dirty="0"/>
          </a:p>
        </p:txBody>
      </p:sp>
      <p:sp>
        <p:nvSpPr>
          <p:cNvPr id="191" name="Google Shape;191;p27"/>
          <p:cNvSpPr txBox="1">
            <a:spLocks noGrp="1"/>
          </p:cNvSpPr>
          <p:nvPr>
            <p:ph type="subTitle" idx="5"/>
          </p:nvPr>
        </p:nvSpPr>
        <p:spPr>
          <a:xfrm>
            <a:off x="1997671" y="4573900"/>
            <a:ext cx="8391200" cy="630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9pPr>
          </a:lstStyle>
          <a:p>
            <a:endParaRPr/>
          </a:p>
        </p:txBody>
      </p:sp>
      <p:sp>
        <p:nvSpPr>
          <p:cNvPr id="192" name="Google Shape;192;p27"/>
          <p:cNvSpPr txBox="1">
            <a:spLocks noGrp="1"/>
          </p:cNvSpPr>
          <p:nvPr>
            <p:ph type="subTitle" idx="6"/>
          </p:nvPr>
        </p:nvSpPr>
        <p:spPr>
          <a:xfrm>
            <a:off x="1997671" y="5130900"/>
            <a:ext cx="8391200" cy="1075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latin typeface="Barlow" panose="00000500000000000000" pitchFamily="2" charset="0"/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9pPr>
          </a:lstStyle>
          <a:p>
            <a:endParaRPr dirty="0"/>
          </a:p>
        </p:txBody>
      </p:sp>
      <p:sp>
        <p:nvSpPr>
          <p:cNvPr id="193" name="Google Shape;193;p27"/>
          <p:cNvSpPr txBox="1">
            <a:spLocks noGrp="1"/>
          </p:cNvSpPr>
          <p:nvPr>
            <p:ph type="title"/>
          </p:nvPr>
        </p:nvSpPr>
        <p:spPr>
          <a:xfrm>
            <a:off x="950967" y="536067"/>
            <a:ext cx="10290000" cy="74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pic>
        <p:nvPicPr>
          <p:cNvPr id="194" name="Google Shape;194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6695850">
            <a:off x="9823800" y="4399718"/>
            <a:ext cx="3317600" cy="125154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729903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1">
  <p:cSld name="Title and three columns 1"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6" name="Google Shape;196;p28"/>
          <p:cNvPicPr preferRelativeResize="0"/>
          <p:nvPr/>
        </p:nvPicPr>
        <p:blipFill rotWithShape="1">
          <a:blip r:embed="rId2">
            <a:alphaModFix/>
          </a:blip>
          <a:srcRect t="41839" r="41255" b="12547"/>
          <a:stretch/>
        </p:blipFill>
        <p:spPr>
          <a:xfrm>
            <a:off x="319867" y="398285"/>
            <a:ext cx="11449733" cy="6036967"/>
          </a:xfrm>
          <a:prstGeom prst="rect">
            <a:avLst/>
          </a:prstGeom>
          <a:noFill/>
          <a:ln>
            <a:noFill/>
          </a:ln>
        </p:spPr>
      </p:pic>
      <p:sp>
        <p:nvSpPr>
          <p:cNvPr id="197" name="Google Shape;197;p28"/>
          <p:cNvSpPr/>
          <p:nvPr/>
        </p:nvSpPr>
        <p:spPr>
          <a:xfrm>
            <a:off x="175967" y="249283"/>
            <a:ext cx="11741319" cy="6359424"/>
          </a:xfrm>
          <a:custGeom>
            <a:avLst/>
            <a:gdLst/>
            <a:ahLst/>
            <a:cxnLst/>
            <a:rect l="l" t="t" r="r" b="b"/>
            <a:pathLst>
              <a:path w="27411" h="15304" extrusionOk="0">
                <a:moveTo>
                  <a:pt x="27326" y="12351"/>
                </a:moveTo>
                <a:lnTo>
                  <a:pt x="27072" y="12599"/>
                </a:lnTo>
                <a:lnTo>
                  <a:pt x="27072" y="2701"/>
                </a:lnTo>
                <a:lnTo>
                  <a:pt x="27326" y="2949"/>
                </a:lnTo>
                <a:lnTo>
                  <a:pt x="27326" y="12351"/>
                </a:lnTo>
                <a:moveTo>
                  <a:pt x="26988" y="2500"/>
                </a:moveTo>
                <a:lnTo>
                  <a:pt x="26667" y="2183"/>
                </a:lnTo>
                <a:lnTo>
                  <a:pt x="26667" y="1610"/>
                </a:lnTo>
                <a:cubicBezTo>
                  <a:pt x="26667" y="1588"/>
                  <a:pt x="26649" y="1569"/>
                  <a:pt x="26625" y="1569"/>
                </a:cubicBezTo>
                <a:cubicBezTo>
                  <a:pt x="26420" y="1569"/>
                  <a:pt x="26233" y="1489"/>
                  <a:pt x="26092" y="1361"/>
                </a:cubicBezTo>
                <a:lnTo>
                  <a:pt x="26988" y="474"/>
                </a:lnTo>
                <a:lnTo>
                  <a:pt x="26988" y="2500"/>
                </a:lnTo>
                <a:moveTo>
                  <a:pt x="26988" y="12683"/>
                </a:moveTo>
                <a:lnTo>
                  <a:pt x="26596" y="13074"/>
                </a:lnTo>
                <a:cubicBezTo>
                  <a:pt x="26586" y="13081"/>
                  <a:pt x="26582" y="13092"/>
                  <a:pt x="26582" y="13103"/>
                </a:cubicBezTo>
                <a:lnTo>
                  <a:pt x="26582" y="13651"/>
                </a:lnTo>
                <a:cubicBezTo>
                  <a:pt x="26353" y="13662"/>
                  <a:pt x="26149" y="13756"/>
                  <a:pt x="26000" y="13906"/>
                </a:cubicBezTo>
                <a:lnTo>
                  <a:pt x="25997" y="13906"/>
                </a:lnTo>
                <a:cubicBezTo>
                  <a:pt x="25849" y="14056"/>
                  <a:pt x="25750" y="14260"/>
                  <a:pt x="25739" y="14486"/>
                </a:cubicBezTo>
                <a:lnTo>
                  <a:pt x="25186" y="14486"/>
                </a:lnTo>
                <a:cubicBezTo>
                  <a:pt x="25175" y="14486"/>
                  <a:pt x="25165" y="14490"/>
                  <a:pt x="25154" y="14497"/>
                </a:cubicBezTo>
                <a:lnTo>
                  <a:pt x="24763" y="14884"/>
                </a:lnTo>
                <a:lnTo>
                  <a:pt x="2645" y="14884"/>
                </a:lnTo>
                <a:lnTo>
                  <a:pt x="2253" y="14497"/>
                </a:lnTo>
                <a:cubicBezTo>
                  <a:pt x="2246" y="14490"/>
                  <a:pt x="2232" y="14486"/>
                  <a:pt x="2222" y="14486"/>
                </a:cubicBezTo>
                <a:lnTo>
                  <a:pt x="1668" y="14486"/>
                </a:lnTo>
                <a:cubicBezTo>
                  <a:pt x="1657" y="14260"/>
                  <a:pt x="1562" y="14056"/>
                  <a:pt x="1411" y="13906"/>
                </a:cubicBezTo>
                <a:lnTo>
                  <a:pt x="1411" y="13906"/>
                </a:lnTo>
                <a:cubicBezTo>
                  <a:pt x="1259" y="13756"/>
                  <a:pt x="1054" y="13662"/>
                  <a:pt x="825" y="13651"/>
                </a:cubicBezTo>
                <a:lnTo>
                  <a:pt x="825" y="13103"/>
                </a:lnTo>
                <a:cubicBezTo>
                  <a:pt x="825" y="13092"/>
                  <a:pt x="822" y="13081"/>
                  <a:pt x="815" y="13074"/>
                </a:cubicBezTo>
                <a:lnTo>
                  <a:pt x="420" y="12683"/>
                </a:lnTo>
                <a:lnTo>
                  <a:pt x="420" y="2617"/>
                </a:lnTo>
                <a:lnTo>
                  <a:pt x="815" y="2230"/>
                </a:lnTo>
                <a:cubicBezTo>
                  <a:pt x="822" y="2219"/>
                  <a:pt x="825" y="2212"/>
                  <a:pt x="825" y="2197"/>
                </a:cubicBezTo>
                <a:lnTo>
                  <a:pt x="825" y="1650"/>
                </a:lnTo>
                <a:cubicBezTo>
                  <a:pt x="1054" y="1642"/>
                  <a:pt x="1259" y="1544"/>
                  <a:pt x="1411" y="1394"/>
                </a:cubicBezTo>
                <a:lnTo>
                  <a:pt x="1411" y="1394"/>
                </a:lnTo>
                <a:cubicBezTo>
                  <a:pt x="1562" y="1245"/>
                  <a:pt x="1657" y="1040"/>
                  <a:pt x="1668" y="818"/>
                </a:cubicBezTo>
                <a:lnTo>
                  <a:pt x="2222" y="818"/>
                </a:lnTo>
                <a:cubicBezTo>
                  <a:pt x="2232" y="818"/>
                  <a:pt x="2246" y="810"/>
                  <a:pt x="2253" y="803"/>
                </a:cubicBezTo>
                <a:lnTo>
                  <a:pt x="2645" y="416"/>
                </a:lnTo>
                <a:lnTo>
                  <a:pt x="24763" y="416"/>
                </a:lnTo>
                <a:lnTo>
                  <a:pt x="25154" y="803"/>
                </a:lnTo>
                <a:cubicBezTo>
                  <a:pt x="25165" y="810"/>
                  <a:pt x="25175" y="818"/>
                  <a:pt x="25186" y="818"/>
                </a:cubicBezTo>
                <a:lnTo>
                  <a:pt x="25739" y="818"/>
                </a:lnTo>
                <a:cubicBezTo>
                  <a:pt x="25750" y="1040"/>
                  <a:pt x="25849" y="1245"/>
                  <a:pt x="25997" y="1394"/>
                </a:cubicBezTo>
                <a:lnTo>
                  <a:pt x="26000" y="1394"/>
                </a:lnTo>
                <a:cubicBezTo>
                  <a:pt x="26149" y="1544"/>
                  <a:pt x="26353" y="1642"/>
                  <a:pt x="26582" y="1650"/>
                </a:cubicBezTo>
                <a:lnTo>
                  <a:pt x="26582" y="2197"/>
                </a:lnTo>
                <a:cubicBezTo>
                  <a:pt x="26582" y="2212"/>
                  <a:pt x="26586" y="2219"/>
                  <a:pt x="26596" y="2230"/>
                </a:cubicBezTo>
                <a:lnTo>
                  <a:pt x="26988" y="2617"/>
                </a:lnTo>
                <a:lnTo>
                  <a:pt x="26988" y="12683"/>
                </a:lnTo>
                <a:moveTo>
                  <a:pt x="26988" y="14826"/>
                </a:moveTo>
                <a:lnTo>
                  <a:pt x="26092" y="13939"/>
                </a:lnTo>
                <a:cubicBezTo>
                  <a:pt x="26233" y="13811"/>
                  <a:pt x="26420" y="13735"/>
                  <a:pt x="26625" y="13735"/>
                </a:cubicBezTo>
                <a:cubicBezTo>
                  <a:pt x="26649" y="13735"/>
                  <a:pt x="26667" y="13713"/>
                  <a:pt x="26667" y="13691"/>
                </a:cubicBezTo>
                <a:lnTo>
                  <a:pt x="26667" y="13121"/>
                </a:lnTo>
                <a:lnTo>
                  <a:pt x="26988" y="12804"/>
                </a:lnTo>
                <a:lnTo>
                  <a:pt x="26988" y="14826"/>
                </a:lnTo>
                <a:moveTo>
                  <a:pt x="24883" y="14884"/>
                </a:moveTo>
                <a:lnTo>
                  <a:pt x="25203" y="14570"/>
                </a:lnTo>
                <a:lnTo>
                  <a:pt x="25778" y="14570"/>
                </a:lnTo>
                <a:cubicBezTo>
                  <a:pt x="25803" y="14570"/>
                  <a:pt x="25821" y="14548"/>
                  <a:pt x="25821" y="14527"/>
                </a:cubicBezTo>
                <a:cubicBezTo>
                  <a:pt x="25821" y="14322"/>
                  <a:pt x="25902" y="14140"/>
                  <a:pt x="26032" y="13997"/>
                </a:cubicBezTo>
                <a:lnTo>
                  <a:pt x="26928" y="14884"/>
                </a:lnTo>
                <a:lnTo>
                  <a:pt x="24883" y="14884"/>
                </a:lnTo>
                <a:moveTo>
                  <a:pt x="24424" y="15220"/>
                </a:moveTo>
                <a:lnTo>
                  <a:pt x="2983" y="15220"/>
                </a:lnTo>
                <a:lnTo>
                  <a:pt x="2729" y="14968"/>
                </a:lnTo>
                <a:lnTo>
                  <a:pt x="24678" y="14968"/>
                </a:lnTo>
                <a:lnTo>
                  <a:pt x="24424" y="15220"/>
                </a:lnTo>
                <a:moveTo>
                  <a:pt x="480" y="14884"/>
                </a:moveTo>
                <a:lnTo>
                  <a:pt x="1379" y="13997"/>
                </a:lnTo>
                <a:cubicBezTo>
                  <a:pt x="1506" y="14140"/>
                  <a:pt x="1587" y="14322"/>
                  <a:pt x="1587" y="14527"/>
                </a:cubicBezTo>
                <a:cubicBezTo>
                  <a:pt x="1587" y="14548"/>
                  <a:pt x="1605" y="14570"/>
                  <a:pt x="1629" y="14570"/>
                </a:cubicBezTo>
                <a:lnTo>
                  <a:pt x="2204" y="14570"/>
                </a:lnTo>
                <a:lnTo>
                  <a:pt x="2525" y="14884"/>
                </a:lnTo>
                <a:lnTo>
                  <a:pt x="480" y="14884"/>
                </a:lnTo>
                <a:moveTo>
                  <a:pt x="420" y="12804"/>
                </a:moveTo>
                <a:lnTo>
                  <a:pt x="741" y="13121"/>
                </a:lnTo>
                <a:lnTo>
                  <a:pt x="741" y="13691"/>
                </a:lnTo>
                <a:cubicBezTo>
                  <a:pt x="741" y="13713"/>
                  <a:pt x="758" y="13735"/>
                  <a:pt x="783" y="13735"/>
                </a:cubicBezTo>
                <a:cubicBezTo>
                  <a:pt x="991" y="13735"/>
                  <a:pt x="1174" y="13811"/>
                  <a:pt x="1319" y="13939"/>
                </a:cubicBezTo>
                <a:lnTo>
                  <a:pt x="420" y="14826"/>
                </a:lnTo>
                <a:lnTo>
                  <a:pt x="420" y="12804"/>
                </a:lnTo>
                <a:moveTo>
                  <a:pt x="420" y="474"/>
                </a:moveTo>
                <a:lnTo>
                  <a:pt x="1319" y="1361"/>
                </a:lnTo>
                <a:cubicBezTo>
                  <a:pt x="1174" y="1489"/>
                  <a:pt x="991" y="1569"/>
                  <a:pt x="783" y="1569"/>
                </a:cubicBezTo>
                <a:cubicBezTo>
                  <a:pt x="758" y="1569"/>
                  <a:pt x="741" y="1588"/>
                  <a:pt x="741" y="1610"/>
                </a:cubicBezTo>
                <a:lnTo>
                  <a:pt x="741" y="2183"/>
                </a:lnTo>
                <a:lnTo>
                  <a:pt x="420" y="2500"/>
                </a:lnTo>
                <a:lnTo>
                  <a:pt x="420" y="474"/>
                </a:lnTo>
                <a:moveTo>
                  <a:pt x="2525" y="416"/>
                </a:moveTo>
                <a:lnTo>
                  <a:pt x="2204" y="734"/>
                </a:lnTo>
                <a:lnTo>
                  <a:pt x="1629" y="734"/>
                </a:lnTo>
                <a:cubicBezTo>
                  <a:pt x="1605" y="734"/>
                  <a:pt x="1587" y="752"/>
                  <a:pt x="1587" y="774"/>
                </a:cubicBezTo>
                <a:cubicBezTo>
                  <a:pt x="1587" y="978"/>
                  <a:pt x="1506" y="1161"/>
                  <a:pt x="1379" y="1303"/>
                </a:cubicBezTo>
                <a:lnTo>
                  <a:pt x="480" y="416"/>
                </a:lnTo>
                <a:lnTo>
                  <a:pt x="2525" y="416"/>
                </a:lnTo>
                <a:moveTo>
                  <a:pt x="2983" y="80"/>
                </a:moveTo>
                <a:lnTo>
                  <a:pt x="24424" y="80"/>
                </a:lnTo>
                <a:lnTo>
                  <a:pt x="24678" y="332"/>
                </a:lnTo>
                <a:lnTo>
                  <a:pt x="2729" y="332"/>
                </a:lnTo>
                <a:lnTo>
                  <a:pt x="2983" y="80"/>
                </a:lnTo>
                <a:moveTo>
                  <a:pt x="26928" y="416"/>
                </a:moveTo>
                <a:lnTo>
                  <a:pt x="26032" y="1303"/>
                </a:lnTo>
                <a:cubicBezTo>
                  <a:pt x="25902" y="1161"/>
                  <a:pt x="25821" y="978"/>
                  <a:pt x="25821" y="774"/>
                </a:cubicBezTo>
                <a:cubicBezTo>
                  <a:pt x="25821" y="752"/>
                  <a:pt x="25803" y="734"/>
                  <a:pt x="25778" y="734"/>
                </a:cubicBezTo>
                <a:lnTo>
                  <a:pt x="25203" y="734"/>
                </a:lnTo>
                <a:lnTo>
                  <a:pt x="24883" y="416"/>
                </a:lnTo>
                <a:lnTo>
                  <a:pt x="26928" y="416"/>
                </a:lnTo>
                <a:moveTo>
                  <a:pt x="335" y="12599"/>
                </a:moveTo>
                <a:lnTo>
                  <a:pt x="81" y="12351"/>
                </a:lnTo>
                <a:lnTo>
                  <a:pt x="81" y="2949"/>
                </a:lnTo>
                <a:lnTo>
                  <a:pt x="335" y="2701"/>
                </a:lnTo>
                <a:lnTo>
                  <a:pt x="335" y="12599"/>
                </a:lnTo>
                <a:moveTo>
                  <a:pt x="27397" y="2905"/>
                </a:moveTo>
                <a:lnTo>
                  <a:pt x="27072" y="2584"/>
                </a:lnTo>
                <a:lnTo>
                  <a:pt x="27072" y="376"/>
                </a:lnTo>
                <a:cubicBezTo>
                  <a:pt x="27072" y="365"/>
                  <a:pt x="27069" y="354"/>
                  <a:pt x="27058" y="343"/>
                </a:cubicBezTo>
                <a:cubicBezTo>
                  <a:pt x="27051" y="336"/>
                  <a:pt x="27041" y="332"/>
                  <a:pt x="27030" y="332"/>
                </a:cubicBezTo>
                <a:lnTo>
                  <a:pt x="24798" y="332"/>
                </a:lnTo>
                <a:lnTo>
                  <a:pt x="24473" y="11"/>
                </a:lnTo>
                <a:cubicBezTo>
                  <a:pt x="24466" y="4"/>
                  <a:pt x="24452" y="0"/>
                  <a:pt x="24442" y="0"/>
                </a:cubicBezTo>
                <a:lnTo>
                  <a:pt x="2966" y="0"/>
                </a:lnTo>
                <a:cubicBezTo>
                  <a:pt x="2955" y="0"/>
                  <a:pt x="2945" y="4"/>
                  <a:pt x="2934" y="11"/>
                </a:cubicBezTo>
                <a:lnTo>
                  <a:pt x="2610" y="332"/>
                </a:lnTo>
                <a:lnTo>
                  <a:pt x="377" y="332"/>
                </a:lnTo>
                <a:cubicBezTo>
                  <a:pt x="356" y="332"/>
                  <a:pt x="335" y="350"/>
                  <a:pt x="335" y="376"/>
                </a:cubicBezTo>
                <a:lnTo>
                  <a:pt x="335" y="2584"/>
                </a:lnTo>
                <a:lnTo>
                  <a:pt x="11" y="2905"/>
                </a:lnTo>
                <a:cubicBezTo>
                  <a:pt x="4" y="2913"/>
                  <a:pt x="0" y="2924"/>
                  <a:pt x="0" y="2935"/>
                </a:cubicBezTo>
                <a:lnTo>
                  <a:pt x="0" y="12366"/>
                </a:lnTo>
                <a:cubicBezTo>
                  <a:pt x="0" y="12377"/>
                  <a:pt x="4" y="12388"/>
                  <a:pt x="11" y="12395"/>
                </a:cubicBezTo>
                <a:lnTo>
                  <a:pt x="335" y="12720"/>
                </a:lnTo>
                <a:lnTo>
                  <a:pt x="335" y="14928"/>
                </a:lnTo>
                <a:cubicBezTo>
                  <a:pt x="335" y="14950"/>
                  <a:pt x="356" y="14968"/>
                  <a:pt x="377" y="14968"/>
                </a:cubicBezTo>
                <a:lnTo>
                  <a:pt x="2610" y="14968"/>
                </a:lnTo>
                <a:lnTo>
                  <a:pt x="2934" y="15289"/>
                </a:lnTo>
                <a:cubicBezTo>
                  <a:pt x="2945" y="15300"/>
                  <a:pt x="2955" y="15304"/>
                  <a:pt x="2966" y="15304"/>
                </a:cubicBezTo>
                <a:lnTo>
                  <a:pt x="24442" y="15304"/>
                </a:lnTo>
                <a:cubicBezTo>
                  <a:pt x="24452" y="15304"/>
                  <a:pt x="24466" y="15300"/>
                  <a:pt x="24473" y="15289"/>
                </a:cubicBezTo>
                <a:lnTo>
                  <a:pt x="24798" y="14968"/>
                </a:lnTo>
                <a:lnTo>
                  <a:pt x="27030" y="14968"/>
                </a:lnTo>
                <a:cubicBezTo>
                  <a:pt x="27041" y="14968"/>
                  <a:pt x="27051" y="14965"/>
                  <a:pt x="27058" y="14957"/>
                </a:cubicBezTo>
                <a:cubicBezTo>
                  <a:pt x="27069" y="14950"/>
                  <a:pt x="27072" y="14939"/>
                  <a:pt x="27072" y="14928"/>
                </a:cubicBezTo>
                <a:lnTo>
                  <a:pt x="27072" y="12720"/>
                </a:lnTo>
                <a:lnTo>
                  <a:pt x="27397" y="12395"/>
                </a:lnTo>
                <a:cubicBezTo>
                  <a:pt x="27407" y="12388"/>
                  <a:pt x="27411" y="12377"/>
                  <a:pt x="27411" y="12366"/>
                </a:cubicBezTo>
                <a:lnTo>
                  <a:pt x="27411" y="2935"/>
                </a:lnTo>
                <a:cubicBezTo>
                  <a:pt x="27411" y="2924"/>
                  <a:pt x="27407" y="2913"/>
                  <a:pt x="27397" y="290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8" name="Google Shape;198;p28"/>
          <p:cNvSpPr txBox="1">
            <a:spLocks noGrp="1"/>
          </p:cNvSpPr>
          <p:nvPr>
            <p:ph type="subTitle" idx="1"/>
          </p:nvPr>
        </p:nvSpPr>
        <p:spPr>
          <a:xfrm>
            <a:off x="949367" y="3196500"/>
            <a:ext cx="3164400" cy="585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9pPr>
          </a:lstStyle>
          <a:p>
            <a:endParaRPr/>
          </a:p>
        </p:txBody>
      </p:sp>
      <p:sp>
        <p:nvSpPr>
          <p:cNvPr id="199" name="Google Shape;199;p28"/>
          <p:cNvSpPr txBox="1">
            <a:spLocks noGrp="1"/>
          </p:cNvSpPr>
          <p:nvPr>
            <p:ph type="subTitle" idx="2"/>
          </p:nvPr>
        </p:nvSpPr>
        <p:spPr>
          <a:xfrm>
            <a:off x="949367" y="3781472"/>
            <a:ext cx="3164400" cy="118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latin typeface="Barlow" panose="00000500000000000000" pitchFamily="2" charset="0"/>
              </a:defRPr>
            </a:lvl1pPr>
            <a:lvl2pPr lvl="1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2pPr>
            <a:lvl3pPr lvl="2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3pPr>
            <a:lvl4pPr lvl="3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4pPr>
            <a:lvl5pPr lvl="4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5pPr>
            <a:lvl6pPr lvl="5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6pPr>
            <a:lvl7pPr lvl="6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7pPr>
            <a:lvl8pPr lvl="7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8pPr>
            <a:lvl9pPr lvl="8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9pPr>
          </a:lstStyle>
          <a:p>
            <a:endParaRPr dirty="0"/>
          </a:p>
        </p:txBody>
      </p:sp>
      <p:sp>
        <p:nvSpPr>
          <p:cNvPr id="200" name="Google Shape;200;p28"/>
          <p:cNvSpPr txBox="1">
            <a:spLocks noGrp="1"/>
          </p:cNvSpPr>
          <p:nvPr>
            <p:ph type="subTitle" idx="3"/>
          </p:nvPr>
        </p:nvSpPr>
        <p:spPr>
          <a:xfrm>
            <a:off x="4513800" y="3196500"/>
            <a:ext cx="3164400" cy="585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9pPr>
          </a:lstStyle>
          <a:p>
            <a:endParaRPr/>
          </a:p>
        </p:txBody>
      </p:sp>
      <p:sp>
        <p:nvSpPr>
          <p:cNvPr id="201" name="Google Shape;201;p28"/>
          <p:cNvSpPr txBox="1">
            <a:spLocks noGrp="1"/>
          </p:cNvSpPr>
          <p:nvPr>
            <p:ph type="subTitle" idx="4"/>
          </p:nvPr>
        </p:nvSpPr>
        <p:spPr>
          <a:xfrm>
            <a:off x="4513800" y="3781472"/>
            <a:ext cx="3164400" cy="118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latin typeface="Barlow" panose="00000500000000000000" pitchFamily="2" charset="0"/>
              </a:defRPr>
            </a:lvl1pPr>
            <a:lvl2pPr lvl="1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2pPr>
            <a:lvl3pPr lvl="2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3pPr>
            <a:lvl4pPr lvl="3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4pPr>
            <a:lvl5pPr lvl="4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5pPr>
            <a:lvl6pPr lvl="5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6pPr>
            <a:lvl7pPr lvl="6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7pPr>
            <a:lvl8pPr lvl="7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8pPr>
            <a:lvl9pPr lvl="8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9pPr>
          </a:lstStyle>
          <a:p>
            <a:endParaRPr dirty="0"/>
          </a:p>
        </p:txBody>
      </p:sp>
      <p:sp>
        <p:nvSpPr>
          <p:cNvPr id="202" name="Google Shape;202;p28"/>
          <p:cNvSpPr txBox="1">
            <a:spLocks noGrp="1"/>
          </p:cNvSpPr>
          <p:nvPr>
            <p:ph type="subTitle" idx="5"/>
          </p:nvPr>
        </p:nvSpPr>
        <p:spPr>
          <a:xfrm>
            <a:off x="8078233" y="3196500"/>
            <a:ext cx="3164400" cy="585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9pPr>
          </a:lstStyle>
          <a:p>
            <a:endParaRPr/>
          </a:p>
        </p:txBody>
      </p:sp>
      <p:sp>
        <p:nvSpPr>
          <p:cNvPr id="203" name="Google Shape;203;p28"/>
          <p:cNvSpPr txBox="1">
            <a:spLocks noGrp="1"/>
          </p:cNvSpPr>
          <p:nvPr>
            <p:ph type="subTitle" idx="6"/>
          </p:nvPr>
        </p:nvSpPr>
        <p:spPr>
          <a:xfrm>
            <a:off x="8078233" y="3781472"/>
            <a:ext cx="3164400" cy="118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latin typeface="Barlow" panose="00000500000000000000" pitchFamily="2" charset="0"/>
              </a:defRPr>
            </a:lvl1pPr>
            <a:lvl2pPr lvl="1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2pPr>
            <a:lvl3pPr lvl="2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3pPr>
            <a:lvl4pPr lvl="3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4pPr>
            <a:lvl5pPr lvl="4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5pPr>
            <a:lvl6pPr lvl="5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6pPr>
            <a:lvl7pPr lvl="6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7pPr>
            <a:lvl8pPr lvl="7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8pPr>
            <a:lvl9pPr lvl="8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9pPr>
          </a:lstStyle>
          <a:p>
            <a:endParaRPr dirty="0"/>
          </a:p>
        </p:txBody>
      </p:sp>
      <p:sp>
        <p:nvSpPr>
          <p:cNvPr id="204" name="Google Shape;204;p28"/>
          <p:cNvSpPr txBox="1">
            <a:spLocks noGrp="1"/>
          </p:cNvSpPr>
          <p:nvPr>
            <p:ph type="title"/>
          </p:nvPr>
        </p:nvSpPr>
        <p:spPr>
          <a:xfrm>
            <a:off x="950967" y="536067"/>
            <a:ext cx="10290000" cy="74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pic>
        <p:nvPicPr>
          <p:cNvPr id="205" name="Google Shape;205;p28"/>
          <p:cNvPicPr preferRelativeResize="0"/>
          <p:nvPr/>
        </p:nvPicPr>
        <p:blipFill rotWithShape="1">
          <a:blip r:embed="rId3">
            <a:alphaModFix/>
          </a:blip>
          <a:srcRect b="46734"/>
          <a:stretch/>
        </p:blipFill>
        <p:spPr>
          <a:xfrm rot="-4416289" flipH="1">
            <a:off x="-1402123" y="1176691"/>
            <a:ext cx="4453915" cy="1328808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p28"/>
          <p:cNvPicPr preferRelativeResize="0"/>
          <p:nvPr/>
        </p:nvPicPr>
        <p:blipFill rotWithShape="1">
          <a:blip r:embed="rId3">
            <a:alphaModFix/>
          </a:blip>
          <a:srcRect b="46734"/>
          <a:stretch/>
        </p:blipFill>
        <p:spPr>
          <a:xfrm rot="-4416289" flipH="1">
            <a:off x="9624911" y="4381657"/>
            <a:ext cx="4453915" cy="132880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1863559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">
  <p:cSld name="Numbers and text"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8" name="Google Shape;208;p29"/>
          <p:cNvPicPr preferRelativeResize="0"/>
          <p:nvPr/>
        </p:nvPicPr>
        <p:blipFill rotWithShape="1">
          <a:blip r:embed="rId2">
            <a:alphaModFix/>
          </a:blip>
          <a:srcRect t="41839" r="41255" b="12547"/>
          <a:stretch/>
        </p:blipFill>
        <p:spPr>
          <a:xfrm>
            <a:off x="319867" y="398285"/>
            <a:ext cx="11449733" cy="6036967"/>
          </a:xfrm>
          <a:prstGeom prst="rect">
            <a:avLst/>
          </a:prstGeom>
          <a:noFill/>
          <a:ln>
            <a:noFill/>
          </a:ln>
        </p:spPr>
      </p:pic>
      <p:sp>
        <p:nvSpPr>
          <p:cNvPr id="209" name="Google Shape;209;p29"/>
          <p:cNvSpPr/>
          <p:nvPr/>
        </p:nvSpPr>
        <p:spPr>
          <a:xfrm>
            <a:off x="175967" y="249283"/>
            <a:ext cx="11741319" cy="6359424"/>
          </a:xfrm>
          <a:custGeom>
            <a:avLst/>
            <a:gdLst/>
            <a:ahLst/>
            <a:cxnLst/>
            <a:rect l="l" t="t" r="r" b="b"/>
            <a:pathLst>
              <a:path w="27411" h="15304" extrusionOk="0">
                <a:moveTo>
                  <a:pt x="27326" y="12351"/>
                </a:moveTo>
                <a:lnTo>
                  <a:pt x="27072" y="12599"/>
                </a:lnTo>
                <a:lnTo>
                  <a:pt x="27072" y="2701"/>
                </a:lnTo>
                <a:lnTo>
                  <a:pt x="27326" y="2949"/>
                </a:lnTo>
                <a:lnTo>
                  <a:pt x="27326" y="12351"/>
                </a:lnTo>
                <a:moveTo>
                  <a:pt x="26988" y="2500"/>
                </a:moveTo>
                <a:lnTo>
                  <a:pt x="26667" y="2183"/>
                </a:lnTo>
                <a:lnTo>
                  <a:pt x="26667" y="1610"/>
                </a:lnTo>
                <a:cubicBezTo>
                  <a:pt x="26667" y="1588"/>
                  <a:pt x="26649" y="1569"/>
                  <a:pt x="26625" y="1569"/>
                </a:cubicBezTo>
                <a:cubicBezTo>
                  <a:pt x="26420" y="1569"/>
                  <a:pt x="26233" y="1489"/>
                  <a:pt x="26092" y="1361"/>
                </a:cubicBezTo>
                <a:lnTo>
                  <a:pt x="26988" y="474"/>
                </a:lnTo>
                <a:lnTo>
                  <a:pt x="26988" y="2500"/>
                </a:lnTo>
                <a:moveTo>
                  <a:pt x="26988" y="12683"/>
                </a:moveTo>
                <a:lnTo>
                  <a:pt x="26596" y="13074"/>
                </a:lnTo>
                <a:cubicBezTo>
                  <a:pt x="26586" y="13081"/>
                  <a:pt x="26582" y="13092"/>
                  <a:pt x="26582" y="13103"/>
                </a:cubicBezTo>
                <a:lnTo>
                  <a:pt x="26582" y="13651"/>
                </a:lnTo>
                <a:cubicBezTo>
                  <a:pt x="26353" y="13662"/>
                  <a:pt x="26149" y="13756"/>
                  <a:pt x="26000" y="13906"/>
                </a:cubicBezTo>
                <a:lnTo>
                  <a:pt x="25997" y="13906"/>
                </a:lnTo>
                <a:cubicBezTo>
                  <a:pt x="25849" y="14056"/>
                  <a:pt x="25750" y="14260"/>
                  <a:pt x="25739" y="14486"/>
                </a:cubicBezTo>
                <a:lnTo>
                  <a:pt x="25186" y="14486"/>
                </a:lnTo>
                <a:cubicBezTo>
                  <a:pt x="25175" y="14486"/>
                  <a:pt x="25165" y="14490"/>
                  <a:pt x="25154" y="14497"/>
                </a:cubicBezTo>
                <a:lnTo>
                  <a:pt x="24763" y="14884"/>
                </a:lnTo>
                <a:lnTo>
                  <a:pt x="2645" y="14884"/>
                </a:lnTo>
                <a:lnTo>
                  <a:pt x="2253" y="14497"/>
                </a:lnTo>
                <a:cubicBezTo>
                  <a:pt x="2246" y="14490"/>
                  <a:pt x="2232" y="14486"/>
                  <a:pt x="2222" y="14486"/>
                </a:cubicBezTo>
                <a:lnTo>
                  <a:pt x="1668" y="14486"/>
                </a:lnTo>
                <a:cubicBezTo>
                  <a:pt x="1657" y="14260"/>
                  <a:pt x="1562" y="14056"/>
                  <a:pt x="1411" y="13906"/>
                </a:cubicBezTo>
                <a:lnTo>
                  <a:pt x="1411" y="13906"/>
                </a:lnTo>
                <a:cubicBezTo>
                  <a:pt x="1259" y="13756"/>
                  <a:pt x="1054" y="13662"/>
                  <a:pt x="825" y="13651"/>
                </a:cubicBezTo>
                <a:lnTo>
                  <a:pt x="825" y="13103"/>
                </a:lnTo>
                <a:cubicBezTo>
                  <a:pt x="825" y="13092"/>
                  <a:pt x="822" y="13081"/>
                  <a:pt x="815" y="13074"/>
                </a:cubicBezTo>
                <a:lnTo>
                  <a:pt x="420" y="12683"/>
                </a:lnTo>
                <a:lnTo>
                  <a:pt x="420" y="2617"/>
                </a:lnTo>
                <a:lnTo>
                  <a:pt x="815" y="2230"/>
                </a:lnTo>
                <a:cubicBezTo>
                  <a:pt x="822" y="2219"/>
                  <a:pt x="825" y="2212"/>
                  <a:pt x="825" y="2197"/>
                </a:cubicBezTo>
                <a:lnTo>
                  <a:pt x="825" y="1650"/>
                </a:lnTo>
                <a:cubicBezTo>
                  <a:pt x="1054" y="1642"/>
                  <a:pt x="1259" y="1544"/>
                  <a:pt x="1411" y="1394"/>
                </a:cubicBezTo>
                <a:lnTo>
                  <a:pt x="1411" y="1394"/>
                </a:lnTo>
                <a:cubicBezTo>
                  <a:pt x="1562" y="1245"/>
                  <a:pt x="1657" y="1040"/>
                  <a:pt x="1668" y="818"/>
                </a:cubicBezTo>
                <a:lnTo>
                  <a:pt x="2222" y="818"/>
                </a:lnTo>
                <a:cubicBezTo>
                  <a:pt x="2232" y="818"/>
                  <a:pt x="2246" y="810"/>
                  <a:pt x="2253" y="803"/>
                </a:cubicBezTo>
                <a:lnTo>
                  <a:pt x="2645" y="416"/>
                </a:lnTo>
                <a:lnTo>
                  <a:pt x="24763" y="416"/>
                </a:lnTo>
                <a:lnTo>
                  <a:pt x="25154" y="803"/>
                </a:lnTo>
                <a:cubicBezTo>
                  <a:pt x="25165" y="810"/>
                  <a:pt x="25175" y="818"/>
                  <a:pt x="25186" y="818"/>
                </a:cubicBezTo>
                <a:lnTo>
                  <a:pt x="25739" y="818"/>
                </a:lnTo>
                <a:cubicBezTo>
                  <a:pt x="25750" y="1040"/>
                  <a:pt x="25849" y="1245"/>
                  <a:pt x="25997" y="1394"/>
                </a:cubicBezTo>
                <a:lnTo>
                  <a:pt x="26000" y="1394"/>
                </a:lnTo>
                <a:cubicBezTo>
                  <a:pt x="26149" y="1544"/>
                  <a:pt x="26353" y="1642"/>
                  <a:pt x="26582" y="1650"/>
                </a:cubicBezTo>
                <a:lnTo>
                  <a:pt x="26582" y="2197"/>
                </a:lnTo>
                <a:cubicBezTo>
                  <a:pt x="26582" y="2212"/>
                  <a:pt x="26586" y="2219"/>
                  <a:pt x="26596" y="2230"/>
                </a:cubicBezTo>
                <a:lnTo>
                  <a:pt x="26988" y="2617"/>
                </a:lnTo>
                <a:lnTo>
                  <a:pt x="26988" y="12683"/>
                </a:lnTo>
                <a:moveTo>
                  <a:pt x="26988" y="14826"/>
                </a:moveTo>
                <a:lnTo>
                  <a:pt x="26092" y="13939"/>
                </a:lnTo>
                <a:cubicBezTo>
                  <a:pt x="26233" y="13811"/>
                  <a:pt x="26420" y="13735"/>
                  <a:pt x="26625" y="13735"/>
                </a:cubicBezTo>
                <a:cubicBezTo>
                  <a:pt x="26649" y="13735"/>
                  <a:pt x="26667" y="13713"/>
                  <a:pt x="26667" y="13691"/>
                </a:cubicBezTo>
                <a:lnTo>
                  <a:pt x="26667" y="13121"/>
                </a:lnTo>
                <a:lnTo>
                  <a:pt x="26988" y="12804"/>
                </a:lnTo>
                <a:lnTo>
                  <a:pt x="26988" y="14826"/>
                </a:lnTo>
                <a:moveTo>
                  <a:pt x="24883" y="14884"/>
                </a:moveTo>
                <a:lnTo>
                  <a:pt x="25203" y="14570"/>
                </a:lnTo>
                <a:lnTo>
                  <a:pt x="25778" y="14570"/>
                </a:lnTo>
                <a:cubicBezTo>
                  <a:pt x="25803" y="14570"/>
                  <a:pt x="25821" y="14548"/>
                  <a:pt x="25821" y="14527"/>
                </a:cubicBezTo>
                <a:cubicBezTo>
                  <a:pt x="25821" y="14322"/>
                  <a:pt x="25902" y="14140"/>
                  <a:pt x="26032" y="13997"/>
                </a:cubicBezTo>
                <a:lnTo>
                  <a:pt x="26928" y="14884"/>
                </a:lnTo>
                <a:lnTo>
                  <a:pt x="24883" y="14884"/>
                </a:lnTo>
                <a:moveTo>
                  <a:pt x="24424" y="15220"/>
                </a:moveTo>
                <a:lnTo>
                  <a:pt x="2983" y="15220"/>
                </a:lnTo>
                <a:lnTo>
                  <a:pt x="2729" y="14968"/>
                </a:lnTo>
                <a:lnTo>
                  <a:pt x="24678" y="14968"/>
                </a:lnTo>
                <a:lnTo>
                  <a:pt x="24424" y="15220"/>
                </a:lnTo>
                <a:moveTo>
                  <a:pt x="480" y="14884"/>
                </a:moveTo>
                <a:lnTo>
                  <a:pt x="1379" y="13997"/>
                </a:lnTo>
                <a:cubicBezTo>
                  <a:pt x="1506" y="14140"/>
                  <a:pt x="1587" y="14322"/>
                  <a:pt x="1587" y="14527"/>
                </a:cubicBezTo>
                <a:cubicBezTo>
                  <a:pt x="1587" y="14548"/>
                  <a:pt x="1605" y="14570"/>
                  <a:pt x="1629" y="14570"/>
                </a:cubicBezTo>
                <a:lnTo>
                  <a:pt x="2204" y="14570"/>
                </a:lnTo>
                <a:lnTo>
                  <a:pt x="2525" y="14884"/>
                </a:lnTo>
                <a:lnTo>
                  <a:pt x="480" y="14884"/>
                </a:lnTo>
                <a:moveTo>
                  <a:pt x="420" y="12804"/>
                </a:moveTo>
                <a:lnTo>
                  <a:pt x="741" y="13121"/>
                </a:lnTo>
                <a:lnTo>
                  <a:pt x="741" y="13691"/>
                </a:lnTo>
                <a:cubicBezTo>
                  <a:pt x="741" y="13713"/>
                  <a:pt x="758" y="13735"/>
                  <a:pt x="783" y="13735"/>
                </a:cubicBezTo>
                <a:cubicBezTo>
                  <a:pt x="991" y="13735"/>
                  <a:pt x="1174" y="13811"/>
                  <a:pt x="1319" y="13939"/>
                </a:cubicBezTo>
                <a:lnTo>
                  <a:pt x="420" y="14826"/>
                </a:lnTo>
                <a:lnTo>
                  <a:pt x="420" y="12804"/>
                </a:lnTo>
                <a:moveTo>
                  <a:pt x="420" y="474"/>
                </a:moveTo>
                <a:lnTo>
                  <a:pt x="1319" y="1361"/>
                </a:lnTo>
                <a:cubicBezTo>
                  <a:pt x="1174" y="1489"/>
                  <a:pt x="991" y="1569"/>
                  <a:pt x="783" y="1569"/>
                </a:cubicBezTo>
                <a:cubicBezTo>
                  <a:pt x="758" y="1569"/>
                  <a:pt x="741" y="1588"/>
                  <a:pt x="741" y="1610"/>
                </a:cubicBezTo>
                <a:lnTo>
                  <a:pt x="741" y="2183"/>
                </a:lnTo>
                <a:lnTo>
                  <a:pt x="420" y="2500"/>
                </a:lnTo>
                <a:lnTo>
                  <a:pt x="420" y="474"/>
                </a:lnTo>
                <a:moveTo>
                  <a:pt x="2525" y="416"/>
                </a:moveTo>
                <a:lnTo>
                  <a:pt x="2204" y="734"/>
                </a:lnTo>
                <a:lnTo>
                  <a:pt x="1629" y="734"/>
                </a:lnTo>
                <a:cubicBezTo>
                  <a:pt x="1605" y="734"/>
                  <a:pt x="1587" y="752"/>
                  <a:pt x="1587" y="774"/>
                </a:cubicBezTo>
                <a:cubicBezTo>
                  <a:pt x="1587" y="978"/>
                  <a:pt x="1506" y="1161"/>
                  <a:pt x="1379" y="1303"/>
                </a:cubicBezTo>
                <a:lnTo>
                  <a:pt x="480" y="416"/>
                </a:lnTo>
                <a:lnTo>
                  <a:pt x="2525" y="416"/>
                </a:lnTo>
                <a:moveTo>
                  <a:pt x="2983" y="80"/>
                </a:moveTo>
                <a:lnTo>
                  <a:pt x="24424" y="80"/>
                </a:lnTo>
                <a:lnTo>
                  <a:pt x="24678" y="332"/>
                </a:lnTo>
                <a:lnTo>
                  <a:pt x="2729" y="332"/>
                </a:lnTo>
                <a:lnTo>
                  <a:pt x="2983" y="80"/>
                </a:lnTo>
                <a:moveTo>
                  <a:pt x="26928" y="416"/>
                </a:moveTo>
                <a:lnTo>
                  <a:pt x="26032" y="1303"/>
                </a:lnTo>
                <a:cubicBezTo>
                  <a:pt x="25902" y="1161"/>
                  <a:pt x="25821" y="978"/>
                  <a:pt x="25821" y="774"/>
                </a:cubicBezTo>
                <a:cubicBezTo>
                  <a:pt x="25821" y="752"/>
                  <a:pt x="25803" y="734"/>
                  <a:pt x="25778" y="734"/>
                </a:cubicBezTo>
                <a:lnTo>
                  <a:pt x="25203" y="734"/>
                </a:lnTo>
                <a:lnTo>
                  <a:pt x="24883" y="416"/>
                </a:lnTo>
                <a:lnTo>
                  <a:pt x="26928" y="416"/>
                </a:lnTo>
                <a:moveTo>
                  <a:pt x="335" y="12599"/>
                </a:moveTo>
                <a:lnTo>
                  <a:pt x="81" y="12351"/>
                </a:lnTo>
                <a:lnTo>
                  <a:pt x="81" y="2949"/>
                </a:lnTo>
                <a:lnTo>
                  <a:pt x="335" y="2701"/>
                </a:lnTo>
                <a:lnTo>
                  <a:pt x="335" y="12599"/>
                </a:lnTo>
                <a:moveTo>
                  <a:pt x="27397" y="2905"/>
                </a:moveTo>
                <a:lnTo>
                  <a:pt x="27072" y="2584"/>
                </a:lnTo>
                <a:lnTo>
                  <a:pt x="27072" y="376"/>
                </a:lnTo>
                <a:cubicBezTo>
                  <a:pt x="27072" y="365"/>
                  <a:pt x="27069" y="354"/>
                  <a:pt x="27058" y="343"/>
                </a:cubicBezTo>
                <a:cubicBezTo>
                  <a:pt x="27051" y="336"/>
                  <a:pt x="27041" y="332"/>
                  <a:pt x="27030" y="332"/>
                </a:cubicBezTo>
                <a:lnTo>
                  <a:pt x="24798" y="332"/>
                </a:lnTo>
                <a:lnTo>
                  <a:pt x="24473" y="11"/>
                </a:lnTo>
                <a:cubicBezTo>
                  <a:pt x="24466" y="4"/>
                  <a:pt x="24452" y="0"/>
                  <a:pt x="24442" y="0"/>
                </a:cubicBezTo>
                <a:lnTo>
                  <a:pt x="2966" y="0"/>
                </a:lnTo>
                <a:cubicBezTo>
                  <a:pt x="2955" y="0"/>
                  <a:pt x="2945" y="4"/>
                  <a:pt x="2934" y="11"/>
                </a:cubicBezTo>
                <a:lnTo>
                  <a:pt x="2610" y="332"/>
                </a:lnTo>
                <a:lnTo>
                  <a:pt x="377" y="332"/>
                </a:lnTo>
                <a:cubicBezTo>
                  <a:pt x="356" y="332"/>
                  <a:pt x="335" y="350"/>
                  <a:pt x="335" y="376"/>
                </a:cubicBezTo>
                <a:lnTo>
                  <a:pt x="335" y="2584"/>
                </a:lnTo>
                <a:lnTo>
                  <a:pt x="11" y="2905"/>
                </a:lnTo>
                <a:cubicBezTo>
                  <a:pt x="4" y="2913"/>
                  <a:pt x="0" y="2924"/>
                  <a:pt x="0" y="2935"/>
                </a:cubicBezTo>
                <a:lnTo>
                  <a:pt x="0" y="12366"/>
                </a:lnTo>
                <a:cubicBezTo>
                  <a:pt x="0" y="12377"/>
                  <a:pt x="4" y="12388"/>
                  <a:pt x="11" y="12395"/>
                </a:cubicBezTo>
                <a:lnTo>
                  <a:pt x="335" y="12720"/>
                </a:lnTo>
                <a:lnTo>
                  <a:pt x="335" y="14928"/>
                </a:lnTo>
                <a:cubicBezTo>
                  <a:pt x="335" y="14950"/>
                  <a:pt x="356" y="14968"/>
                  <a:pt x="377" y="14968"/>
                </a:cubicBezTo>
                <a:lnTo>
                  <a:pt x="2610" y="14968"/>
                </a:lnTo>
                <a:lnTo>
                  <a:pt x="2934" y="15289"/>
                </a:lnTo>
                <a:cubicBezTo>
                  <a:pt x="2945" y="15300"/>
                  <a:pt x="2955" y="15304"/>
                  <a:pt x="2966" y="15304"/>
                </a:cubicBezTo>
                <a:lnTo>
                  <a:pt x="24442" y="15304"/>
                </a:lnTo>
                <a:cubicBezTo>
                  <a:pt x="24452" y="15304"/>
                  <a:pt x="24466" y="15300"/>
                  <a:pt x="24473" y="15289"/>
                </a:cubicBezTo>
                <a:lnTo>
                  <a:pt x="24798" y="14968"/>
                </a:lnTo>
                <a:lnTo>
                  <a:pt x="27030" y="14968"/>
                </a:lnTo>
                <a:cubicBezTo>
                  <a:pt x="27041" y="14968"/>
                  <a:pt x="27051" y="14965"/>
                  <a:pt x="27058" y="14957"/>
                </a:cubicBezTo>
                <a:cubicBezTo>
                  <a:pt x="27069" y="14950"/>
                  <a:pt x="27072" y="14939"/>
                  <a:pt x="27072" y="14928"/>
                </a:cubicBezTo>
                <a:lnTo>
                  <a:pt x="27072" y="12720"/>
                </a:lnTo>
                <a:lnTo>
                  <a:pt x="27397" y="12395"/>
                </a:lnTo>
                <a:cubicBezTo>
                  <a:pt x="27407" y="12388"/>
                  <a:pt x="27411" y="12377"/>
                  <a:pt x="27411" y="12366"/>
                </a:cubicBezTo>
                <a:lnTo>
                  <a:pt x="27411" y="2935"/>
                </a:lnTo>
                <a:cubicBezTo>
                  <a:pt x="27411" y="2924"/>
                  <a:pt x="27407" y="2913"/>
                  <a:pt x="27397" y="290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" name="Google Shape;210;p29"/>
          <p:cNvSpPr txBox="1">
            <a:spLocks noGrp="1"/>
          </p:cNvSpPr>
          <p:nvPr>
            <p:ph type="title" hasCustomPrompt="1"/>
          </p:nvPr>
        </p:nvSpPr>
        <p:spPr>
          <a:xfrm>
            <a:off x="5793841" y="4366200"/>
            <a:ext cx="5447200" cy="92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None/>
              <a:defRPr sz="56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0"/>
              <a:buNone/>
              <a:defRPr sz="16000">
                <a:solidFill>
                  <a:schemeClr val="dk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0"/>
              <a:buNone/>
              <a:defRPr sz="16000">
                <a:solidFill>
                  <a:schemeClr val="dk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0"/>
              <a:buNone/>
              <a:defRPr sz="16000">
                <a:solidFill>
                  <a:schemeClr val="dk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0"/>
              <a:buNone/>
              <a:defRPr sz="16000">
                <a:solidFill>
                  <a:schemeClr val="dk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0"/>
              <a:buNone/>
              <a:defRPr sz="16000">
                <a:solidFill>
                  <a:schemeClr val="dk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0"/>
              <a:buNone/>
              <a:defRPr sz="16000">
                <a:solidFill>
                  <a:schemeClr val="dk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0"/>
              <a:buNone/>
              <a:defRPr sz="16000">
                <a:solidFill>
                  <a:schemeClr val="dk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0"/>
              <a:buNone/>
              <a:defRPr sz="16000">
                <a:solidFill>
                  <a:schemeClr val="dk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11" name="Google Shape;211;p29"/>
          <p:cNvSpPr txBox="1">
            <a:spLocks noGrp="1"/>
          </p:cNvSpPr>
          <p:nvPr>
            <p:ph type="title" idx="2" hasCustomPrompt="1"/>
          </p:nvPr>
        </p:nvSpPr>
        <p:spPr>
          <a:xfrm>
            <a:off x="950975" y="799584"/>
            <a:ext cx="5447200" cy="92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None/>
              <a:defRPr sz="56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0"/>
              <a:buNone/>
              <a:defRPr sz="16000">
                <a:solidFill>
                  <a:schemeClr val="dk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0"/>
              <a:buNone/>
              <a:defRPr sz="16000">
                <a:solidFill>
                  <a:schemeClr val="dk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0"/>
              <a:buNone/>
              <a:defRPr sz="16000">
                <a:solidFill>
                  <a:schemeClr val="dk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0"/>
              <a:buNone/>
              <a:defRPr sz="16000">
                <a:solidFill>
                  <a:schemeClr val="dk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0"/>
              <a:buNone/>
              <a:defRPr sz="16000">
                <a:solidFill>
                  <a:schemeClr val="dk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0"/>
              <a:buNone/>
              <a:defRPr sz="16000">
                <a:solidFill>
                  <a:schemeClr val="dk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0"/>
              <a:buNone/>
              <a:defRPr sz="16000">
                <a:solidFill>
                  <a:schemeClr val="dk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0"/>
              <a:buNone/>
              <a:defRPr sz="16000">
                <a:solidFill>
                  <a:schemeClr val="dk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12" name="Google Shape;212;p29"/>
          <p:cNvSpPr txBox="1">
            <a:spLocks noGrp="1"/>
          </p:cNvSpPr>
          <p:nvPr>
            <p:ph type="title" idx="3" hasCustomPrompt="1"/>
          </p:nvPr>
        </p:nvSpPr>
        <p:spPr>
          <a:xfrm>
            <a:off x="3372408" y="2582892"/>
            <a:ext cx="5447200" cy="92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None/>
              <a:defRPr sz="56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0"/>
              <a:buNone/>
              <a:defRPr sz="16000">
                <a:solidFill>
                  <a:schemeClr val="dk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0"/>
              <a:buNone/>
              <a:defRPr sz="16000">
                <a:solidFill>
                  <a:schemeClr val="dk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0"/>
              <a:buNone/>
              <a:defRPr sz="16000">
                <a:solidFill>
                  <a:schemeClr val="dk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0"/>
              <a:buNone/>
              <a:defRPr sz="16000">
                <a:solidFill>
                  <a:schemeClr val="dk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0"/>
              <a:buNone/>
              <a:defRPr sz="16000">
                <a:solidFill>
                  <a:schemeClr val="dk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0"/>
              <a:buNone/>
              <a:defRPr sz="16000">
                <a:solidFill>
                  <a:schemeClr val="dk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0"/>
              <a:buNone/>
              <a:defRPr sz="16000">
                <a:solidFill>
                  <a:schemeClr val="dk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0"/>
              <a:buNone/>
              <a:defRPr sz="16000">
                <a:solidFill>
                  <a:schemeClr val="dk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13" name="Google Shape;213;p29"/>
          <p:cNvSpPr txBox="1">
            <a:spLocks noGrp="1"/>
          </p:cNvSpPr>
          <p:nvPr>
            <p:ph type="subTitle" idx="1"/>
          </p:nvPr>
        </p:nvSpPr>
        <p:spPr>
          <a:xfrm>
            <a:off x="5793841" y="5456368"/>
            <a:ext cx="5447200" cy="60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>
                <a:latin typeface="Barlow" panose="00000500000000000000" pitchFamily="2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9pPr>
          </a:lstStyle>
          <a:p>
            <a:endParaRPr dirty="0"/>
          </a:p>
        </p:txBody>
      </p:sp>
      <p:sp>
        <p:nvSpPr>
          <p:cNvPr id="214" name="Google Shape;214;p29"/>
          <p:cNvSpPr txBox="1">
            <a:spLocks noGrp="1"/>
          </p:cNvSpPr>
          <p:nvPr>
            <p:ph type="subTitle" idx="4"/>
          </p:nvPr>
        </p:nvSpPr>
        <p:spPr>
          <a:xfrm>
            <a:off x="3372408" y="3683668"/>
            <a:ext cx="5447200" cy="60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>
                <a:latin typeface="Barlow" panose="00000500000000000000" pitchFamily="2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9pPr>
          </a:lstStyle>
          <a:p>
            <a:endParaRPr dirty="0"/>
          </a:p>
        </p:txBody>
      </p:sp>
      <p:sp>
        <p:nvSpPr>
          <p:cNvPr id="215" name="Google Shape;215;p29"/>
          <p:cNvSpPr txBox="1">
            <a:spLocks noGrp="1"/>
          </p:cNvSpPr>
          <p:nvPr>
            <p:ph type="subTitle" idx="5"/>
          </p:nvPr>
        </p:nvSpPr>
        <p:spPr>
          <a:xfrm>
            <a:off x="950975" y="1910967"/>
            <a:ext cx="5447200" cy="60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>
                <a:latin typeface="Barlow" panose="00000500000000000000" pitchFamily="2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9pPr>
          </a:lstStyle>
          <a:p>
            <a:endParaRPr dirty="0"/>
          </a:p>
        </p:txBody>
      </p:sp>
      <p:pic>
        <p:nvPicPr>
          <p:cNvPr id="216" name="Google Shape;216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621034" y="1305560"/>
            <a:ext cx="1817367" cy="191974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" name="Google Shape;217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433564">
            <a:off x="-787539" y="3504303"/>
            <a:ext cx="2676744" cy="16256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8220320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Title and four columns"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9" name="Google Shape;219;p30"/>
          <p:cNvPicPr preferRelativeResize="0"/>
          <p:nvPr/>
        </p:nvPicPr>
        <p:blipFill rotWithShape="1">
          <a:blip r:embed="rId2">
            <a:alphaModFix/>
          </a:blip>
          <a:srcRect t="41839" r="41255" b="12547"/>
          <a:stretch/>
        </p:blipFill>
        <p:spPr>
          <a:xfrm>
            <a:off x="319867" y="398285"/>
            <a:ext cx="11449733" cy="6036967"/>
          </a:xfrm>
          <a:prstGeom prst="rect">
            <a:avLst/>
          </a:prstGeom>
          <a:noFill/>
          <a:ln>
            <a:noFill/>
          </a:ln>
        </p:spPr>
      </p:pic>
      <p:sp>
        <p:nvSpPr>
          <p:cNvPr id="220" name="Google Shape;220;p30"/>
          <p:cNvSpPr/>
          <p:nvPr/>
        </p:nvSpPr>
        <p:spPr>
          <a:xfrm>
            <a:off x="175967" y="249283"/>
            <a:ext cx="11741319" cy="6359424"/>
          </a:xfrm>
          <a:custGeom>
            <a:avLst/>
            <a:gdLst/>
            <a:ahLst/>
            <a:cxnLst/>
            <a:rect l="l" t="t" r="r" b="b"/>
            <a:pathLst>
              <a:path w="27411" h="15304" extrusionOk="0">
                <a:moveTo>
                  <a:pt x="27326" y="12351"/>
                </a:moveTo>
                <a:lnTo>
                  <a:pt x="27072" y="12599"/>
                </a:lnTo>
                <a:lnTo>
                  <a:pt x="27072" y="2701"/>
                </a:lnTo>
                <a:lnTo>
                  <a:pt x="27326" y="2949"/>
                </a:lnTo>
                <a:lnTo>
                  <a:pt x="27326" y="12351"/>
                </a:lnTo>
                <a:moveTo>
                  <a:pt x="26988" y="2500"/>
                </a:moveTo>
                <a:lnTo>
                  <a:pt x="26667" y="2183"/>
                </a:lnTo>
                <a:lnTo>
                  <a:pt x="26667" y="1610"/>
                </a:lnTo>
                <a:cubicBezTo>
                  <a:pt x="26667" y="1588"/>
                  <a:pt x="26649" y="1569"/>
                  <a:pt x="26625" y="1569"/>
                </a:cubicBezTo>
                <a:cubicBezTo>
                  <a:pt x="26420" y="1569"/>
                  <a:pt x="26233" y="1489"/>
                  <a:pt x="26092" y="1361"/>
                </a:cubicBezTo>
                <a:lnTo>
                  <a:pt x="26988" y="474"/>
                </a:lnTo>
                <a:lnTo>
                  <a:pt x="26988" y="2500"/>
                </a:lnTo>
                <a:moveTo>
                  <a:pt x="26988" y="12683"/>
                </a:moveTo>
                <a:lnTo>
                  <a:pt x="26596" y="13074"/>
                </a:lnTo>
                <a:cubicBezTo>
                  <a:pt x="26586" y="13081"/>
                  <a:pt x="26582" y="13092"/>
                  <a:pt x="26582" y="13103"/>
                </a:cubicBezTo>
                <a:lnTo>
                  <a:pt x="26582" y="13651"/>
                </a:lnTo>
                <a:cubicBezTo>
                  <a:pt x="26353" y="13662"/>
                  <a:pt x="26149" y="13756"/>
                  <a:pt x="26000" y="13906"/>
                </a:cubicBezTo>
                <a:lnTo>
                  <a:pt x="25997" y="13906"/>
                </a:lnTo>
                <a:cubicBezTo>
                  <a:pt x="25849" y="14056"/>
                  <a:pt x="25750" y="14260"/>
                  <a:pt x="25739" y="14486"/>
                </a:cubicBezTo>
                <a:lnTo>
                  <a:pt x="25186" y="14486"/>
                </a:lnTo>
                <a:cubicBezTo>
                  <a:pt x="25175" y="14486"/>
                  <a:pt x="25165" y="14490"/>
                  <a:pt x="25154" y="14497"/>
                </a:cubicBezTo>
                <a:lnTo>
                  <a:pt x="24763" y="14884"/>
                </a:lnTo>
                <a:lnTo>
                  <a:pt x="2645" y="14884"/>
                </a:lnTo>
                <a:lnTo>
                  <a:pt x="2253" y="14497"/>
                </a:lnTo>
                <a:cubicBezTo>
                  <a:pt x="2246" y="14490"/>
                  <a:pt x="2232" y="14486"/>
                  <a:pt x="2222" y="14486"/>
                </a:cubicBezTo>
                <a:lnTo>
                  <a:pt x="1668" y="14486"/>
                </a:lnTo>
                <a:cubicBezTo>
                  <a:pt x="1657" y="14260"/>
                  <a:pt x="1562" y="14056"/>
                  <a:pt x="1411" y="13906"/>
                </a:cubicBezTo>
                <a:lnTo>
                  <a:pt x="1411" y="13906"/>
                </a:lnTo>
                <a:cubicBezTo>
                  <a:pt x="1259" y="13756"/>
                  <a:pt x="1054" y="13662"/>
                  <a:pt x="825" y="13651"/>
                </a:cubicBezTo>
                <a:lnTo>
                  <a:pt x="825" y="13103"/>
                </a:lnTo>
                <a:cubicBezTo>
                  <a:pt x="825" y="13092"/>
                  <a:pt x="822" y="13081"/>
                  <a:pt x="815" y="13074"/>
                </a:cubicBezTo>
                <a:lnTo>
                  <a:pt x="420" y="12683"/>
                </a:lnTo>
                <a:lnTo>
                  <a:pt x="420" y="2617"/>
                </a:lnTo>
                <a:lnTo>
                  <a:pt x="815" y="2230"/>
                </a:lnTo>
                <a:cubicBezTo>
                  <a:pt x="822" y="2219"/>
                  <a:pt x="825" y="2212"/>
                  <a:pt x="825" y="2197"/>
                </a:cubicBezTo>
                <a:lnTo>
                  <a:pt x="825" y="1650"/>
                </a:lnTo>
                <a:cubicBezTo>
                  <a:pt x="1054" y="1642"/>
                  <a:pt x="1259" y="1544"/>
                  <a:pt x="1411" y="1394"/>
                </a:cubicBezTo>
                <a:lnTo>
                  <a:pt x="1411" y="1394"/>
                </a:lnTo>
                <a:cubicBezTo>
                  <a:pt x="1562" y="1245"/>
                  <a:pt x="1657" y="1040"/>
                  <a:pt x="1668" y="818"/>
                </a:cubicBezTo>
                <a:lnTo>
                  <a:pt x="2222" y="818"/>
                </a:lnTo>
                <a:cubicBezTo>
                  <a:pt x="2232" y="818"/>
                  <a:pt x="2246" y="810"/>
                  <a:pt x="2253" y="803"/>
                </a:cubicBezTo>
                <a:lnTo>
                  <a:pt x="2645" y="416"/>
                </a:lnTo>
                <a:lnTo>
                  <a:pt x="24763" y="416"/>
                </a:lnTo>
                <a:lnTo>
                  <a:pt x="25154" y="803"/>
                </a:lnTo>
                <a:cubicBezTo>
                  <a:pt x="25165" y="810"/>
                  <a:pt x="25175" y="818"/>
                  <a:pt x="25186" y="818"/>
                </a:cubicBezTo>
                <a:lnTo>
                  <a:pt x="25739" y="818"/>
                </a:lnTo>
                <a:cubicBezTo>
                  <a:pt x="25750" y="1040"/>
                  <a:pt x="25849" y="1245"/>
                  <a:pt x="25997" y="1394"/>
                </a:cubicBezTo>
                <a:lnTo>
                  <a:pt x="26000" y="1394"/>
                </a:lnTo>
                <a:cubicBezTo>
                  <a:pt x="26149" y="1544"/>
                  <a:pt x="26353" y="1642"/>
                  <a:pt x="26582" y="1650"/>
                </a:cubicBezTo>
                <a:lnTo>
                  <a:pt x="26582" y="2197"/>
                </a:lnTo>
                <a:cubicBezTo>
                  <a:pt x="26582" y="2212"/>
                  <a:pt x="26586" y="2219"/>
                  <a:pt x="26596" y="2230"/>
                </a:cubicBezTo>
                <a:lnTo>
                  <a:pt x="26988" y="2617"/>
                </a:lnTo>
                <a:lnTo>
                  <a:pt x="26988" y="12683"/>
                </a:lnTo>
                <a:moveTo>
                  <a:pt x="26988" y="14826"/>
                </a:moveTo>
                <a:lnTo>
                  <a:pt x="26092" y="13939"/>
                </a:lnTo>
                <a:cubicBezTo>
                  <a:pt x="26233" y="13811"/>
                  <a:pt x="26420" y="13735"/>
                  <a:pt x="26625" y="13735"/>
                </a:cubicBezTo>
                <a:cubicBezTo>
                  <a:pt x="26649" y="13735"/>
                  <a:pt x="26667" y="13713"/>
                  <a:pt x="26667" y="13691"/>
                </a:cubicBezTo>
                <a:lnTo>
                  <a:pt x="26667" y="13121"/>
                </a:lnTo>
                <a:lnTo>
                  <a:pt x="26988" y="12804"/>
                </a:lnTo>
                <a:lnTo>
                  <a:pt x="26988" y="14826"/>
                </a:lnTo>
                <a:moveTo>
                  <a:pt x="24883" y="14884"/>
                </a:moveTo>
                <a:lnTo>
                  <a:pt x="25203" y="14570"/>
                </a:lnTo>
                <a:lnTo>
                  <a:pt x="25778" y="14570"/>
                </a:lnTo>
                <a:cubicBezTo>
                  <a:pt x="25803" y="14570"/>
                  <a:pt x="25821" y="14548"/>
                  <a:pt x="25821" y="14527"/>
                </a:cubicBezTo>
                <a:cubicBezTo>
                  <a:pt x="25821" y="14322"/>
                  <a:pt x="25902" y="14140"/>
                  <a:pt x="26032" y="13997"/>
                </a:cubicBezTo>
                <a:lnTo>
                  <a:pt x="26928" y="14884"/>
                </a:lnTo>
                <a:lnTo>
                  <a:pt x="24883" y="14884"/>
                </a:lnTo>
                <a:moveTo>
                  <a:pt x="24424" y="15220"/>
                </a:moveTo>
                <a:lnTo>
                  <a:pt x="2983" y="15220"/>
                </a:lnTo>
                <a:lnTo>
                  <a:pt x="2729" y="14968"/>
                </a:lnTo>
                <a:lnTo>
                  <a:pt x="24678" y="14968"/>
                </a:lnTo>
                <a:lnTo>
                  <a:pt x="24424" y="15220"/>
                </a:lnTo>
                <a:moveTo>
                  <a:pt x="480" y="14884"/>
                </a:moveTo>
                <a:lnTo>
                  <a:pt x="1379" y="13997"/>
                </a:lnTo>
                <a:cubicBezTo>
                  <a:pt x="1506" y="14140"/>
                  <a:pt x="1587" y="14322"/>
                  <a:pt x="1587" y="14527"/>
                </a:cubicBezTo>
                <a:cubicBezTo>
                  <a:pt x="1587" y="14548"/>
                  <a:pt x="1605" y="14570"/>
                  <a:pt x="1629" y="14570"/>
                </a:cubicBezTo>
                <a:lnTo>
                  <a:pt x="2204" y="14570"/>
                </a:lnTo>
                <a:lnTo>
                  <a:pt x="2525" y="14884"/>
                </a:lnTo>
                <a:lnTo>
                  <a:pt x="480" y="14884"/>
                </a:lnTo>
                <a:moveTo>
                  <a:pt x="420" y="12804"/>
                </a:moveTo>
                <a:lnTo>
                  <a:pt x="741" y="13121"/>
                </a:lnTo>
                <a:lnTo>
                  <a:pt x="741" y="13691"/>
                </a:lnTo>
                <a:cubicBezTo>
                  <a:pt x="741" y="13713"/>
                  <a:pt x="758" y="13735"/>
                  <a:pt x="783" y="13735"/>
                </a:cubicBezTo>
                <a:cubicBezTo>
                  <a:pt x="991" y="13735"/>
                  <a:pt x="1174" y="13811"/>
                  <a:pt x="1319" y="13939"/>
                </a:cubicBezTo>
                <a:lnTo>
                  <a:pt x="420" y="14826"/>
                </a:lnTo>
                <a:lnTo>
                  <a:pt x="420" y="12804"/>
                </a:lnTo>
                <a:moveTo>
                  <a:pt x="420" y="474"/>
                </a:moveTo>
                <a:lnTo>
                  <a:pt x="1319" y="1361"/>
                </a:lnTo>
                <a:cubicBezTo>
                  <a:pt x="1174" y="1489"/>
                  <a:pt x="991" y="1569"/>
                  <a:pt x="783" y="1569"/>
                </a:cubicBezTo>
                <a:cubicBezTo>
                  <a:pt x="758" y="1569"/>
                  <a:pt x="741" y="1588"/>
                  <a:pt x="741" y="1610"/>
                </a:cubicBezTo>
                <a:lnTo>
                  <a:pt x="741" y="2183"/>
                </a:lnTo>
                <a:lnTo>
                  <a:pt x="420" y="2500"/>
                </a:lnTo>
                <a:lnTo>
                  <a:pt x="420" y="474"/>
                </a:lnTo>
                <a:moveTo>
                  <a:pt x="2525" y="416"/>
                </a:moveTo>
                <a:lnTo>
                  <a:pt x="2204" y="734"/>
                </a:lnTo>
                <a:lnTo>
                  <a:pt x="1629" y="734"/>
                </a:lnTo>
                <a:cubicBezTo>
                  <a:pt x="1605" y="734"/>
                  <a:pt x="1587" y="752"/>
                  <a:pt x="1587" y="774"/>
                </a:cubicBezTo>
                <a:cubicBezTo>
                  <a:pt x="1587" y="978"/>
                  <a:pt x="1506" y="1161"/>
                  <a:pt x="1379" y="1303"/>
                </a:cubicBezTo>
                <a:lnTo>
                  <a:pt x="480" y="416"/>
                </a:lnTo>
                <a:lnTo>
                  <a:pt x="2525" y="416"/>
                </a:lnTo>
                <a:moveTo>
                  <a:pt x="2983" y="80"/>
                </a:moveTo>
                <a:lnTo>
                  <a:pt x="24424" y="80"/>
                </a:lnTo>
                <a:lnTo>
                  <a:pt x="24678" y="332"/>
                </a:lnTo>
                <a:lnTo>
                  <a:pt x="2729" y="332"/>
                </a:lnTo>
                <a:lnTo>
                  <a:pt x="2983" y="80"/>
                </a:lnTo>
                <a:moveTo>
                  <a:pt x="26928" y="416"/>
                </a:moveTo>
                <a:lnTo>
                  <a:pt x="26032" y="1303"/>
                </a:lnTo>
                <a:cubicBezTo>
                  <a:pt x="25902" y="1161"/>
                  <a:pt x="25821" y="978"/>
                  <a:pt x="25821" y="774"/>
                </a:cubicBezTo>
                <a:cubicBezTo>
                  <a:pt x="25821" y="752"/>
                  <a:pt x="25803" y="734"/>
                  <a:pt x="25778" y="734"/>
                </a:cubicBezTo>
                <a:lnTo>
                  <a:pt x="25203" y="734"/>
                </a:lnTo>
                <a:lnTo>
                  <a:pt x="24883" y="416"/>
                </a:lnTo>
                <a:lnTo>
                  <a:pt x="26928" y="416"/>
                </a:lnTo>
                <a:moveTo>
                  <a:pt x="335" y="12599"/>
                </a:moveTo>
                <a:lnTo>
                  <a:pt x="81" y="12351"/>
                </a:lnTo>
                <a:lnTo>
                  <a:pt x="81" y="2949"/>
                </a:lnTo>
                <a:lnTo>
                  <a:pt x="335" y="2701"/>
                </a:lnTo>
                <a:lnTo>
                  <a:pt x="335" y="12599"/>
                </a:lnTo>
                <a:moveTo>
                  <a:pt x="27397" y="2905"/>
                </a:moveTo>
                <a:lnTo>
                  <a:pt x="27072" y="2584"/>
                </a:lnTo>
                <a:lnTo>
                  <a:pt x="27072" y="376"/>
                </a:lnTo>
                <a:cubicBezTo>
                  <a:pt x="27072" y="365"/>
                  <a:pt x="27069" y="354"/>
                  <a:pt x="27058" y="343"/>
                </a:cubicBezTo>
                <a:cubicBezTo>
                  <a:pt x="27051" y="336"/>
                  <a:pt x="27041" y="332"/>
                  <a:pt x="27030" y="332"/>
                </a:cubicBezTo>
                <a:lnTo>
                  <a:pt x="24798" y="332"/>
                </a:lnTo>
                <a:lnTo>
                  <a:pt x="24473" y="11"/>
                </a:lnTo>
                <a:cubicBezTo>
                  <a:pt x="24466" y="4"/>
                  <a:pt x="24452" y="0"/>
                  <a:pt x="24442" y="0"/>
                </a:cubicBezTo>
                <a:lnTo>
                  <a:pt x="2966" y="0"/>
                </a:lnTo>
                <a:cubicBezTo>
                  <a:pt x="2955" y="0"/>
                  <a:pt x="2945" y="4"/>
                  <a:pt x="2934" y="11"/>
                </a:cubicBezTo>
                <a:lnTo>
                  <a:pt x="2610" y="332"/>
                </a:lnTo>
                <a:lnTo>
                  <a:pt x="377" y="332"/>
                </a:lnTo>
                <a:cubicBezTo>
                  <a:pt x="356" y="332"/>
                  <a:pt x="335" y="350"/>
                  <a:pt x="335" y="376"/>
                </a:cubicBezTo>
                <a:lnTo>
                  <a:pt x="335" y="2584"/>
                </a:lnTo>
                <a:lnTo>
                  <a:pt x="11" y="2905"/>
                </a:lnTo>
                <a:cubicBezTo>
                  <a:pt x="4" y="2913"/>
                  <a:pt x="0" y="2924"/>
                  <a:pt x="0" y="2935"/>
                </a:cubicBezTo>
                <a:lnTo>
                  <a:pt x="0" y="12366"/>
                </a:lnTo>
                <a:cubicBezTo>
                  <a:pt x="0" y="12377"/>
                  <a:pt x="4" y="12388"/>
                  <a:pt x="11" y="12395"/>
                </a:cubicBezTo>
                <a:lnTo>
                  <a:pt x="335" y="12720"/>
                </a:lnTo>
                <a:lnTo>
                  <a:pt x="335" y="14928"/>
                </a:lnTo>
                <a:cubicBezTo>
                  <a:pt x="335" y="14950"/>
                  <a:pt x="356" y="14968"/>
                  <a:pt x="377" y="14968"/>
                </a:cubicBezTo>
                <a:lnTo>
                  <a:pt x="2610" y="14968"/>
                </a:lnTo>
                <a:lnTo>
                  <a:pt x="2934" y="15289"/>
                </a:lnTo>
                <a:cubicBezTo>
                  <a:pt x="2945" y="15300"/>
                  <a:pt x="2955" y="15304"/>
                  <a:pt x="2966" y="15304"/>
                </a:cubicBezTo>
                <a:lnTo>
                  <a:pt x="24442" y="15304"/>
                </a:lnTo>
                <a:cubicBezTo>
                  <a:pt x="24452" y="15304"/>
                  <a:pt x="24466" y="15300"/>
                  <a:pt x="24473" y="15289"/>
                </a:cubicBezTo>
                <a:lnTo>
                  <a:pt x="24798" y="14968"/>
                </a:lnTo>
                <a:lnTo>
                  <a:pt x="27030" y="14968"/>
                </a:lnTo>
                <a:cubicBezTo>
                  <a:pt x="27041" y="14968"/>
                  <a:pt x="27051" y="14965"/>
                  <a:pt x="27058" y="14957"/>
                </a:cubicBezTo>
                <a:cubicBezTo>
                  <a:pt x="27069" y="14950"/>
                  <a:pt x="27072" y="14939"/>
                  <a:pt x="27072" y="14928"/>
                </a:cubicBezTo>
                <a:lnTo>
                  <a:pt x="27072" y="12720"/>
                </a:lnTo>
                <a:lnTo>
                  <a:pt x="27397" y="12395"/>
                </a:lnTo>
                <a:cubicBezTo>
                  <a:pt x="27407" y="12388"/>
                  <a:pt x="27411" y="12377"/>
                  <a:pt x="27411" y="12366"/>
                </a:cubicBezTo>
                <a:lnTo>
                  <a:pt x="27411" y="2935"/>
                </a:lnTo>
                <a:cubicBezTo>
                  <a:pt x="27411" y="2924"/>
                  <a:pt x="27407" y="2913"/>
                  <a:pt x="27397" y="290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1" name="Google Shape;221;p30"/>
          <p:cNvSpPr txBox="1">
            <a:spLocks noGrp="1"/>
          </p:cNvSpPr>
          <p:nvPr>
            <p:ph type="title"/>
          </p:nvPr>
        </p:nvSpPr>
        <p:spPr>
          <a:xfrm>
            <a:off x="950967" y="536067"/>
            <a:ext cx="10290000" cy="74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22" name="Google Shape;222;p30"/>
          <p:cNvSpPr txBox="1">
            <a:spLocks noGrp="1"/>
          </p:cNvSpPr>
          <p:nvPr>
            <p:ph type="subTitle" idx="1"/>
          </p:nvPr>
        </p:nvSpPr>
        <p:spPr>
          <a:xfrm>
            <a:off x="2174247" y="2106717"/>
            <a:ext cx="3339200" cy="60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9pPr>
          </a:lstStyle>
          <a:p>
            <a:endParaRPr/>
          </a:p>
        </p:txBody>
      </p:sp>
      <p:sp>
        <p:nvSpPr>
          <p:cNvPr id="223" name="Google Shape;223;p30"/>
          <p:cNvSpPr txBox="1">
            <a:spLocks noGrp="1"/>
          </p:cNvSpPr>
          <p:nvPr>
            <p:ph type="subTitle" idx="2"/>
          </p:nvPr>
        </p:nvSpPr>
        <p:spPr>
          <a:xfrm>
            <a:off x="2174232" y="2620584"/>
            <a:ext cx="3339200" cy="70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latin typeface="Barlow" panose="00000500000000000000" pitchFamily="2" charset="0"/>
              </a:defRPr>
            </a:lvl1pPr>
            <a:lvl2pPr lvl="1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2pPr>
            <a:lvl3pPr lvl="2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3pPr>
            <a:lvl4pPr lvl="3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4pPr>
            <a:lvl5pPr lvl="4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5pPr>
            <a:lvl6pPr lvl="5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6pPr>
            <a:lvl7pPr lvl="6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7pPr>
            <a:lvl8pPr lvl="7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8pPr>
            <a:lvl9pPr lvl="8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9pPr>
          </a:lstStyle>
          <a:p>
            <a:endParaRPr dirty="0"/>
          </a:p>
        </p:txBody>
      </p:sp>
      <p:sp>
        <p:nvSpPr>
          <p:cNvPr id="224" name="Google Shape;224;p30"/>
          <p:cNvSpPr txBox="1">
            <a:spLocks noGrp="1"/>
          </p:cNvSpPr>
          <p:nvPr>
            <p:ph type="subTitle" idx="3"/>
          </p:nvPr>
        </p:nvSpPr>
        <p:spPr>
          <a:xfrm>
            <a:off x="2174247" y="4086784"/>
            <a:ext cx="3339200" cy="602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9pPr>
          </a:lstStyle>
          <a:p>
            <a:endParaRPr/>
          </a:p>
        </p:txBody>
      </p:sp>
      <p:sp>
        <p:nvSpPr>
          <p:cNvPr id="225" name="Google Shape;225;p30"/>
          <p:cNvSpPr txBox="1">
            <a:spLocks noGrp="1"/>
          </p:cNvSpPr>
          <p:nvPr>
            <p:ph type="subTitle" idx="4"/>
          </p:nvPr>
        </p:nvSpPr>
        <p:spPr>
          <a:xfrm>
            <a:off x="2174232" y="4600651"/>
            <a:ext cx="3339200" cy="70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latin typeface="Barlow" panose="00000500000000000000" pitchFamily="2" charset="0"/>
              </a:defRPr>
            </a:lvl1pPr>
            <a:lvl2pPr lvl="1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2pPr>
            <a:lvl3pPr lvl="2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3pPr>
            <a:lvl4pPr lvl="3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4pPr>
            <a:lvl5pPr lvl="4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5pPr>
            <a:lvl6pPr lvl="5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6pPr>
            <a:lvl7pPr lvl="6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7pPr>
            <a:lvl8pPr lvl="7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8pPr>
            <a:lvl9pPr lvl="8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9pPr>
          </a:lstStyle>
          <a:p>
            <a:endParaRPr dirty="0"/>
          </a:p>
        </p:txBody>
      </p:sp>
      <p:sp>
        <p:nvSpPr>
          <p:cNvPr id="226" name="Google Shape;226;p30"/>
          <p:cNvSpPr txBox="1">
            <a:spLocks noGrp="1"/>
          </p:cNvSpPr>
          <p:nvPr>
            <p:ph type="subTitle" idx="5"/>
          </p:nvPr>
        </p:nvSpPr>
        <p:spPr>
          <a:xfrm>
            <a:off x="6678501" y="2106733"/>
            <a:ext cx="3339200" cy="60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9pPr>
          </a:lstStyle>
          <a:p>
            <a:endParaRPr/>
          </a:p>
        </p:txBody>
      </p:sp>
      <p:sp>
        <p:nvSpPr>
          <p:cNvPr id="227" name="Google Shape;227;p30"/>
          <p:cNvSpPr txBox="1">
            <a:spLocks noGrp="1"/>
          </p:cNvSpPr>
          <p:nvPr>
            <p:ph type="subTitle" idx="6"/>
          </p:nvPr>
        </p:nvSpPr>
        <p:spPr>
          <a:xfrm>
            <a:off x="6678133" y="2620561"/>
            <a:ext cx="3339200" cy="70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latin typeface="Barlow" panose="00000500000000000000" pitchFamily="2" charset="0"/>
              </a:defRPr>
            </a:lvl1pPr>
            <a:lvl2pPr lvl="1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2pPr>
            <a:lvl3pPr lvl="2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3pPr>
            <a:lvl4pPr lvl="3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4pPr>
            <a:lvl5pPr lvl="4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5pPr>
            <a:lvl6pPr lvl="5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6pPr>
            <a:lvl7pPr lvl="6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7pPr>
            <a:lvl8pPr lvl="7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8pPr>
            <a:lvl9pPr lvl="8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9pPr>
          </a:lstStyle>
          <a:p>
            <a:endParaRPr dirty="0"/>
          </a:p>
        </p:txBody>
      </p:sp>
      <p:sp>
        <p:nvSpPr>
          <p:cNvPr id="228" name="Google Shape;228;p30"/>
          <p:cNvSpPr txBox="1">
            <a:spLocks noGrp="1"/>
          </p:cNvSpPr>
          <p:nvPr>
            <p:ph type="subTitle" idx="7"/>
          </p:nvPr>
        </p:nvSpPr>
        <p:spPr>
          <a:xfrm>
            <a:off x="6678148" y="4088229"/>
            <a:ext cx="3339200" cy="602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9pPr>
          </a:lstStyle>
          <a:p>
            <a:endParaRPr/>
          </a:p>
        </p:txBody>
      </p:sp>
      <p:sp>
        <p:nvSpPr>
          <p:cNvPr id="229" name="Google Shape;229;p30"/>
          <p:cNvSpPr txBox="1">
            <a:spLocks noGrp="1"/>
          </p:cNvSpPr>
          <p:nvPr>
            <p:ph type="subTitle" idx="8"/>
          </p:nvPr>
        </p:nvSpPr>
        <p:spPr>
          <a:xfrm>
            <a:off x="6678133" y="4600633"/>
            <a:ext cx="3339200" cy="70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latin typeface="Barlow" panose="00000500000000000000" pitchFamily="2" charset="0"/>
              </a:defRPr>
            </a:lvl1pPr>
            <a:lvl2pPr lvl="1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2pPr>
            <a:lvl3pPr lvl="2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3pPr>
            <a:lvl4pPr lvl="3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4pPr>
            <a:lvl5pPr lvl="4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5pPr>
            <a:lvl6pPr lvl="5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6pPr>
            <a:lvl7pPr lvl="6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7pPr>
            <a:lvl8pPr lvl="7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8pPr>
            <a:lvl9pPr lvl="8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9pPr>
          </a:lstStyle>
          <a:p>
            <a:endParaRPr dirty="0"/>
          </a:p>
        </p:txBody>
      </p:sp>
      <p:pic>
        <p:nvPicPr>
          <p:cNvPr id="230" name="Google Shape;230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3757258">
            <a:off x="8945615" y="1302300"/>
            <a:ext cx="4590835" cy="115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1" name="Google Shape;231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3467000">
            <a:off x="-893160" y="5051167"/>
            <a:ext cx="3596885" cy="812731"/>
          </a:xfrm>
          <a:prstGeom prst="rect">
            <a:avLst/>
          </a:prstGeom>
          <a:noFill/>
          <a:ln>
            <a:noFill/>
          </a:ln>
        </p:spPr>
      </p:pic>
      <p:pic>
        <p:nvPicPr>
          <p:cNvPr id="232" name="Google Shape;232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3897972" flipH="1">
            <a:off x="-1735282" y="5727864"/>
            <a:ext cx="4397164" cy="73287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9621335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3">
  <p:cSld name="Title only 3"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4" name="Google Shape;234;p31"/>
          <p:cNvPicPr preferRelativeResize="0"/>
          <p:nvPr/>
        </p:nvPicPr>
        <p:blipFill rotWithShape="1">
          <a:blip r:embed="rId2">
            <a:alphaModFix/>
          </a:blip>
          <a:srcRect t="41839" r="41255" b="12547"/>
          <a:stretch/>
        </p:blipFill>
        <p:spPr>
          <a:xfrm>
            <a:off x="319867" y="398285"/>
            <a:ext cx="11449733" cy="6036967"/>
          </a:xfrm>
          <a:prstGeom prst="rect">
            <a:avLst/>
          </a:prstGeom>
          <a:noFill/>
          <a:ln>
            <a:noFill/>
          </a:ln>
        </p:spPr>
      </p:pic>
      <p:sp>
        <p:nvSpPr>
          <p:cNvPr id="235" name="Google Shape;235;p31"/>
          <p:cNvSpPr/>
          <p:nvPr/>
        </p:nvSpPr>
        <p:spPr>
          <a:xfrm>
            <a:off x="175967" y="249283"/>
            <a:ext cx="11741319" cy="6359424"/>
          </a:xfrm>
          <a:custGeom>
            <a:avLst/>
            <a:gdLst/>
            <a:ahLst/>
            <a:cxnLst/>
            <a:rect l="l" t="t" r="r" b="b"/>
            <a:pathLst>
              <a:path w="27411" h="15304" extrusionOk="0">
                <a:moveTo>
                  <a:pt x="27326" y="12351"/>
                </a:moveTo>
                <a:lnTo>
                  <a:pt x="27072" y="12599"/>
                </a:lnTo>
                <a:lnTo>
                  <a:pt x="27072" y="2701"/>
                </a:lnTo>
                <a:lnTo>
                  <a:pt x="27326" y="2949"/>
                </a:lnTo>
                <a:lnTo>
                  <a:pt x="27326" y="12351"/>
                </a:lnTo>
                <a:moveTo>
                  <a:pt x="26988" y="2500"/>
                </a:moveTo>
                <a:lnTo>
                  <a:pt x="26667" y="2183"/>
                </a:lnTo>
                <a:lnTo>
                  <a:pt x="26667" y="1610"/>
                </a:lnTo>
                <a:cubicBezTo>
                  <a:pt x="26667" y="1588"/>
                  <a:pt x="26649" y="1569"/>
                  <a:pt x="26625" y="1569"/>
                </a:cubicBezTo>
                <a:cubicBezTo>
                  <a:pt x="26420" y="1569"/>
                  <a:pt x="26233" y="1489"/>
                  <a:pt x="26092" y="1361"/>
                </a:cubicBezTo>
                <a:lnTo>
                  <a:pt x="26988" y="474"/>
                </a:lnTo>
                <a:lnTo>
                  <a:pt x="26988" y="2500"/>
                </a:lnTo>
                <a:moveTo>
                  <a:pt x="26988" y="12683"/>
                </a:moveTo>
                <a:lnTo>
                  <a:pt x="26596" y="13074"/>
                </a:lnTo>
                <a:cubicBezTo>
                  <a:pt x="26586" y="13081"/>
                  <a:pt x="26582" y="13092"/>
                  <a:pt x="26582" y="13103"/>
                </a:cubicBezTo>
                <a:lnTo>
                  <a:pt x="26582" y="13651"/>
                </a:lnTo>
                <a:cubicBezTo>
                  <a:pt x="26353" y="13662"/>
                  <a:pt x="26149" y="13756"/>
                  <a:pt x="26000" y="13906"/>
                </a:cubicBezTo>
                <a:lnTo>
                  <a:pt x="25997" y="13906"/>
                </a:lnTo>
                <a:cubicBezTo>
                  <a:pt x="25849" y="14056"/>
                  <a:pt x="25750" y="14260"/>
                  <a:pt x="25739" y="14486"/>
                </a:cubicBezTo>
                <a:lnTo>
                  <a:pt x="25186" y="14486"/>
                </a:lnTo>
                <a:cubicBezTo>
                  <a:pt x="25175" y="14486"/>
                  <a:pt x="25165" y="14490"/>
                  <a:pt x="25154" y="14497"/>
                </a:cubicBezTo>
                <a:lnTo>
                  <a:pt x="24763" y="14884"/>
                </a:lnTo>
                <a:lnTo>
                  <a:pt x="2645" y="14884"/>
                </a:lnTo>
                <a:lnTo>
                  <a:pt x="2253" y="14497"/>
                </a:lnTo>
                <a:cubicBezTo>
                  <a:pt x="2246" y="14490"/>
                  <a:pt x="2232" y="14486"/>
                  <a:pt x="2222" y="14486"/>
                </a:cubicBezTo>
                <a:lnTo>
                  <a:pt x="1668" y="14486"/>
                </a:lnTo>
                <a:cubicBezTo>
                  <a:pt x="1657" y="14260"/>
                  <a:pt x="1562" y="14056"/>
                  <a:pt x="1411" y="13906"/>
                </a:cubicBezTo>
                <a:lnTo>
                  <a:pt x="1411" y="13906"/>
                </a:lnTo>
                <a:cubicBezTo>
                  <a:pt x="1259" y="13756"/>
                  <a:pt x="1054" y="13662"/>
                  <a:pt x="825" y="13651"/>
                </a:cubicBezTo>
                <a:lnTo>
                  <a:pt x="825" y="13103"/>
                </a:lnTo>
                <a:cubicBezTo>
                  <a:pt x="825" y="13092"/>
                  <a:pt x="822" y="13081"/>
                  <a:pt x="815" y="13074"/>
                </a:cubicBezTo>
                <a:lnTo>
                  <a:pt x="420" y="12683"/>
                </a:lnTo>
                <a:lnTo>
                  <a:pt x="420" y="2617"/>
                </a:lnTo>
                <a:lnTo>
                  <a:pt x="815" y="2230"/>
                </a:lnTo>
                <a:cubicBezTo>
                  <a:pt x="822" y="2219"/>
                  <a:pt x="825" y="2212"/>
                  <a:pt x="825" y="2197"/>
                </a:cubicBezTo>
                <a:lnTo>
                  <a:pt x="825" y="1650"/>
                </a:lnTo>
                <a:cubicBezTo>
                  <a:pt x="1054" y="1642"/>
                  <a:pt x="1259" y="1544"/>
                  <a:pt x="1411" y="1394"/>
                </a:cubicBezTo>
                <a:lnTo>
                  <a:pt x="1411" y="1394"/>
                </a:lnTo>
                <a:cubicBezTo>
                  <a:pt x="1562" y="1245"/>
                  <a:pt x="1657" y="1040"/>
                  <a:pt x="1668" y="818"/>
                </a:cubicBezTo>
                <a:lnTo>
                  <a:pt x="2222" y="818"/>
                </a:lnTo>
                <a:cubicBezTo>
                  <a:pt x="2232" y="818"/>
                  <a:pt x="2246" y="810"/>
                  <a:pt x="2253" y="803"/>
                </a:cubicBezTo>
                <a:lnTo>
                  <a:pt x="2645" y="416"/>
                </a:lnTo>
                <a:lnTo>
                  <a:pt x="24763" y="416"/>
                </a:lnTo>
                <a:lnTo>
                  <a:pt x="25154" y="803"/>
                </a:lnTo>
                <a:cubicBezTo>
                  <a:pt x="25165" y="810"/>
                  <a:pt x="25175" y="818"/>
                  <a:pt x="25186" y="818"/>
                </a:cubicBezTo>
                <a:lnTo>
                  <a:pt x="25739" y="818"/>
                </a:lnTo>
                <a:cubicBezTo>
                  <a:pt x="25750" y="1040"/>
                  <a:pt x="25849" y="1245"/>
                  <a:pt x="25997" y="1394"/>
                </a:cubicBezTo>
                <a:lnTo>
                  <a:pt x="26000" y="1394"/>
                </a:lnTo>
                <a:cubicBezTo>
                  <a:pt x="26149" y="1544"/>
                  <a:pt x="26353" y="1642"/>
                  <a:pt x="26582" y="1650"/>
                </a:cubicBezTo>
                <a:lnTo>
                  <a:pt x="26582" y="2197"/>
                </a:lnTo>
                <a:cubicBezTo>
                  <a:pt x="26582" y="2212"/>
                  <a:pt x="26586" y="2219"/>
                  <a:pt x="26596" y="2230"/>
                </a:cubicBezTo>
                <a:lnTo>
                  <a:pt x="26988" y="2617"/>
                </a:lnTo>
                <a:lnTo>
                  <a:pt x="26988" y="12683"/>
                </a:lnTo>
                <a:moveTo>
                  <a:pt x="26988" y="14826"/>
                </a:moveTo>
                <a:lnTo>
                  <a:pt x="26092" y="13939"/>
                </a:lnTo>
                <a:cubicBezTo>
                  <a:pt x="26233" y="13811"/>
                  <a:pt x="26420" y="13735"/>
                  <a:pt x="26625" y="13735"/>
                </a:cubicBezTo>
                <a:cubicBezTo>
                  <a:pt x="26649" y="13735"/>
                  <a:pt x="26667" y="13713"/>
                  <a:pt x="26667" y="13691"/>
                </a:cubicBezTo>
                <a:lnTo>
                  <a:pt x="26667" y="13121"/>
                </a:lnTo>
                <a:lnTo>
                  <a:pt x="26988" y="12804"/>
                </a:lnTo>
                <a:lnTo>
                  <a:pt x="26988" y="14826"/>
                </a:lnTo>
                <a:moveTo>
                  <a:pt x="24883" y="14884"/>
                </a:moveTo>
                <a:lnTo>
                  <a:pt x="25203" y="14570"/>
                </a:lnTo>
                <a:lnTo>
                  <a:pt x="25778" y="14570"/>
                </a:lnTo>
                <a:cubicBezTo>
                  <a:pt x="25803" y="14570"/>
                  <a:pt x="25821" y="14548"/>
                  <a:pt x="25821" y="14527"/>
                </a:cubicBezTo>
                <a:cubicBezTo>
                  <a:pt x="25821" y="14322"/>
                  <a:pt x="25902" y="14140"/>
                  <a:pt x="26032" y="13997"/>
                </a:cubicBezTo>
                <a:lnTo>
                  <a:pt x="26928" y="14884"/>
                </a:lnTo>
                <a:lnTo>
                  <a:pt x="24883" y="14884"/>
                </a:lnTo>
                <a:moveTo>
                  <a:pt x="24424" y="15220"/>
                </a:moveTo>
                <a:lnTo>
                  <a:pt x="2983" y="15220"/>
                </a:lnTo>
                <a:lnTo>
                  <a:pt x="2729" y="14968"/>
                </a:lnTo>
                <a:lnTo>
                  <a:pt x="24678" y="14968"/>
                </a:lnTo>
                <a:lnTo>
                  <a:pt x="24424" y="15220"/>
                </a:lnTo>
                <a:moveTo>
                  <a:pt x="480" y="14884"/>
                </a:moveTo>
                <a:lnTo>
                  <a:pt x="1379" y="13997"/>
                </a:lnTo>
                <a:cubicBezTo>
                  <a:pt x="1506" y="14140"/>
                  <a:pt x="1587" y="14322"/>
                  <a:pt x="1587" y="14527"/>
                </a:cubicBezTo>
                <a:cubicBezTo>
                  <a:pt x="1587" y="14548"/>
                  <a:pt x="1605" y="14570"/>
                  <a:pt x="1629" y="14570"/>
                </a:cubicBezTo>
                <a:lnTo>
                  <a:pt x="2204" y="14570"/>
                </a:lnTo>
                <a:lnTo>
                  <a:pt x="2525" y="14884"/>
                </a:lnTo>
                <a:lnTo>
                  <a:pt x="480" y="14884"/>
                </a:lnTo>
                <a:moveTo>
                  <a:pt x="420" y="12804"/>
                </a:moveTo>
                <a:lnTo>
                  <a:pt x="741" y="13121"/>
                </a:lnTo>
                <a:lnTo>
                  <a:pt x="741" y="13691"/>
                </a:lnTo>
                <a:cubicBezTo>
                  <a:pt x="741" y="13713"/>
                  <a:pt x="758" y="13735"/>
                  <a:pt x="783" y="13735"/>
                </a:cubicBezTo>
                <a:cubicBezTo>
                  <a:pt x="991" y="13735"/>
                  <a:pt x="1174" y="13811"/>
                  <a:pt x="1319" y="13939"/>
                </a:cubicBezTo>
                <a:lnTo>
                  <a:pt x="420" y="14826"/>
                </a:lnTo>
                <a:lnTo>
                  <a:pt x="420" y="12804"/>
                </a:lnTo>
                <a:moveTo>
                  <a:pt x="420" y="474"/>
                </a:moveTo>
                <a:lnTo>
                  <a:pt x="1319" y="1361"/>
                </a:lnTo>
                <a:cubicBezTo>
                  <a:pt x="1174" y="1489"/>
                  <a:pt x="991" y="1569"/>
                  <a:pt x="783" y="1569"/>
                </a:cubicBezTo>
                <a:cubicBezTo>
                  <a:pt x="758" y="1569"/>
                  <a:pt x="741" y="1588"/>
                  <a:pt x="741" y="1610"/>
                </a:cubicBezTo>
                <a:lnTo>
                  <a:pt x="741" y="2183"/>
                </a:lnTo>
                <a:lnTo>
                  <a:pt x="420" y="2500"/>
                </a:lnTo>
                <a:lnTo>
                  <a:pt x="420" y="474"/>
                </a:lnTo>
                <a:moveTo>
                  <a:pt x="2525" y="416"/>
                </a:moveTo>
                <a:lnTo>
                  <a:pt x="2204" y="734"/>
                </a:lnTo>
                <a:lnTo>
                  <a:pt x="1629" y="734"/>
                </a:lnTo>
                <a:cubicBezTo>
                  <a:pt x="1605" y="734"/>
                  <a:pt x="1587" y="752"/>
                  <a:pt x="1587" y="774"/>
                </a:cubicBezTo>
                <a:cubicBezTo>
                  <a:pt x="1587" y="978"/>
                  <a:pt x="1506" y="1161"/>
                  <a:pt x="1379" y="1303"/>
                </a:cubicBezTo>
                <a:lnTo>
                  <a:pt x="480" y="416"/>
                </a:lnTo>
                <a:lnTo>
                  <a:pt x="2525" y="416"/>
                </a:lnTo>
                <a:moveTo>
                  <a:pt x="2983" y="80"/>
                </a:moveTo>
                <a:lnTo>
                  <a:pt x="24424" y="80"/>
                </a:lnTo>
                <a:lnTo>
                  <a:pt x="24678" y="332"/>
                </a:lnTo>
                <a:lnTo>
                  <a:pt x="2729" y="332"/>
                </a:lnTo>
                <a:lnTo>
                  <a:pt x="2983" y="80"/>
                </a:lnTo>
                <a:moveTo>
                  <a:pt x="26928" y="416"/>
                </a:moveTo>
                <a:lnTo>
                  <a:pt x="26032" y="1303"/>
                </a:lnTo>
                <a:cubicBezTo>
                  <a:pt x="25902" y="1161"/>
                  <a:pt x="25821" y="978"/>
                  <a:pt x="25821" y="774"/>
                </a:cubicBezTo>
                <a:cubicBezTo>
                  <a:pt x="25821" y="752"/>
                  <a:pt x="25803" y="734"/>
                  <a:pt x="25778" y="734"/>
                </a:cubicBezTo>
                <a:lnTo>
                  <a:pt x="25203" y="734"/>
                </a:lnTo>
                <a:lnTo>
                  <a:pt x="24883" y="416"/>
                </a:lnTo>
                <a:lnTo>
                  <a:pt x="26928" y="416"/>
                </a:lnTo>
                <a:moveTo>
                  <a:pt x="335" y="12599"/>
                </a:moveTo>
                <a:lnTo>
                  <a:pt x="81" y="12351"/>
                </a:lnTo>
                <a:lnTo>
                  <a:pt x="81" y="2949"/>
                </a:lnTo>
                <a:lnTo>
                  <a:pt x="335" y="2701"/>
                </a:lnTo>
                <a:lnTo>
                  <a:pt x="335" y="12599"/>
                </a:lnTo>
                <a:moveTo>
                  <a:pt x="27397" y="2905"/>
                </a:moveTo>
                <a:lnTo>
                  <a:pt x="27072" y="2584"/>
                </a:lnTo>
                <a:lnTo>
                  <a:pt x="27072" y="376"/>
                </a:lnTo>
                <a:cubicBezTo>
                  <a:pt x="27072" y="365"/>
                  <a:pt x="27069" y="354"/>
                  <a:pt x="27058" y="343"/>
                </a:cubicBezTo>
                <a:cubicBezTo>
                  <a:pt x="27051" y="336"/>
                  <a:pt x="27041" y="332"/>
                  <a:pt x="27030" y="332"/>
                </a:cubicBezTo>
                <a:lnTo>
                  <a:pt x="24798" y="332"/>
                </a:lnTo>
                <a:lnTo>
                  <a:pt x="24473" y="11"/>
                </a:lnTo>
                <a:cubicBezTo>
                  <a:pt x="24466" y="4"/>
                  <a:pt x="24452" y="0"/>
                  <a:pt x="24442" y="0"/>
                </a:cubicBezTo>
                <a:lnTo>
                  <a:pt x="2966" y="0"/>
                </a:lnTo>
                <a:cubicBezTo>
                  <a:pt x="2955" y="0"/>
                  <a:pt x="2945" y="4"/>
                  <a:pt x="2934" y="11"/>
                </a:cubicBezTo>
                <a:lnTo>
                  <a:pt x="2610" y="332"/>
                </a:lnTo>
                <a:lnTo>
                  <a:pt x="377" y="332"/>
                </a:lnTo>
                <a:cubicBezTo>
                  <a:pt x="356" y="332"/>
                  <a:pt x="335" y="350"/>
                  <a:pt x="335" y="376"/>
                </a:cubicBezTo>
                <a:lnTo>
                  <a:pt x="335" y="2584"/>
                </a:lnTo>
                <a:lnTo>
                  <a:pt x="11" y="2905"/>
                </a:lnTo>
                <a:cubicBezTo>
                  <a:pt x="4" y="2913"/>
                  <a:pt x="0" y="2924"/>
                  <a:pt x="0" y="2935"/>
                </a:cubicBezTo>
                <a:lnTo>
                  <a:pt x="0" y="12366"/>
                </a:lnTo>
                <a:cubicBezTo>
                  <a:pt x="0" y="12377"/>
                  <a:pt x="4" y="12388"/>
                  <a:pt x="11" y="12395"/>
                </a:cubicBezTo>
                <a:lnTo>
                  <a:pt x="335" y="12720"/>
                </a:lnTo>
                <a:lnTo>
                  <a:pt x="335" y="14928"/>
                </a:lnTo>
                <a:cubicBezTo>
                  <a:pt x="335" y="14950"/>
                  <a:pt x="356" y="14968"/>
                  <a:pt x="377" y="14968"/>
                </a:cubicBezTo>
                <a:lnTo>
                  <a:pt x="2610" y="14968"/>
                </a:lnTo>
                <a:lnTo>
                  <a:pt x="2934" y="15289"/>
                </a:lnTo>
                <a:cubicBezTo>
                  <a:pt x="2945" y="15300"/>
                  <a:pt x="2955" y="15304"/>
                  <a:pt x="2966" y="15304"/>
                </a:cubicBezTo>
                <a:lnTo>
                  <a:pt x="24442" y="15304"/>
                </a:lnTo>
                <a:cubicBezTo>
                  <a:pt x="24452" y="15304"/>
                  <a:pt x="24466" y="15300"/>
                  <a:pt x="24473" y="15289"/>
                </a:cubicBezTo>
                <a:lnTo>
                  <a:pt x="24798" y="14968"/>
                </a:lnTo>
                <a:lnTo>
                  <a:pt x="27030" y="14968"/>
                </a:lnTo>
                <a:cubicBezTo>
                  <a:pt x="27041" y="14968"/>
                  <a:pt x="27051" y="14965"/>
                  <a:pt x="27058" y="14957"/>
                </a:cubicBezTo>
                <a:cubicBezTo>
                  <a:pt x="27069" y="14950"/>
                  <a:pt x="27072" y="14939"/>
                  <a:pt x="27072" y="14928"/>
                </a:cubicBezTo>
                <a:lnTo>
                  <a:pt x="27072" y="12720"/>
                </a:lnTo>
                <a:lnTo>
                  <a:pt x="27397" y="12395"/>
                </a:lnTo>
                <a:cubicBezTo>
                  <a:pt x="27407" y="12388"/>
                  <a:pt x="27411" y="12377"/>
                  <a:pt x="27411" y="12366"/>
                </a:cubicBezTo>
                <a:lnTo>
                  <a:pt x="27411" y="2935"/>
                </a:lnTo>
                <a:cubicBezTo>
                  <a:pt x="27411" y="2924"/>
                  <a:pt x="27407" y="2913"/>
                  <a:pt x="27397" y="290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6" name="Google Shape;236;p31"/>
          <p:cNvSpPr txBox="1">
            <a:spLocks noGrp="1"/>
          </p:cNvSpPr>
          <p:nvPr>
            <p:ph type="title"/>
          </p:nvPr>
        </p:nvSpPr>
        <p:spPr>
          <a:xfrm>
            <a:off x="950967" y="536067"/>
            <a:ext cx="10290000" cy="74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7905574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Title and six columns"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8" name="Google Shape;238;p32"/>
          <p:cNvPicPr preferRelativeResize="0"/>
          <p:nvPr/>
        </p:nvPicPr>
        <p:blipFill rotWithShape="1">
          <a:blip r:embed="rId2">
            <a:alphaModFix/>
          </a:blip>
          <a:srcRect t="41839" r="41255" b="12547"/>
          <a:stretch/>
        </p:blipFill>
        <p:spPr>
          <a:xfrm>
            <a:off x="319867" y="398285"/>
            <a:ext cx="11449733" cy="6036967"/>
          </a:xfrm>
          <a:prstGeom prst="rect">
            <a:avLst/>
          </a:prstGeom>
          <a:noFill/>
          <a:ln>
            <a:noFill/>
          </a:ln>
        </p:spPr>
      </p:pic>
      <p:sp>
        <p:nvSpPr>
          <p:cNvPr id="239" name="Google Shape;239;p32"/>
          <p:cNvSpPr/>
          <p:nvPr/>
        </p:nvSpPr>
        <p:spPr>
          <a:xfrm>
            <a:off x="175967" y="249283"/>
            <a:ext cx="11741319" cy="6359424"/>
          </a:xfrm>
          <a:custGeom>
            <a:avLst/>
            <a:gdLst/>
            <a:ahLst/>
            <a:cxnLst/>
            <a:rect l="l" t="t" r="r" b="b"/>
            <a:pathLst>
              <a:path w="27411" h="15304" extrusionOk="0">
                <a:moveTo>
                  <a:pt x="27326" y="12351"/>
                </a:moveTo>
                <a:lnTo>
                  <a:pt x="27072" y="12599"/>
                </a:lnTo>
                <a:lnTo>
                  <a:pt x="27072" y="2701"/>
                </a:lnTo>
                <a:lnTo>
                  <a:pt x="27326" y="2949"/>
                </a:lnTo>
                <a:lnTo>
                  <a:pt x="27326" y="12351"/>
                </a:lnTo>
                <a:moveTo>
                  <a:pt x="26988" y="2500"/>
                </a:moveTo>
                <a:lnTo>
                  <a:pt x="26667" y="2183"/>
                </a:lnTo>
                <a:lnTo>
                  <a:pt x="26667" y="1610"/>
                </a:lnTo>
                <a:cubicBezTo>
                  <a:pt x="26667" y="1588"/>
                  <a:pt x="26649" y="1569"/>
                  <a:pt x="26625" y="1569"/>
                </a:cubicBezTo>
                <a:cubicBezTo>
                  <a:pt x="26420" y="1569"/>
                  <a:pt x="26233" y="1489"/>
                  <a:pt x="26092" y="1361"/>
                </a:cubicBezTo>
                <a:lnTo>
                  <a:pt x="26988" y="474"/>
                </a:lnTo>
                <a:lnTo>
                  <a:pt x="26988" y="2500"/>
                </a:lnTo>
                <a:moveTo>
                  <a:pt x="26988" y="12683"/>
                </a:moveTo>
                <a:lnTo>
                  <a:pt x="26596" y="13074"/>
                </a:lnTo>
                <a:cubicBezTo>
                  <a:pt x="26586" y="13081"/>
                  <a:pt x="26582" y="13092"/>
                  <a:pt x="26582" y="13103"/>
                </a:cubicBezTo>
                <a:lnTo>
                  <a:pt x="26582" y="13651"/>
                </a:lnTo>
                <a:cubicBezTo>
                  <a:pt x="26353" y="13662"/>
                  <a:pt x="26149" y="13756"/>
                  <a:pt x="26000" y="13906"/>
                </a:cubicBezTo>
                <a:lnTo>
                  <a:pt x="25997" y="13906"/>
                </a:lnTo>
                <a:cubicBezTo>
                  <a:pt x="25849" y="14056"/>
                  <a:pt x="25750" y="14260"/>
                  <a:pt x="25739" y="14486"/>
                </a:cubicBezTo>
                <a:lnTo>
                  <a:pt x="25186" y="14486"/>
                </a:lnTo>
                <a:cubicBezTo>
                  <a:pt x="25175" y="14486"/>
                  <a:pt x="25165" y="14490"/>
                  <a:pt x="25154" y="14497"/>
                </a:cubicBezTo>
                <a:lnTo>
                  <a:pt x="24763" y="14884"/>
                </a:lnTo>
                <a:lnTo>
                  <a:pt x="2645" y="14884"/>
                </a:lnTo>
                <a:lnTo>
                  <a:pt x="2253" y="14497"/>
                </a:lnTo>
                <a:cubicBezTo>
                  <a:pt x="2246" y="14490"/>
                  <a:pt x="2232" y="14486"/>
                  <a:pt x="2222" y="14486"/>
                </a:cubicBezTo>
                <a:lnTo>
                  <a:pt x="1668" y="14486"/>
                </a:lnTo>
                <a:cubicBezTo>
                  <a:pt x="1657" y="14260"/>
                  <a:pt x="1562" y="14056"/>
                  <a:pt x="1411" y="13906"/>
                </a:cubicBezTo>
                <a:lnTo>
                  <a:pt x="1411" y="13906"/>
                </a:lnTo>
                <a:cubicBezTo>
                  <a:pt x="1259" y="13756"/>
                  <a:pt x="1054" y="13662"/>
                  <a:pt x="825" y="13651"/>
                </a:cubicBezTo>
                <a:lnTo>
                  <a:pt x="825" y="13103"/>
                </a:lnTo>
                <a:cubicBezTo>
                  <a:pt x="825" y="13092"/>
                  <a:pt x="822" y="13081"/>
                  <a:pt x="815" y="13074"/>
                </a:cubicBezTo>
                <a:lnTo>
                  <a:pt x="420" y="12683"/>
                </a:lnTo>
                <a:lnTo>
                  <a:pt x="420" y="2617"/>
                </a:lnTo>
                <a:lnTo>
                  <a:pt x="815" y="2230"/>
                </a:lnTo>
                <a:cubicBezTo>
                  <a:pt x="822" y="2219"/>
                  <a:pt x="825" y="2212"/>
                  <a:pt x="825" y="2197"/>
                </a:cubicBezTo>
                <a:lnTo>
                  <a:pt x="825" y="1650"/>
                </a:lnTo>
                <a:cubicBezTo>
                  <a:pt x="1054" y="1642"/>
                  <a:pt x="1259" y="1544"/>
                  <a:pt x="1411" y="1394"/>
                </a:cubicBezTo>
                <a:lnTo>
                  <a:pt x="1411" y="1394"/>
                </a:lnTo>
                <a:cubicBezTo>
                  <a:pt x="1562" y="1245"/>
                  <a:pt x="1657" y="1040"/>
                  <a:pt x="1668" y="818"/>
                </a:cubicBezTo>
                <a:lnTo>
                  <a:pt x="2222" y="818"/>
                </a:lnTo>
                <a:cubicBezTo>
                  <a:pt x="2232" y="818"/>
                  <a:pt x="2246" y="810"/>
                  <a:pt x="2253" y="803"/>
                </a:cubicBezTo>
                <a:lnTo>
                  <a:pt x="2645" y="416"/>
                </a:lnTo>
                <a:lnTo>
                  <a:pt x="24763" y="416"/>
                </a:lnTo>
                <a:lnTo>
                  <a:pt x="25154" y="803"/>
                </a:lnTo>
                <a:cubicBezTo>
                  <a:pt x="25165" y="810"/>
                  <a:pt x="25175" y="818"/>
                  <a:pt x="25186" y="818"/>
                </a:cubicBezTo>
                <a:lnTo>
                  <a:pt x="25739" y="818"/>
                </a:lnTo>
                <a:cubicBezTo>
                  <a:pt x="25750" y="1040"/>
                  <a:pt x="25849" y="1245"/>
                  <a:pt x="25997" y="1394"/>
                </a:cubicBezTo>
                <a:lnTo>
                  <a:pt x="26000" y="1394"/>
                </a:lnTo>
                <a:cubicBezTo>
                  <a:pt x="26149" y="1544"/>
                  <a:pt x="26353" y="1642"/>
                  <a:pt x="26582" y="1650"/>
                </a:cubicBezTo>
                <a:lnTo>
                  <a:pt x="26582" y="2197"/>
                </a:lnTo>
                <a:cubicBezTo>
                  <a:pt x="26582" y="2212"/>
                  <a:pt x="26586" y="2219"/>
                  <a:pt x="26596" y="2230"/>
                </a:cubicBezTo>
                <a:lnTo>
                  <a:pt x="26988" y="2617"/>
                </a:lnTo>
                <a:lnTo>
                  <a:pt x="26988" y="12683"/>
                </a:lnTo>
                <a:moveTo>
                  <a:pt x="26988" y="14826"/>
                </a:moveTo>
                <a:lnTo>
                  <a:pt x="26092" y="13939"/>
                </a:lnTo>
                <a:cubicBezTo>
                  <a:pt x="26233" y="13811"/>
                  <a:pt x="26420" y="13735"/>
                  <a:pt x="26625" y="13735"/>
                </a:cubicBezTo>
                <a:cubicBezTo>
                  <a:pt x="26649" y="13735"/>
                  <a:pt x="26667" y="13713"/>
                  <a:pt x="26667" y="13691"/>
                </a:cubicBezTo>
                <a:lnTo>
                  <a:pt x="26667" y="13121"/>
                </a:lnTo>
                <a:lnTo>
                  <a:pt x="26988" y="12804"/>
                </a:lnTo>
                <a:lnTo>
                  <a:pt x="26988" y="14826"/>
                </a:lnTo>
                <a:moveTo>
                  <a:pt x="24883" y="14884"/>
                </a:moveTo>
                <a:lnTo>
                  <a:pt x="25203" y="14570"/>
                </a:lnTo>
                <a:lnTo>
                  <a:pt x="25778" y="14570"/>
                </a:lnTo>
                <a:cubicBezTo>
                  <a:pt x="25803" y="14570"/>
                  <a:pt x="25821" y="14548"/>
                  <a:pt x="25821" y="14527"/>
                </a:cubicBezTo>
                <a:cubicBezTo>
                  <a:pt x="25821" y="14322"/>
                  <a:pt x="25902" y="14140"/>
                  <a:pt x="26032" y="13997"/>
                </a:cubicBezTo>
                <a:lnTo>
                  <a:pt x="26928" y="14884"/>
                </a:lnTo>
                <a:lnTo>
                  <a:pt x="24883" y="14884"/>
                </a:lnTo>
                <a:moveTo>
                  <a:pt x="24424" y="15220"/>
                </a:moveTo>
                <a:lnTo>
                  <a:pt x="2983" y="15220"/>
                </a:lnTo>
                <a:lnTo>
                  <a:pt x="2729" y="14968"/>
                </a:lnTo>
                <a:lnTo>
                  <a:pt x="24678" y="14968"/>
                </a:lnTo>
                <a:lnTo>
                  <a:pt x="24424" y="15220"/>
                </a:lnTo>
                <a:moveTo>
                  <a:pt x="480" y="14884"/>
                </a:moveTo>
                <a:lnTo>
                  <a:pt x="1379" y="13997"/>
                </a:lnTo>
                <a:cubicBezTo>
                  <a:pt x="1506" y="14140"/>
                  <a:pt x="1587" y="14322"/>
                  <a:pt x="1587" y="14527"/>
                </a:cubicBezTo>
                <a:cubicBezTo>
                  <a:pt x="1587" y="14548"/>
                  <a:pt x="1605" y="14570"/>
                  <a:pt x="1629" y="14570"/>
                </a:cubicBezTo>
                <a:lnTo>
                  <a:pt x="2204" y="14570"/>
                </a:lnTo>
                <a:lnTo>
                  <a:pt x="2525" y="14884"/>
                </a:lnTo>
                <a:lnTo>
                  <a:pt x="480" y="14884"/>
                </a:lnTo>
                <a:moveTo>
                  <a:pt x="420" y="12804"/>
                </a:moveTo>
                <a:lnTo>
                  <a:pt x="741" y="13121"/>
                </a:lnTo>
                <a:lnTo>
                  <a:pt x="741" y="13691"/>
                </a:lnTo>
                <a:cubicBezTo>
                  <a:pt x="741" y="13713"/>
                  <a:pt x="758" y="13735"/>
                  <a:pt x="783" y="13735"/>
                </a:cubicBezTo>
                <a:cubicBezTo>
                  <a:pt x="991" y="13735"/>
                  <a:pt x="1174" y="13811"/>
                  <a:pt x="1319" y="13939"/>
                </a:cubicBezTo>
                <a:lnTo>
                  <a:pt x="420" y="14826"/>
                </a:lnTo>
                <a:lnTo>
                  <a:pt x="420" y="12804"/>
                </a:lnTo>
                <a:moveTo>
                  <a:pt x="420" y="474"/>
                </a:moveTo>
                <a:lnTo>
                  <a:pt x="1319" y="1361"/>
                </a:lnTo>
                <a:cubicBezTo>
                  <a:pt x="1174" y="1489"/>
                  <a:pt x="991" y="1569"/>
                  <a:pt x="783" y="1569"/>
                </a:cubicBezTo>
                <a:cubicBezTo>
                  <a:pt x="758" y="1569"/>
                  <a:pt x="741" y="1588"/>
                  <a:pt x="741" y="1610"/>
                </a:cubicBezTo>
                <a:lnTo>
                  <a:pt x="741" y="2183"/>
                </a:lnTo>
                <a:lnTo>
                  <a:pt x="420" y="2500"/>
                </a:lnTo>
                <a:lnTo>
                  <a:pt x="420" y="474"/>
                </a:lnTo>
                <a:moveTo>
                  <a:pt x="2525" y="416"/>
                </a:moveTo>
                <a:lnTo>
                  <a:pt x="2204" y="734"/>
                </a:lnTo>
                <a:lnTo>
                  <a:pt x="1629" y="734"/>
                </a:lnTo>
                <a:cubicBezTo>
                  <a:pt x="1605" y="734"/>
                  <a:pt x="1587" y="752"/>
                  <a:pt x="1587" y="774"/>
                </a:cubicBezTo>
                <a:cubicBezTo>
                  <a:pt x="1587" y="978"/>
                  <a:pt x="1506" y="1161"/>
                  <a:pt x="1379" y="1303"/>
                </a:cubicBezTo>
                <a:lnTo>
                  <a:pt x="480" y="416"/>
                </a:lnTo>
                <a:lnTo>
                  <a:pt x="2525" y="416"/>
                </a:lnTo>
                <a:moveTo>
                  <a:pt x="2983" y="80"/>
                </a:moveTo>
                <a:lnTo>
                  <a:pt x="24424" y="80"/>
                </a:lnTo>
                <a:lnTo>
                  <a:pt x="24678" y="332"/>
                </a:lnTo>
                <a:lnTo>
                  <a:pt x="2729" y="332"/>
                </a:lnTo>
                <a:lnTo>
                  <a:pt x="2983" y="80"/>
                </a:lnTo>
                <a:moveTo>
                  <a:pt x="26928" y="416"/>
                </a:moveTo>
                <a:lnTo>
                  <a:pt x="26032" y="1303"/>
                </a:lnTo>
                <a:cubicBezTo>
                  <a:pt x="25902" y="1161"/>
                  <a:pt x="25821" y="978"/>
                  <a:pt x="25821" y="774"/>
                </a:cubicBezTo>
                <a:cubicBezTo>
                  <a:pt x="25821" y="752"/>
                  <a:pt x="25803" y="734"/>
                  <a:pt x="25778" y="734"/>
                </a:cubicBezTo>
                <a:lnTo>
                  <a:pt x="25203" y="734"/>
                </a:lnTo>
                <a:lnTo>
                  <a:pt x="24883" y="416"/>
                </a:lnTo>
                <a:lnTo>
                  <a:pt x="26928" y="416"/>
                </a:lnTo>
                <a:moveTo>
                  <a:pt x="335" y="12599"/>
                </a:moveTo>
                <a:lnTo>
                  <a:pt x="81" y="12351"/>
                </a:lnTo>
                <a:lnTo>
                  <a:pt x="81" y="2949"/>
                </a:lnTo>
                <a:lnTo>
                  <a:pt x="335" y="2701"/>
                </a:lnTo>
                <a:lnTo>
                  <a:pt x="335" y="12599"/>
                </a:lnTo>
                <a:moveTo>
                  <a:pt x="27397" y="2905"/>
                </a:moveTo>
                <a:lnTo>
                  <a:pt x="27072" y="2584"/>
                </a:lnTo>
                <a:lnTo>
                  <a:pt x="27072" y="376"/>
                </a:lnTo>
                <a:cubicBezTo>
                  <a:pt x="27072" y="365"/>
                  <a:pt x="27069" y="354"/>
                  <a:pt x="27058" y="343"/>
                </a:cubicBezTo>
                <a:cubicBezTo>
                  <a:pt x="27051" y="336"/>
                  <a:pt x="27041" y="332"/>
                  <a:pt x="27030" y="332"/>
                </a:cubicBezTo>
                <a:lnTo>
                  <a:pt x="24798" y="332"/>
                </a:lnTo>
                <a:lnTo>
                  <a:pt x="24473" y="11"/>
                </a:lnTo>
                <a:cubicBezTo>
                  <a:pt x="24466" y="4"/>
                  <a:pt x="24452" y="0"/>
                  <a:pt x="24442" y="0"/>
                </a:cubicBezTo>
                <a:lnTo>
                  <a:pt x="2966" y="0"/>
                </a:lnTo>
                <a:cubicBezTo>
                  <a:pt x="2955" y="0"/>
                  <a:pt x="2945" y="4"/>
                  <a:pt x="2934" y="11"/>
                </a:cubicBezTo>
                <a:lnTo>
                  <a:pt x="2610" y="332"/>
                </a:lnTo>
                <a:lnTo>
                  <a:pt x="377" y="332"/>
                </a:lnTo>
                <a:cubicBezTo>
                  <a:pt x="356" y="332"/>
                  <a:pt x="335" y="350"/>
                  <a:pt x="335" y="376"/>
                </a:cubicBezTo>
                <a:lnTo>
                  <a:pt x="335" y="2584"/>
                </a:lnTo>
                <a:lnTo>
                  <a:pt x="11" y="2905"/>
                </a:lnTo>
                <a:cubicBezTo>
                  <a:pt x="4" y="2913"/>
                  <a:pt x="0" y="2924"/>
                  <a:pt x="0" y="2935"/>
                </a:cubicBezTo>
                <a:lnTo>
                  <a:pt x="0" y="12366"/>
                </a:lnTo>
                <a:cubicBezTo>
                  <a:pt x="0" y="12377"/>
                  <a:pt x="4" y="12388"/>
                  <a:pt x="11" y="12395"/>
                </a:cubicBezTo>
                <a:lnTo>
                  <a:pt x="335" y="12720"/>
                </a:lnTo>
                <a:lnTo>
                  <a:pt x="335" y="14928"/>
                </a:lnTo>
                <a:cubicBezTo>
                  <a:pt x="335" y="14950"/>
                  <a:pt x="356" y="14968"/>
                  <a:pt x="377" y="14968"/>
                </a:cubicBezTo>
                <a:lnTo>
                  <a:pt x="2610" y="14968"/>
                </a:lnTo>
                <a:lnTo>
                  <a:pt x="2934" y="15289"/>
                </a:lnTo>
                <a:cubicBezTo>
                  <a:pt x="2945" y="15300"/>
                  <a:pt x="2955" y="15304"/>
                  <a:pt x="2966" y="15304"/>
                </a:cubicBezTo>
                <a:lnTo>
                  <a:pt x="24442" y="15304"/>
                </a:lnTo>
                <a:cubicBezTo>
                  <a:pt x="24452" y="15304"/>
                  <a:pt x="24466" y="15300"/>
                  <a:pt x="24473" y="15289"/>
                </a:cubicBezTo>
                <a:lnTo>
                  <a:pt x="24798" y="14968"/>
                </a:lnTo>
                <a:lnTo>
                  <a:pt x="27030" y="14968"/>
                </a:lnTo>
                <a:cubicBezTo>
                  <a:pt x="27041" y="14968"/>
                  <a:pt x="27051" y="14965"/>
                  <a:pt x="27058" y="14957"/>
                </a:cubicBezTo>
                <a:cubicBezTo>
                  <a:pt x="27069" y="14950"/>
                  <a:pt x="27072" y="14939"/>
                  <a:pt x="27072" y="14928"/>
                </a:cubicBezTo>
                <a:lnTo>
                  <a:pt x="27072" y="12720"/>
                </a:lnTo>
                <a:lnTo>
                  <a:pt x="27397" y="12395"/>
                </a:lnTo>
                <a:cubicBezTo>
                  <a:pt x="27407" y="12388"/>
                  <a:pt x="27411" y="12377"/>
                  <a:pt x="27411" y="12366"/>
                </a:cubicBezTo>
                <a:lnTo>
                  <a:pt x="27411" y="2935"/>
                </a:lnTo>
                <a:cubicBezTo>
                  <a:pt x="27411" y="2924"/>
                  <a:pt x="27407" y="2913"/>
                  <a:pt x="27397" y="290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0" name="Google Shape;240;p32"/>
          <p:cNvSpPr txBox="1">
            <a:spLocks noGrp="1"/>
          </p:cNvSpPr>
          <p:nvPr>
            <p:ph type="title"/>
          </p:nvPr>
        </p:nvSpPr>
        <p:spPr>
          <a:xfrm>
            <a:off x="950967" y="536067"/>
            <a:ext cx="10290000" cy="74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41" name="Google Shape;241;p32"/>
          <p:cNvSpPr txBox="1">
            <a:spLocks noGrp="1"/>
          </p:cNvSpPr>
          <p:nvPr>
            <p:ph type="subTitle" idx="1"/>
          </p:nvPr>
        </p:nvSpPr>
        <p:spPr>
          <a:xfrm>
            <a:off x="4469600" y="3941181"/>
            <a:ext cx="3252800" cy="495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1pPr>
            <a:lvl2pPr lvl="1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2pPr>
            <a:lvl3pPr lvl="2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3pPr>
            <a:lvl4pPr lvl="3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4pPr>
            <a:lvl5pPr lvl="4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5pPr>
            <a:lvl6pPr lvl="5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6pPr>
            <a:lvl7pPr lvl="6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7pPr>
            <a:lvl8pPr lvl="7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8pPr>
            <a:lvl9pPr lvl="8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9pPr>
          </a:lstStyle>
          <a:p>
            <a:endParaRPr/>
          </a:p>
        </p:txBody>
      </p:sp>
      <p:sp>
        <p:nvSpPr>
          <p:cNvPr id="242" name="Google Shape;242;p32"/>
          <p:cNvSpPr txBox="1">
            <a:spLocks noGrp="1"/>
          </p:cNvSpPr>
          <p:nvPr>
            <p:ph type="subTitle" idx="2"/>
          </p:nvPr>
        </p:nvSpPr>
        <p:spPr>
          <a:xfrm>
            <a:off x="4469600" y="4361499"/>
            <a:ext cx="3252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latin typeface="Barlow" panose="00000500000000000000" pitchFamily="2" charset="0"/>
              </a:defRPr>
            </a:lvl1pPr>
            <a:lvl2pPr lvl="1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2pPr>
            <a:lvl3pPr lvl="2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3pPr>
            <a:lvl4pPr lvl="3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4pPr>
            <a:lvl5pPr lvl="4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5pPr>
            <a:lvl6pPr lvl="5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6pPr>
            <a:lvl7pPr lvl="6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7pPr>
            <a:lvl8pPr lvl="7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8pPr>
            <a:lvl9pPr lvl="8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9pPr>
          </a:lstStyle>
          <a:p>
            <a:endParaRPr dirty="0"/>
          </a:p>
        </p:txBody>
      </p:sp>
      <p:sp>
        <p:nvSpPr>
          <p:cNvPr id="243" name="Google Shape;243;p32"/>
          <p:cNvSpPr txBox="1">
            <a:spLocks noGrp="1"/>
          </p:cNvSpPr>
          <p:nvPr>
            <p:ph type="subTitle" idx="3"/>
          </p:nvPr>
        </p:nvSpPr>
        <p:spPr>
          <a:xfrm>
            <a:off x="4469600" y="2036367"/>
            <a:ext cx="3252800" cy="495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1pPr>
            <a:lvl2pPr lvl="1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2pPr>
            <a:lvl3pPr lvl="2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3pPr>
            <a:lvl4pPr lvl="3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4pPr>
            <a:lvl5pPr lvl="4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5pPr>
            <a:lvl6pPr lvl="5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6pPr>
            <a:lvl7pPr lvl="6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7pPr>
            <a:lvl8pPr lvl="7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8pPr>
            <a:lvl9pPr lvl="8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9pPr>
          </a:lstStyle>
          <a:p>
            <a:endParaRPr/>
          </a:p>
        </p:txBody>
      </p:sp>
      <p:sp>
        <p:nvSpPr>
          <p:cNvPr id="244" name="Google Shape;244;p32"/>
          <p:cNvSpPr txBox="1">
            <a:spLocks noGrp="1"/>
          </p:cNvSpPr>
          <p:nvPr>
            <p:ph type="subTitle" idx="4"/>
          </p:nvPr>
        </p:nvSpPr>
        <p:spPr>
          <a:xfrm>
            <a:off x="4469600" y="2456669"/>
            <a:ext cx="3252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latin typeface="Barlow" panose="00000500000000000000" pitchFamily="2" charset="0"/>
              </a:defRPr>
            </a:lvl1pPr>
            <a:lvl2pPr lvl="1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2pPr>
            <a:lvl3pPr lvl="2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3pPr>
            <a:lvl4pPr lvl="3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4pPr>
            <a:lvl5pPr lvl="4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5pPr>
            <a:lvl6pPr lvl="5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6pPr>
            <a:lvl7pPr lvl="6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7pPr>
            <a:lvl8pPr lvl="7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8pPr>
            <a:lvl9pPr lvl="8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9pPr>
          </a:lstStyle>
          <a:p>
            <a:endParaRPr dirty="0"/>
          </a:p>
        </p:txBody>
      </p:sp>
      <p:sp>
        <p:nvSpPr>
          <p:cNvPr id="245" name="Google Shape;245;p32"/>
          <p:cNvSpPr txBox="1">
            <a:spLocks noGrp="1"/>
          </p:cNvSpPr>
          <p:nvPr>
            <p:ph type="subTitle" idx="5"/>
          </p:nvPr>
        </p:nvSpPr>
        <p:spPr>
          <a:xfrm>
            <a:off x="7988233" y="2036380"/>
            <a:ext cx="3252800" cy="4952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1pPr>
            <a:lvl2pPr lvl="1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2pPr>
            <a:lvl3pPr lvl="2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3pPr>
            <a:lvl4pPr lvl="3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4pPr>
            <a:lvl5pPr lvl="4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5pPr>
            <a:lvl6pPr lvl="5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6pPr>
            <a:lvl7pPr lvl="6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7pPr>
            <a:lvl8pPr lvl="7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8pPr>
            <a:lvl9pPr lvl="8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9pPr>
          </a:lstStyle>
          <a:p>
            <a:endParaRPr/>
          </a:p>
        </p:txBody>
      </p:sp>
      <p:sp>
        <p:nvSpPr>
          <p:cNvPr id="246" name="Google Shape;246;p32"/>
          <p:cNvSpPr txBox="1">
            <a:spLocks noGrp="1"/>
          </p:cNvSpPr>
          <p:nvPr>
            <p:ph type="subTitle" idx="6"/>
          </p:nvPr>
        </p:nvSpPr>
        <p:spPr>
          <a:xfrm>
            <a:off x="7988233" y="2456684"/>
            <a:ext cx="3252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latin typeface="Barlow" panose="00000500000000000000" pitchFamily="2" charset="0"/>
              </a:defRPr>
            </a:lvl1pPr>
            <a:lvl2pPr lvl="1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2pPr>
            <a:lvl3pPr lvl="2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3pPr>
            <a:lvl4pPr lvl="3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4pPr>
            <a:lvl5pPr lvl="4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5pPr>
            <a:lvl6pPr lvl="5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6pPr>
            <a:lvl7pPr lvl="6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7pPr>
            <a:lvl8pPr lvl="7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8pPr>
            <a:lvl9pPr lvl="8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9pPr>
          </a:lstStyle>
          <a:p>
            <a:endParaRPr dirty="0"/>
          </a:p>
        </p:txBody>
      </p:sp>
      <p:sp>
        <p:nvSpPr>
          <p:cNvPr id="247" name="Google Shape;247;p32"/>
          <p:cNvSpPr txBox="1">
            <a:spLocks noGrp="1"/>
          </p:cNvSpPr>
          <p:nvPr>
            <p:ph type="subTitle" idx="7"/>
          </p:nvPr>
        </p:nvSpPr>
        <p:spPr>
          <a:xfrm>
            <a:off x="950967" y="2036367"/>
            <a:ext cx="3252800" cy="495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1pPr>
            <a:lvl2pPr lvl="1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2pPr>
            <a:lvl3pPr lvl="2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3pPr>
            <a:lvl4pPr lvl="3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4pPr>
            <a:lvl5pPr lvl="4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5pPr>
            <a:lvl6pPr lvl="5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6pPr>
            <a:lvl7pPr lvl="6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7pPr>
            <a:lvl8pPr lvl="7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8pPr>
            <a:lvl9pPr lvl="8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9pPr>
          </a:lstStyle>
          <a:p>
            <a:endParaRPr/>
          </a:p>
        </p:txBody>
      </p:sp>
      <p:sp>
        <p:nvSpPr>
          <p:cNvPr id="248" name="Google Shape;248;p32"/>
          <p:cNvSpPr txBox="1">
            <a:spLocks noGrp="1"/>
          </p:cNvSpPr>
          <p:nvPr>
            <p:ph type="subTitle" idx="8"/>
          </p:nvPr>
        </p:nvSpPr>
        <p:spPr>
          <a:xfrm>
            <a:off x="950967" y="2456669"/>
            <a:ext cx="3252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latin typeface="Barlow" panose="00000500000000000000" pitchFamily="2" charset="0"/>
              </a:defRPr>
            </a:lvl1pPr>
            <a:lvl2pPr lvl="1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2pPr>
            <a:lvl3pPr lvl="2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3pPr>
            <a:lvl4pPr lvl="3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4pPr>
            <a:lvl5pPr lvl="4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5pPr>
            <a:lvl6pPr lvl="5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6pPr>
            <a:lvl7pPr lvl="6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7pPr>
            <a:lvl8pPr lvl="7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8pPr>
            <a:lvl9pPr lvl="8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9pPr>
          </a:lstStyle>
          <a:p>
            <a:endParaRPr dirty="0"/>
          </a:p>
        </p:txBody>
      </p:sp>
      <p:sp>
        <p:nvSpPr>
          <p:cNvPr id="249" name="Google Shape;249;p32"/>
          <p:cNvSpPr txBox="1">
            <a:spLocks noGrp="1"/>
          </p:cNvSpPr>
          <p:nvPr>
            <p:ph type="subTitle" idx="9"/>
          </p:nvPr>
        </p:nvSpPr>
        <p:spPr>
          <a:xfrm>
            <a:off x="950967" y="3941181"/>
            <a:ext cx="3252800" cy="495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1pPr>
            <a:lvl2pPr lvl="1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2pPr>
            <a:lvl3pPr lvl="2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3pPr>
            <a:lvl4pPr lvl="3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4pPr>
            <a:lvl5pPr lvl="4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5pPr>
            <a:lvl6pPr lvl="5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6pPr>
            <a:lvl7pPr lvl="6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7pPr>
            <a:lvl8pPr lvl="7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8pPr>
            <a:lvl9pPr lvl="8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9pPr>
          </a:lstStyle>
          <a:p>
            <a:endParaRPr/>
          </a:p>
        </p:txBody>
      </p:sp>
      <p:sp>
        <p:nvSpPr>
          <p:cNvPr id="250" name="Google Shape;250;p32"/>
          <p:cNvSpPr txBox="1">
            <a:spLocks noGrp="1"/>
          </p:cNvSpPr>
          <p:nvPr>
            <p:ph type="subTitle" idx="13"/>
          </p:nvPr>
        </p:nvSpPr>
        <p:spPr>
          <a:xfrm>
            <a:off x="950967" y="4361499"/>
            <a:ext cx="3252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latin typeface="Barlow" panose="00000500000000000000" pitchFamily="2" charset="0"/>
              </a:defRPr>
            </a:lvl1pPr>
            <a:lvl2pPr lvl="1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2pPr>
            <a:lvl3pPr lvl="2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3pPr>
            <a:lvl4pPr lvl="3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4pPr>
            <a:lvl5pPr lvl="4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5pPr>
            <a:lvl6pPr lvl="5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6pPr>
            <a:lvl7pPr lvl="6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7pPr>
            <a:lvl8pPr lvl="7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8pPr>
            <a:lvl9pPr lvl="8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9pPr>
          </a:lstStyle>
          <a:p>
            <a:endParaRPr dirty="0"/>
          </a:p>
        </p:txBody>
      </p:sp>
      <p:sp>
        <p:nvSpPr>
          <p:cNvPr id="251" name="Google Shape;251;p32"/>
          <p:cNvSpPr txBox="1">
            <a:spLocks noGrp="1"/>
          </p:cNvSpPr>
          <p:nvPr>
            <p:ph type="subTitle" idx="14"/>
          </p:nvPr>
        </p:nvSpPr>
        <p:spPr>
          <a:xfrm>
            <a:off x="7988233" y="3941167"/>
            <a:ext cx="3252800" cy="495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1pPr>
            <a:lvl2pPr lvl="1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2pPr>
            <a:lvl3pPr lvl="2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3pPr>
            <a:lvl4pPr lvl="3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4pPr>
            <a:lvl5pPr lvl="4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5pPr>
            <a:lvl6pPr lvl="5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6pPr>
            <a:lvl7pPr lvl="6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7pPr>
            <a:lvl8pPr lvl="7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8pPr>
            <a:lvl9pPr lvl="8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9pPr>
          </a:lstStyle>
          <a:p>
            <a:endParaRPr/>
          </a:p>
        </p:txBody>
      </p:sp>
      <p:sp>
        <p:nvSpPr>
          <p:cNvPr id="252" name="Google Shape;252;p32"/>
          <p:cNvSpPr txBox="1">
            <a:spLocks noGrp="1"/>
          </p:cNvSpPr>
          <p:nvPr>
            <p:ph type="subTitle" idx="15"/>
          </p:nvPr>
        </p:nvSpPr>
        <p:spPr>
          <a:xfrm>
            <a:off x="7988233" y="4361467"/>
            <a:ext cx="3252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latin typeface="Barlow" panose="00000500000000000000" pitchFamily="2" charset="0"/>
              </a:defRPr>
            </a:lvl1pPr>
            <a:lvl2pPr lvl="1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2pPr>
            <a:lvl3pPr lvl="2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3pPr>
            <a:lvl4pPr lvl="3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4pPr>
            <a:lvl5pPr lvl="4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5pPr>
            <a:lvl6pPr lvl="5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6pPr>
            <a:lvl7pPr lvl="6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7pPr>
            <a:lvl8pPr lvl="7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8pPr>
            <a:lvl9pPr lvl="8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9pPr>
          </a:lstStyle>
          <a:p>
            <a:endParaRPr dirty="0"/>
          </a:p>
        </p:txBody>
      </p:sp>
      <p:pic>
        <p:nvPicPr>
          <p:cNvPr id="253" name="Google Shape;253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1612815">
            <a:off x="-370378" y="5626518"/>
            <a:ext cx="4194987" cy="1186732"/>
          </a:xfrm>
          <a:prstGeom prst="rect">
            <a:avLst/>
          </a:prstGeom>
          <a:noFill/>
          <a:ln>
            <a:noFill/>
          </a:ln>
        </p:spPr>
      </p:pic>
      <p:pic>
        <p:nvPicPr>
          <p:cNvPr id="254" name="Google Shape;254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2923963">
            <a:off x="8764234" y="4791034"/>
            <a:ext cx="4608967" cy="17387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2563356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Thanks"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" name="Google Shape;256;p33"/>
          <p:cNvPicPr preferRelativeResize="0"/>
          <p:nvPr/>
        </p:nvPicPr>
        <p:blipFill rotWithShape="1">
          <a:blip r:embed="rId2">
            <a:alphaModFix/>
          </a:blip>
          <a:srcRect t="41839" r="41255" b="12547"/>
          <a:stretch/>
        </p:blipFill>
        <p:spPr>
          <a:xfrm>
            <a:off x="319867" y="398285"/>
            <a:ext cx="11449733" cy="6036967"/>
          </a:xfrm>
          <a:prstGeom prst="rect">
            <a:avLst/>
          </a:prstGeom>
          <a:noFill/>
          <a:ln>
            <a:noFill/>
          </a:ln>
        </p:spPr>
      </p:pic>
      <p:sp>
        <p:nvSpPr>
          <p:cNvPr id="257" name="Google Shape;257;p33"/>
          <p:cNvSpPr/>
          <p:nvPr/>
        </p:nvSpPr>
        <p:spPr>
          <a:xfrm>
            <a:off x="175967" y="249283"/>
            <a:ext cx="11741319" cy="6359424"/>
          </a:xfrm>
          <a:custGeom>
            <a:avLst/>
            <a:gdLst/>
            <a:ahLst/>
            <a:cxnLst/>
            <a:rect l="l" t="t" r="r" b="b"/>
            <a:pathLst>
              <a:path w="27411" h="15304" extrusionOk="0">
                <a:moveTo>
                  <a:pt x="27326" y="12351"/>
                </a:moveTo>
                <a:lnTo>
                  <a:pt x="27072" y="12599"/>
                </a:lnTo>
                <a:lnTo>
                  <a:pt x="27072" y="2701"/>
                </a:lnTo>
                <a:lnTo>
                  <a:pt x="27326" y="2949"/>
                </a:lnTo>
                <a:lnTo>
                  <a:pt x="27326" y="12351"/>
                </a:lnTo>
                <a:moveTo>
                  <a:pt x="26988" y="2500"/>
                </a:moveTo>
                <a:lnTo>
                  <a:pt x="26667" y="2183"/>
                </a:lnTo>
                <a:lnTo>
                  <a:pt x="26667" y="1610"/>
                </a:lnTo>
                <a:cubicBezTo>
                  <a:pt x="26667" y="1588"/>
                  <a:pt x="26649" y="1569"/>
                  <a:pt x="26625" y="1569"/>
                </a:cubicBezTo>
                <a:cubicBezTo>
                  <a:pt x="26420" y="1569"/>
                  <a:pt x="26233" y="1489"/>
                  <a:pt x="26092" y="1361"/>
                </a:cubicBezTo>
                <a:lnTo>
                  <a:pt x="26988" y="474"/>
                </a:lnTo>
                <a:lnTo>
                  <a:pt x="26988" y="2500"/>
                </a:lnTo>
                <a:moveTo>
                  <a:pt x="26988" y="12683"/>
                </a:moveTo>
                <a:lnTo>
                  <a:pt x="26596" y="13074"/>
                </a:lnTo>
                <a:cubicBezTo>
                  <a:pt x="26586" y="13081"/>
                  <a:pt x="26582" y="13092"/>
                  <a:pt x="26582" y="13103"/>
                </a:cubicBezTo>
                <a:lnTo>
                  <a:pt x="26582" y="13651"/>
                </a:lnTo>
                <a:cubicBezTo>
                  <a:pt x="26353" y="13662"/>
                  <a:pt x="26149" y="13756"/>
                  <a:pt x="26000" y="13906"/>
                </a:cubicBezTo>
                <a:lnTo>
                  <a:pt x="25997" y="13906"/>
                </a:lnTo>
                <a:cubicBezTo>
                  <a:pt x="25849" y="14056"/>
                  <a:pt x="25750" y="14260"/>
                  <a:pt x="25739" y="14486"/>
                </a:cubicBezTo>
                <a:lnTo>
                  <a:pt x="25186" y="14486"/>
                </a:lnTo>
                <a:cubicBezTo>
                  <a:pt x="25175" y="14486"/>
                  <a:pt x="25165" y="14490"/>
                  <a:pt x="25154" y="14497"/>
                </a:cubicBezTo>
                <a:lnTo>
                  <a:pt x="24763" y="14884"/>
                </a:lnTo>
                <a:lnTo>
                  <a:pt x="2645" y="14884"/>
                </a:lnTo>
                <a:lnTo>
                  <a:pt x="2253" y="14497"/>
                </a:lnTo>
                <a:cubicBezTo>
                  <a:pt x="2246" y="14490"/>
                  <a:pt x="2232" y="14486"/>
                  <a:pt x="2222" y="14486"/>
                </a:cubicBezTo>
                <a:lnTo>
                  <a:pt x="1668" y="14486"/>
                </a:lnTo>
                <a:cubicBezTo>
                  <a:pt x="1657" y="14260"/>
                  <a:pt x="1562" y="14056"/>
                  <a:pt x="1411" y="13906"/>
                </a:cubicBezTo>
                <a:lnTo>
                  <a:pt x="1411" y="13906"/>
                </a:lnTo>
                <a:cubicBezTo>
                  <a:pt x="1259" y="13756"/>
                  <a:pt x="1054" y="13662"/>
                  <a:pt x="825" y="13651"/>
                </a:cubicBezTo>
                <a:lnTo>
                  <a:pt x="825" y="13103"/>
                </a:lnTo>
                <a:cubicBezTo>
                  <a:pt x="825" y="13092"/>
                  <a:pt x="822" y="13081"/>
                  <a:pt x="815" y="13074"/>
                </a:cubicBezTo>
                <a:lnTo>
                  <a:pt x="420" y="12683"/>
                </a:lnTo>
                <a:lnTo>
                  <a:pt x="420" y="2617"/>
                </a:lnTo>
                <a:lnTo>
                  <a:pt x="815" y="2230"/>
                </a:lnTo>
                <a:cubicBezTo>
                  <a:pt x="822" y="2219"/>
                  <a:pt x="825" y="2212"/>
                  <a:pt x="825" y="2197"/>
                </a:cubicBezTo>
                <a:lnTo>
                  <a:pt x="825" y="1650"/>
                </a:lnTo>
                <a:cubicBezTo>
                  <a:pt x="1054" y="1642"/>
                  <a:pt x="1259" y="1544"/>
                  <a:pt x="1411" y="1394"/>
                </a:cubicBezTo>
                <a:lnTo>
                  <a:pt x="1411" y="1394"/>
                </a:lnTo>
                <a:cubicBezTo>
                  <a:pt x="1562" y="1245"/>
                  <a:pt x="1657" y="1040"/>
                  <a:pt x="1668" y="818"/>
                </a:cubicBezTo>
                <a:lnTo>
                  <a:pt x="2222" y="818"/>
                </a:lnTo>
                <a:cubicBezTo>
                  <a:pt x="2232" y="818"/>
                  <a:pt x="2246" y="810"/>
                  <a:pt x="2253" y="803"/>
                </a:cubicBezTo>
                <a:lnTo>
                  <a:pt x="2645" y="416"/>
                </a:lnTo>
                <a:lnTo>
                  <a:pt x="24763" y="416"/>
                </a:lnTo>
                <a:lnTo>
                  <a:pt x="25154" y="803"/>
                </a:lnTo>
                <a:cubicBezTo>
                  <a:pt x="25165" y="810"/>
                  <a:pt x="25175" y="818"/>
                  <a:pt x="25186" y="818"/>
                </a:cubicBezTo>
                <a:lnTo>
                  <a:pt x="25739" y="818"/>
                </a:lnTo>
                <a:cubicBezTo>
                  <a:pt x="25750" y="1040"/>
                  <a:pt x="25849" y="1245"/>
                  <a:pt x="25997" y="1394"/>
                </a:cubicBezTo>
                <a:lnTo>
                  <a:pt x="26000" y="1394"/>
                </a:lnTo>
                <a:cubicBezTo>
                  <a:pt x="26149" y="1544"/>
                  <a:pt x="26353" y="1642"/>
                  <a:pt x="26582" y="1650"/>
                </a:cubicBezTo>
                <a:lnTo>
                  <a:pt x="26582" y="2197"/>
                </a:lnTo>
                <a:cubicBezTo>
                  <a:pt x="26582" y="2212"/>
                  <a:pt x="26586" y="2219"/>
                  <a:pt x="26596" y="2230"/>
                </a:cubicBezTo>
                <a:lnTo>
                  <a:pt x="26988" y="2617"/>
                </a:lnTo>
                <a:lnTo>
                  <a:pt x="26988" y="12683"/>
                </a:lnTo>
                <a:moveTo>
                  <a:pt x="26988" y="14826"/>
                </a:moveTo>
                <a:lnTo>
                  <a:pt x="26092" y="13939"/>
                </a:lnTo>
                <a:cubicBezTo>
                  <a:pt x="26233" y="13811"/>
                  <a:pt x="26420" y="13735"/>
                  <a:pt x="26625" y="13735"/>
                </a:cubicBezTo>
                <a:cubicBezTo>
                  <a:pt x="26649" y="13735"/>
                  <a:pt x="26667" y="13713"/>
                  <a:pt x="26667" y="13691"/>
                </a:cubicBezTo>
                <a:lnTo>
                  <a:pt x="26667" y="13121"/>
                </a:lnTo>
                <a:lnTo>
                  <a:pt x="26988" y="12804"/>
                </a:lnTo>
                <a:lnTo>
                  <a:pt x="26988" y="14826"/>
                </a:lnTo>
                <a:moveTo>
                  <a:pt x="24883" y="14884"/>
                </a:moveTo>
                <a:lnTo>
                  <a:pt x="25203" y="14570"/>
                </a:lnTo>
                <a:lnTo>
                  <a:pt x="25778" y="14570"/>
                </a:lnTo>
                <a:cubicBezTo>
                  <a:pt x="25803" y="14570"/>
                  <a:pt x="25821" y="14548"/>
                  <a:pt x="25821" y="14527"/>
                </a:cubicBezTo>
                <a:cubicBezTo>
                  <a:pt x="25821" y="14322"/>
                  <a:pt x="25902" y="14140"/>
                  <a:pt x="26032" y="13997"/>
                </a:cubicBezTo>
                <a:lnTo>
                  <a:pt x="26928" y="14884"/>
                </a:lnTo>
                <a:lnTo>
                  <a:pt x="24883" y="14884"/>
                </a:lnTo>
                <a:moveTo>
                  <a:pt x="24424" y="15220"/>
                </a:moveTo>
                <a:lnTo>
                  <a:pt x="2983" y="15220"/>
                </a:lnTo>
                <a:lnTo>
                  <a:pt x="2729" y="14968"/>
                </a:lnTo>
                <a:lnTo>
                  <a:pt x="24678" y="14968"/>
                </a:lnTo>
                <a:lnTo>
                  <a:pt x="24424" y="15220"/>
                </a:lnTo>
                <a:moveTo>
                  <a:pt x="480" y="14884"/>
                </a:moveTo>
                <a:lnTo>
                  <a:pt x="1379" y="13997"/>
                </a:lnTo>
                <a:cubicBezTo>
                  <a:pt x="1506" y="14140"/>
                  <a:pt x="1587" y="14322"/>
                  <a:pt x="1587" y="14527"/>
                </a:cubicBezTo>
                <a:cubicBezTo>
                  <a:pt x="1587" y="14548"/>
                  <a:pt x="1605" y="14570"/>
                  <a:pt x="1629" y="14570"/>
                </a:cubicBezTo>
                <a:lnTo>
                  <a:pt x="2204" y="14570"/>
                </a:lnTo>
                <a:lnTo>
                  <a:pt x="2525" y="14884"/>
                </a:lnTo>
                <a:lnTo>
                  <a:pt x="480" y="14884"/>
                </a:lnTo>
                <a:moveTo>
                  <a:pt x="420" y="12804"/>
                </a:moveTo>
                <a:lnTo>
                  <a:pt x="741" y="13121"/>
                </a:lnTo>
                <a:lnTo>
                  <a:pt x="741" y="13691"/>
                </a:lnTo>
                <a:cubicBezTo>
                  <a:pt x="741" y="13713"/>
                  <a:pt x="758" y="13735"/>
                  <a:pt x="783" y="13735"/>
                </a:cubicBezTo>
                <a:cubicBezTo>
                  <a:pt x="991" y="13735"/>
                  <a:pt x="1174" y="13811"/>
                  <a:pt x="1319" y="13939"/>
                </a:cubicBezTo>
                <a:lnTo>
                  <a:pt x="420" y="14826"/>
                </a:lnTo>
                <a:lnTo>
                  <a:pt x="420" y="12804"/>
                </a:lnTo>
                <a:moveTo>
                  <a:pt x="420" y="474"/>
                </a:moveTo>
                <a:lnTo>
                  <a:pt x="1319" y="1361"/>
                </a:lnTo>
                <a:cubicBezTo>
                  <a:pt x="1174" y="1489"/>
                  <a:pt x="991" y="1569"/>
                  <a:pt x="783" y="1569"/>
                </a:cubicBezTo>
                <a:cubicBezTo>
                  <a:pt x="758" y="1569"/>
                  <a:pt x="741" y="1588"/>
                  <a:pt x="741" y="1610"/>
                </a:cubicBezTo>
                <a:lnTo>
                  <a:pt x="741" y="2183"/>
                </a:lnTo>
                <a:lnTo>
                  <a:pt x="420" y="2500"/>
                </a:lnTo>
                <a:lnTo>
                  <a:pt x="420" y="474"/>
                </a:lnTo>
                <a:moveTo>
                  <a:pt x="2525" y="416"/>
                </a:moveTo>
                <a:lnTo>
                  <a:pt x="2204" y="734"/>
                </a:lnTo>
                <a:lnTo>
                  <a:pt x="1629" y="734"/>
                </a:lnTo>
                <a:cubicBezTo>
                  <a:pt x="1605" y="734"/>
                  <a:pt x="1587" y="752"/>
                  <a:pt x="1587" y="774"/>
                </a:cubicBezTo>
                <a:cubicBezTo>
                  <a:pt x="1587" y="978"/>
                  <a:pt x="1506" y="1161"/>
                  <a:pt x="1379" y="1303"/>
                </a:cubicBezTo>
                <a:lnTo>
                  <a:pt x="480" y="416"/>
                </a:lnTo>
                <a:lnTo>
                  <a:pt x="2525" y="416"/>
                </a:lnTo>
                <a:moveTo>
                  <a:pt x="2983" y="80"/>
                </a:moveTo>
                <a:lnTo>
                  <a:pt x="24424" y="80"/>
                </a:lnTo>
                <a:lnTo>
                  <a:pt x="24678" y="332"/>
                </a:lnTo>
                <a:lnTo>
                  <a:pt x="2729" y="332"/>
                </a:lnTo>
                <a:lnTo>
                  <a:pt x="2983" y="80"/>
                </a:lnTo>
                <a:moveTo>
                  <a:pt x="26928" y="416"/>
                </a:moveTo>
                <a:lnTo>
                  <a:pt x="26032" y="1303"/>
                </a:lnTo>
                <a:cubicBezTo>
                  <a:pt x="25902" y="1161"/>
                  <a:pt x="25821" y="978"/>
                  <a:pt x="25821" y="774"/>
                </a:cubicBezTo>
                <a:cubicBezTo>
                  <a:pt x="25821" y="752"/>
                  <a:pt x="25803" y="734"/>
                  <a:pt x="25778" y="734"/>
                </a:cubicBezTo>
                <a:lnTo>
                  <a:pt x="25203" y="734"/>
                </a:lnTo>
                <a:lnTo>
                  <a:pt x="24883" y="416"/>
                </a:lnTo>
                <a:lnTo>
                  <a:pt x="26928" y="416"/>
                </a:lnTo>
                <a:moveTo>
                  <a:pt x="335" y="12599"/>
                </a:moveTo>
                <a:lnTo>
                  <a:pt x="81" y="12351"/>
                </a:lnTo>
                <a:lnTo>
                  <a:pt x="81" y="2949"/>
                </a:lnTo>
                <a:lnTo>
                  <a:pt x="335" y="2701"/>
                </a:lnTo>
                <a:lnTo>
                  <a:pt x="335" y="12599"/>
                </a:lnTo>
                <a:moveTo>
                  <a:pt x="27397" y="2905"/>
                </a:moveTo>
                <a:lnTo>
                  <a:pt x="27072" y="2584"/>
                </a:lnTo>
                <a:lnTo>
                  <a:pt x="27072" y="376"/>
                </a:lnTo>
                <a:cubicBezTo>
                  <a:pt x="27072" y="365"/>
                  <a:pt x="27069" y="354"/>
                  <a:pt x="27058" y="343"/>
                </a:cubicBezTo>
                <a:cubicBezTo>
                  <a:pt x="27051" y="336"/>
                  <a:pt x="27041" y="332"/>
                  <a:pt x="27030" y="332"/>
                </a:cubicBezTo>
                <a:lnTo>
                  <a:pt x="24798" y="332"/>
                </a:lnTo>
                <a:lnTo>
                  <a:pt x="24473" y="11"/>
                </a:lnTo>
                <a:cubicBezTo>
                  <a:pt x="24466" y="4"/>
                  <a:pt x="24452" y="0"/>
                  <a:pt x="24442" y="0"/>
                </a:cubicBezTo>
                <a:lnTo>
                  <a:pt x="2966" y="0"/>
                </a:lnTo>
                <a:cubicBezTo>
                  <a:pt x="2955" y="0"/>
                  <a:pt x="2945" y="4"/>
                  <a:pt x="2934" y="11"/>
                </a:cubicBezTo>
                <a:lnTo>
                  <a:pt x="2610" y="332"/>
                </a:lnTo>
                <a:lnTo>
                  <a:pt x="377" y="332"/>
                </a:lnTo>
                <a:cubicBezTo>
                  <a:pt x="356" y="332"/>
                  <a:pt x="335" y="350"/>
                  <a:pt x="335" y="376"/>
                </a:cubicBezTo>
                <a:lnTo>
                  <a:pt x="335" y="2584"/>
                </a:lnTo>
                <a:lnTo>
                  <a:pt x="11" y="2905"/>
                </a:lnTo>
                <a:cubicBezTo>
                  <a:pt x="4" y="2913"/>
                  <a:pt x="0" y="2924"/>
                  <a:pt x="0" y="2935"/>
                </a:cubicBezTo>
                <a:lnTo>
                  <a:pt x="0" y="12366"/>
                </a:lnTo>
                <a:cubicBezTo>
                  <a:pt x="0" y="12377"/>
                  <a:pt x="4" y="12388"/>
                  <a:pt x="11" y="12395"/>
                </a:cubicBezTo>
                <a:lnTo>
                  <a:pt x="335" y="12720"/>
                </a:lnTo>
                <a:lnTo>
                  <a:pt x="335" y="14928"/>
                </a:lnTo>
                <a:cubicBezTo>
                  <a:pt x="335" y="14950"/>
                  <a:pt x="356" y="14968"/>
                  <a:pt x="377" y="14968"/>
                </a:cubicBezTo>
                <a:lnTo>
                  <a:pt x="2610" y="14968"/>
                </a:lnTo>
                <a:lnTo>
                  <a:pt x="2934" y="15289"/>
                </a:lnTo>
                <a:cubicBezTo>
                  <a:pt x="2945" y="15300"/>
                  <a:pt x="2955" y="15304"/>
                  <a:pt x="2966" y="15304"/>
                </a:cubicBezTo>
                <a:lnTo>
                  <a:pt x="24442" y="15304"/>
                </a:lnTo>
                <a:cubicBezTo>
                  <a:pt x="24452" y="15304"/>
                  <a:pt x="24466" y="15300"/>
                  <a:pt x="24473" y="15289"/>
                </a:cubicBezTo>
                <a:lnTo>
                  <a:pt x="24798" y="14968"/>
                </a:lnTo>
                <a:lnTo>
                  <a:pt x="27030" y="14968"/>
                </a:lnTo>
                <a:cubicBezTo>
                  <a:pt x="27041" y="14968"/>
                  <a:pt x="27051" y="14965"/>
                  <a:pt x="27058" y="14957"/>
                </a:cubicBezTo>
                <a:cubicBezTo>
                  <a:pt x="27069" y="14950"/>
                  <a:pt x="27072" y="14939"/>
                  <a:pt x="27072" y="14928"/>
                </a:cubicBezTo>
                <a:lnTo>
                  <a:pt x="27072" y="12720"/>
                </a:lnTo>
                <a:lnTo>
                  <a:pt x="27397" y="12395"/>
                </a:lnTo>
                <a:cubicBezTo>
                  <a:pt x="27407" y="12388"/>
                  <a:pt x="27411" y="12377"/>
                  <a:pt x="27411" y="12366"/>
                </a:cubicBezTo>
                <a:lnTo>
                  <a:pt x="27411" y="2935"/>
                </a:lnTo>
                <a:cubicBezTo>
                  <a:pt x="27411" y="2924"/>
                  <a:pt x="27407" y="2913"/>
                  <a:pt x="27397" y="290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8" name="Google Shape;258;p33"/>
          <p:cNvSpPr txBox="1">
            <a:spLocks noGrp="1"/>
          </p:cNvSpPr>
          <p:nvPr>
            <p:ph type="subTitle" idx="1"/>
          </p:nvPr>
        </p:nvSpPr>
        <p:spPr>
          <a:xfrm>
            <a:off x="3529600" y="2057233"/>
            <a:ext cx="5132800" cy="160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latin typeface="Barlow" panose="00000500000000000000" pitchFamily="2" charset="0"/>
              </a:defRPr>
            </a:lvl1pPr>
            <a:lvl2pPr lvl="1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2pPr>
            <a:lvl3pPr lvl="2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3pPr>
            <a:lvl4pPr lvl="3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4pPr>
            <a:lvl5pPr lvl="4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5pPr>
            <a:lvl6pPr lvl="5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6pPr>
            <a:lvl7pPr lvl="6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7pPr>
            <a:lvl8pPr lvl="7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8pPr>
            <a:lvl9pPr lvl="8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67"/>
            </a:lvl9pPr>
          </a:lstStyle>
          <a:p>
            <a:endParaRPr dirty="0"/>
          </a:p>
        </p:txBody>
      </p:sp>
      <p:sp>
        <p:nvSpPr>
          <p:cNvPr id="259" name="Google Shape;259;p33"/>
          <p:cNvSpPr txBox="1"/>
          <p:nvPr/>
        </p:nvSpPr>
        <p:spPr>
          <a:xfrm>
            <a:off x="3529600" y="4574933"/>
            <a:ext cx="5132800" cy="8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en" sz="1600" dirty="0">
                <a:solidFill>
                  <a:schemeClr val="dk1"/>
                </a:solidFill>
                <a:latin typeface="Barlow" panose="00000500000000000000" pitchFamily="2" charset="0"/>
                <a:ea typeface="Cambay"/>
                <a:cs typeface="Cambay"/>
                <a:sym typeface="Cambay"/>
              </a:rPr>
              <a:t>CREDITS: This presentation template was created by </a:t>
            </a:r>
            <a:r>
              <a:rPr lang="en" sz="1600" b="1" u="sng" dirty="0">
                <a:solidFill>
                  <a:schemeClr val="dk1"/>
                </a:solidFill>
                <a:latin typeface="Barlow" panose="00000500000000000000" pitchFamily="2" charset="0"/>
                <a:ea typeface="Cambay"/>
                <a:cs typeface="Cambay"/>
                <a:sym typeface="Cambay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Slidesgo</a:t>
            </a:r>
            <a:r>
              <a:rPr lang="en" sz="1600" dirty="0">
                <a:solidFill>
                  <a:schemeClr val="dk1"/>
                </a:solidFill>
                <a:latin typeface="Barlow" panose="00000500000000000000" pitchFamily="2" charset="0"/>
                <a:ea typeface="Cambay"/>
                <a:cs typeface="Cambay"/>
                <a:sym typeface="Cambay"/>
              </a:rPr>
              <a:t>, including icons by </a:t>
            </a:r>
            <a:r>
              <a:rPr lang="en" sz="1600" b="1" u="sng" dirty="0">
                <a:solidFill>
                  <a:schemeClr val="dk1"/>
                </a:solidFill>
                <a:latin typeface="Barlow" panose="00000500000000000000" pitchFamily="2" charset="0"/>
                <a:ea typeface="Cambay"/>
                <a:cs typeface="Cambay"/>
                <a:sym typeface="Cambay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Flaticon</a:t>
            </a:r>
            <a:r>
              <a:rPr lang="en" sz="1600" dirty="0">
                <a:solidFill>
                  <a:schemeClr val="dk1"/>
                </a:solidFill>
                <a:latin typeface="Barlow" panose="00000500000000000000" pitchFamily="2" charset="0"/>
                <a:ea typeface="Cambay"/>
                <a:cs typeface="Cambay"/>
                <a:sym typeface="Cambay"/>
              </a:rPr>
              <a:t>, and infographics &amp; images by </a:t>
            </a:r>
            <a:r>
              <a:rPr lang="en" sz="1600" b="1" u="sng" dirty="0">
                <a:solidFill>
                  <a:schemeClr val="dk1"/>
                </a:solidFill>
                <a:latin typeface="Barlow" panose="00000500000000000000" pitchFamily="2" charset="0"/>
                <a:ea typeface="Cambay"/>
                <a:cs typeface="Cambay"/>
                <a:sym typeface="Cambay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Freepik</a:t>
            </a:r>
            <a:endParaRPr sz="1600" b="1" u="sng" dirty="0">
              <a:solidFill>
                <a:schemeClr val="dk1"/>
              </a:solidFill>
              <a:latin typeface="Barlow" panose="00000500000000000000" pitchFamily="2" charset="0"/>
              <a:ea typeface="Cambay"/>
              <a:cs typeface="Cambay"/>
              <a:sym typeface="Cambay"/>
            </a:endParaRPr>
          </a:p>
        </p:txBody>
      </p:sp>
      <p:sp>
        <p:nvSpPr>
          <p:cNvPr id="260" name="Google Shape;260;p33"/>
          <p:cNvSpPr txBox="1">
            <a:spLocks noGrp="1"/>
          </p:cNvSpPr>
          <p:nvPr>
            <p:ph type="title"/>
          </p:nvPr>
        </p:nvSpPr>
        <p:spPr>
          <a:xfrm>
            <a:off x="3529600" y="719333"/>
            <a:ext cx="5132800" cy="111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 sz="6667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pic>
        <p:nvPicPr>
          <p:cNvPr id="261" name="Google Shape;261;p33"/>
          <p:cNvPicPr preferRelativeResize="0"/>
          <p:nvPr/>
        </p:nvPicPr>
        <p:blipFill rotWithShape="1">
          <a:blip r:embed="rId6">
            <a:alphaModFix/>
          </a:blip>
          <a:srcRect b="43094"/>
          <a:stretch/>
        </p:blipFill>
        <p:spPr>
          <a:xfrm rot="4839100">
            <a:off x="-1654984" y="3242766"/>
            <a:ext cx="5077368" cy="1618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62" name="Google Shape;262;p3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rot="-6688894">
            <a:off x="8861634" y="1639956"/>
            <a:ext cx="4758799" cy="245282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7585462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ackground"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4" name="Google Shape;264;p34"/>
          <p:cNvPicPr preferRelativeResize="0"/>
          <p:nvPr/>
        </p:nvPicPr>
        <p:blipFill rotWithShape="1">
          <a:blip r:embed="rId2">
            <a:alphaModFix/>
          </a:blip>
          <a:srcRect t="41839" r="41255" b="12547"/>
          <a:stretch/>
        </p:blipFill>
        <p:spPr>
          <a:xfrm>
            <a:off x="319867" y="398285"/>
            <a:ext cx="11449733" cy="6036967"/>
          </a:xfrm>
          <a:prstGeom prst="rect">
            <a:avLst/>
          </a:prstGeom>
          <a:noFill/>
          <a:ln>
            <a:noFill/>
          </a:ln>
        </p:spPr>
      </p:pic>
      <p:sp>
        <p:nvSpPr>
          <p:cNvPr id="265" name="Google Shape;265;p34"/>
          <p:cNvSpPr/>
          <p:nvPr/>
        </p:nvSpPr>
        <p:spPr>
          <a:xfrm>
            <a:off x="175967" y="249283"/>
            <a:ext cx="11741319" cy="6359424"/>
          </a:xfrm>
          <a:custGeom>
            <a:avLst/>
            <a:gdLst/>
            <a:ahLst/>
            <a:cxnLst/>
            <a:rect l="l" t="t" r="r" b="b"/>
            <a:pathLst>
              <a:path w="27411" h="15304" extrusionOk="0">
                <a:moveTo>
                  <a:pt x="27326" y="12351"/>
                </a:moveTo>
                <a:lnTo>
                  <a:pt x="27072" y="12599"/>
                </a:lnTo>
                <a:lnTo>
                  <a:pt x="27072" y="2701"/>
                </a:lnTo>
                <a:lnTo>
                  <a:pt x="27326" y="2949"/>
                </a:lnTo>
                <a:lnTo>
                  <a:pt x="27326" y="12351"/>
                </a:lnTo>
                <a:moveTo>
                  <a:pt x="26988" y="2500"/>
                </a:moveTo>
                <a:lnTo>
                  <a:pt x="26667" y="2183"/>
                </a:lnTo>
                <a:lnTo>
                  <a:pt x="26667" y="1610"/>
                </a:lnTo>
                <a:cubicBezTo>
                  <a:pt x="26667" y="1588"/>
                  <a:pt x="26649" y="1569"/>
                  <a:pt x="26625" y="1569"/>
                </a:cubicBezTo>
                <a:cubicBezTo>
                  <a:pt x="26420" y="1569"/>
                  <a:pt x="26233" y="1489"/>
                  <a:pt x="26092" y="1361"/>
                </a:cubicBezTo>
                <a:lnTo>
                  <a:pt x="26988" y="474"/>
                </a:lnTo>
                <a:lnTo>
                  <a:pt x="26988" y="2500"/>
                </a:lnTo>
                <a:moveTo>
                  <a:pt x="26988" y="12683"/>
                </a:moveTo>
                <a:lnTo>
                  <a:pt x="26596" y="13074"/>
                </a:lnTo>
                <a:cubicBezTo>
                  <a:pt x="26586" y="13081"/>
                  <a:pt x="26582" y="13092"/>
                  <a:pt x="26582" y="13103"/>
                </a:cubicBezTo>
                <a:lnTo>
                  <a:pt x="26582" y="13651"/>
                </a:lnTo>
                <a:cubicBezTo>
                  <a:pt x="26353" y="13662"/>
                  <a:pt x="26149" y="13756"/>
                  <a:pt x="26000" y="13906"/>
                </a:cubicBezTo>
                <a:lnTo>
                  <a:pt x="25997" y="13906"/>
                </a:lnTo>
                <a:cubicBezTo>
                  <a:pt x="25849" y="14056"/>
                  <a:pt x="25750" y="14260"/>
                  <a:pt x="25739" y="14486"/>
                </a:cubicBezTo>
                <a:lnTo>
                  <a:pt x="25186" y="14486"/>
                </a:lnTo>
                <a:cubicBezTo>
                  <a:pt x="25175" y="14486"/>
                  <a:pt x="25165" y="14490"/>
                  <a:pt x="25154" y="14497"/>
                </a:cubicBezTo>
                <a:lnTo>
                  <a:pt x="24763" y="14884"/>
                </a:lnTo>
                <a:lnTo>
                  <a:pt x="2645" y="14884"/>
                </a:lnTo>
                <a:lnTo>
                  <a:pt x="2253" y="14497"/>
                </a:lnTo>
                <a:cubicBezTo>
                  <a:pt x="2246" y="14490"/>
                  <a:pt x="2232" y="14486"/>
                  <a:pt x="2222" y="14486"/>
                </a:cubicBezTo>
                <a:lnTo>
                  <a:pt x="1668" y="14486"/>
                </a:lnTo>
                <a:cubicBezTo>
                  <a:pt x="1657" y="14260"/>
                  <a:pt x="1562" y="14056"/>
                  <a:pt x="1411" y="13906"/>
                </a:cubicBezTo>
                <a:lnTo>
                  <a:pt x="1411" y="13906"/>
                </a:lnTo>
                <a:cubicBezTo>
                  <a:pt x="1259" y="13756"/>
                  <a:pt x="1054" y="13662"/>
                  <a:pt x="825" y="13651"/>
                </a:cubicBezTo>
                <a:lnTo>
                  <a:pt x="825" y="13103"/>
                </a:lnTo>
                <a:cubicBezTo>
                  <a:pt x="825" y="13092"/>
                  <a:pt x="822" y="13081"/>
                  <a:pt x="815" y="13074"/>
                </a:cubicBezTo>
                <a:lnTo>
                  <a:pt x="420" y="12683"/>
                </a:lnTo>
                <a:lnTo>
                  <a:pt x="420" y="2617"/>
                </a:lnTo>
                <a:lnTo>
                  <a:pt x="815" y="2230"/>
                </a:lnTo>
                <a:cubicBezTo>
                  <a:pt x="822" y="2219"/>
                  <a:pt x="825" y="2212"/>
                  <a:pt x="825" y="2197"/>
                </a:cubicBezTo>
                <a:lnTo>
                  <a:pt x="825" y="1650"/>
                </a:lnTo>
                <a:cubicBezTo>
                  <a:pt x="1054" y="1642"/>
                  <a:pt x="1259" y="1544"/>
                  <a:pt x="1411" y="1394"/>
                </a:cubicBezTo>
                <a:lnTo>
                  <a:pt x="1411" y="1394"/>
                </a:lnTo>
                <a:cubicBezTo>
                  <a:pt x="1562" y="1245"/>
                  <a:pt x="1657" y="1040"/>
                  <a:pt x="1668" y="818"/>
                </a:cubicBezTo>
                <a:lnTo>
                  <a:pt x="2222" y="818"/>
                </a:lnTo>
                <a:cubicBezTo>
                  <a:pt x="2232" y="818"/>
                  <a:pt x="2246" y="810"/>
                  <a:pt x="2253" y="803"/>
                </a:cubicBezTo>
                <a:lnTo>
                  <a:pt x="2645" y="416"/>
                </a:lnTo>
                <a:lnTo>
                  <a:pt x="24763" y="416"/>
                </a:lnTo>
                <a:lnTo>
                  <a:pt x="25154" y="803"/>
                </a:lnTo>
                <a:cubicBezTo>
                  <a:pt x="25165" y="810"/>
                  <a:pt x="25175" y="818"/>
                  <a:pt x="25186" y="818"/>
                </a:cubicBezTo>
                <a:lnTo>
                  <a:pt x="25739" y="818"/>
                </a:lnTo>
                <a:cubicBezTo>
                  <a:pt x="25750" y="1040"/>
                  <a:pt x="25849" y="1245"/>
                  <a:pt x="25997" y="1394"/>
                </a:cubicBezTo>
                <a:lnTo>
                  <a:pt x="26000" y="1394"/>
                </a:lnTo>
                <a:cubicBezTo>
                  <a:pt x="26149" y="1544"/>
                  <a:pt x="26353" y="1642"/>
                  <a:pt x="26582" y="1650"/>
                </a:cubicBezTo>
                <a:lnTo>
                  <a:pt x="26582" y="2197"/>
                </a:lnTo>
                <a:cubicBezTo>
                  <a:pt x="26582" y="2212"/>
                  <a:pt x="26586" y="2219"/>
                  <a:pt x="26596" y="2230"/>
                </a:cubicBezTo>
                <a:lnTo>
                  <a:pt x="26988" y="2617"/>
                </a:lnTo>
                <a:lnTo>
                  <a:pt x="26988" y="12683"/>
                </a:lnTo>
                <a:moveTo>
                  <a:pt x="26988" y="14826"/>
                </a:moveTo>
                <a:lnTo>
                  <a:pt x="26092" y="13939"/>
                </a:lnTo>
                <a:cubicBezTo>
                  <a:pt x="26233" y="13811"/>
                  <a:pt x="26420" y="13735"/>
                  <a:pt x="26625" y="13735"/>
                </a:cubicBezTo>
                <a:cubicBezTo>
                  <a:pt x="26649" y="13735"/>
                  <a:pt x="26667" y="13713"/>
                  <a:pt x="26667" y="13691"/>
                </a:cubicBezTo>
                <a:lnTo>
                  <a:pt x="26667" y="13121"/>
                </a:lnTo>
                <a:lnTo>
                  <a:pt x="26988" y="12804"/>
                </a:lnTo>
                <a:lnTo>
                  <a:pt x="26988" y="14826"/>
                </a:lnTo>
                <a:moveTo>
                  <a:pt x="24883" y="14884"/>
                </a:moveTo>
                <a:lnTo>
                  <a:pt x="25203" y="14570"/>
                </a:lnTo>
                <a:lnTo>
                  <a:pt x="25778" y="14570"/>
                </a:lnTo>
                <a:cubicBezTo>
                  <a:pt x="25803" y="14570"/>
                  <a:pt x="25821" y="14548"/>
                  <a:pt x="25821" y="14527"/>
                </a:cubicBezTo>
                <a:cubicBezTo>
                  <a:pt x="25821" y="14322"/>
                  <a:pt x="25902" y="14140"/>
                  <a:pt x="26032" y="13997"/>
                </a:cubicBezTo>
                <a:lnTo>
                  <a:pt x="26928" y="14884"/>
                </a:lnTo>
                <a:lnTo>
                  <a:pt x="24883" y="14884"/>
                </a:lnTo>
                <a:moveTo>
                  <a:pt x="24424" y="15220"/>
                </a:moveTo>
                <a:lnTo>
                  <a:pt x="2983" y="15220"/>
                </a:lnTo>
                <a:lnTo>
                  <a:pt x="2729" y="14968"/>
                </a:lnTo>
                <a:lnTo>
                  <a:pt x="24678" y="14968"/>
                </a:lnTo>
                <a:lnTo>
                  <a:pt x="24424" y="15220"/>
                </a:lnTo>
                <a:moveTo>
                  <a:pt x="480" y="14884"/>
                </a:moveTo>
                <a:lnTo>
                  <a:pt x="1379" y="13997"/>
                </a:lnTo>
                <a:cubicBezTo>
                  <a:pt x="1506" y="14140"/>
                  <a:pt x="1587" y="14322"/>
                  <a:pt x="1587" y="14527"/>
                </a:cubicBezTo>
                <a:cubicBezTo>
                  <a:pt x="1587" y="14548"/>
                  <a:pt x="1605" y="14570"/>
                  <a:pt x="1629" y="14570"/>
                </a:cubicBezTo>
                <a:lnTo>
                  <a:pt x="2204" y="14570"/>
                </a:lnTo>
                <a:lnTo>
                  <a:pt x="2525" y="14884"/>
                </a:lnTo>
                <a:lnTo>
                  <a:pt x="480" y="14884"/>
                </a:lnTo>
                <a:moveTo>
                  <a:pt x="420" y="12804"/>
                </a:moveTo>
                <a:lnTo>
                  <a:pt x="741" y="13121"/>
                </a:lnTo>
                <a:lnTo>
                  <a:pt x="741" y="13691"/>
                </a:lnTo>
                <a:cubicBezTo>
                  <a:pt x="741" y="13713"/>
                  <a:pt x="758" y="13735"/>
                  <a:pt x="783" y="13735"/>
                </a:cubicBezTo>
                <a:cubicBezTo>
                  <a:pt x="991" y="13735"/>
                  <a:pt x="1174" y="13811"/>
                  <a:pt x="1319" y="13939"/>
                </a:cubicBezTo>
                <a:lnTo>
                  <a:pt x="420" y="14826"/>
                </a:lnTo>
                <a:lnTo>
                  <a:pt x="420" y="12804"/>
                </a:lnTo>
                <a:moveTo>
                  <a:pt x="420" y="474"/>
                </a:moveTo>
                <a:lnTo>
                  <a:pt x="1319" y="1361"/>
                </a:lnTo>
                <a:cubicBezTo>
                  <a:pt x="1174" y="1489"/>
                  <a:pt x="991" y="1569"/>
                  <a:pt x="783" y="1569"/>
                </a:cubicBezTo>
                <a:cubicBezTo>
                  <a:pt x="758" y="1569"/>
                  <a:pt x="741" y="1588"/>
                  <a:pt x="741" y="1610"/>
                </a:cubicBezTo>
                <a:lnTo>
                  <a:pt x="741" y="2183"/>
                </a:lnTo>
                <a:lnTo>
                  <a:pt x="420" y="2500"/>
                </a:lnTo>
                <a:lnTo>
                  <a:pt x="420" y="474"/>
                </a:lnTo>
                <a:moveTo>
                  <a:pt x="2525" y="416"/>
                </a:moveTo>
                <a:lnTo>
                  <a:pt x="2204" y="734"/>
                </a:lnTo>
                <a:lnTo>
                  <a:pt x="1629" y="734"/>
                </a:lnTo>
                <a:cubicBezTo>
                  <a:pt x="1605" y="734"/>
                  <a:pt x="1587" y="752"/>
                  <a:pt x="1587" y="774"/>
                </a:cubicBezTo>
                <a:cubicBezTo>
                  <a:pt x="1587" y="978"/>
                  <a:pt x="1506" y="1161"/>
                  <a:pt x="1379" y="1303"/>
                </a:cubicBezTo>
                <a:lnTo>
                  <a:pt x="480" y="416"/>
                </a:lnTo>
                <a:lnTo>
                  <a:pt x="2525" y="416"/>
                </a:lnTo>
                <a:moveTo>
                  <a:pt x="2983" y="80"/>
                </a:moveTo>
                <a:lnTo>
                  <a:pt x="24424" y="80"/>
                </a:lnTo>
                <a:lnTo>
                  <a:pt x="24678" y="332"/>
                </a:lnTo>
                <a:lnTo>
                  <a:pt x="2729" y="332"/>
                </a:lnTo>
                <a:lnTo>
                  <a:pt x="2983" y="80"/>
                </a:lnTo>
                <a:moveTo>
                  <a:pt x="26928" y="416"/>
                </a:moveTo>
                <a:lnTo>
                  <a:pt x="26032" y="1303"/>
                </a:lnTo>
                <a:cubicBezTo>
                  <a:pt x="25902" y="1161"/>
                  <a:pt x="25821" y="978"/>
                  <a:pt x="25821" y="774"/>
                </a:cubicBezTo>
                <a:cubicBezTo>
                  <a:pt x="25821" y="752"/>
                  <a:pt x="25803" y="734"/>
                  <a:pt x="25778" y="734"/>
                </a:cubicBezTo>
                <a:lnTo>
                  <a:pt x="25203" y="734"/>
                </a:lnTo>
                <a:lnTo>
                  <a:pt x="24883" y="416"/>
                </a:lnTo>
                <a:lnTo>
                  <a:pt x="26928" y="416"/>
                </a:lnTo>
                <a:moveTo>
                  <a:pt x="335" y="12599"/>
                </a:moveTo>
                <a:lnTo>
                  <a:pt x="81" y="12351"/>
                </a:lnTo>
                <a:lnTo>
                  <a:pt x="81" y="2949"/>
                </a:lnTo>
                <a:lnTo>
                  <a:pt x="335" y="2701"/>
                </a:lnTo>
                <a:lnTo>
                  <a:pt x="335" y="12599"/>
                </a:lnTo>
                <a:moveTo>
                  <a:pt x="27397" y="2905"/>
                </a:moveTo>
                <a:lnTo>
                  <a:pt x="27072" y="2584"/>
                </a:lnTo>
                <a:lnTo>
                  <a:pt x="27072" y="376"/>
                </a:lnTo>
                <a:cubicBezTo>
                  <a:pt x="27072" y="365"/>
                  <a:pt x="27069" y="354"/>
                  <a:pt x="27058" y="343"/>
                </a:cubicBezTo>
                <a:cubicBezTo>
                  <a:pt x="27051" y="336"/>
                  <a:pt x="27041" y="332"/>
                  <a:pt x="27030" y="332"/>
                </a:cubicBezTo>
                <a:lnTo>
                  <a:pt x="24798" y="332"/>
                </a:lnTo>
                <a:lnTo>
                  <a:pt x="24473" y="11"/>
                </a:lnTo>
                <a:cubicBezTo>
                  <a:pt x="24466" y="4"/>
                  <a:pt x="24452" y="0"/>
                  <a:pt x="24442" y="0"/>
                </a:cubicBezTo>
                <a:lnTo>
                  <a:pt x="2966" y="0"/>
                </a:lnTo>
                <a:cubicBezTo>
                  <a:pt x="2955" y="0"/>
                  <a:pt x="2945" y="4"/>
                  <a:pt x="2934" y="11"/>
                </a:cubicBezTo>
                <a:lnTo>
                  <a:pt x="2610" y="332"/>
                </a:lnTo>
                <a:lnTo>
                  <a:pt x="377" y="332"/>
                </a:lnTo>
                <a:cubicBezTo>
                  <a:pt x="356" y="332"/>
                  <a:pt x="335" y="350"/>
                  <a:pt x="335" y="376"/>
                </a:cubicBezTo>
                <a:lnTo>
                  <a:pt x="335" y="2584"/>
                </a:lnTo>
                <a:lnTo>
                  <a:pt x="11" y="2905"/>
                </a:lnTo>
                <a:cubicBezTo>
                  <a:pt x="4" y="2913"/>
                  <a:pt x="0" y="2924"/>
                  <a:pt x="0" y="2935"/>
                </a:cubicBezTo>
                <a:lnTo>
                  <a:pt x="0" y="12366"/>
                </a:lnTo>
                <a:cubicBezTo>
                  <a:pt x="0" y="12377"/>
                  <a:pt x="4" y="12388"/>
                  <a:pt x="11" y="12395"/>
                </a:cubicBezTo>
                <a:lnTo>
                  <a:pt x="335" y="12720"/>
                </a:lnTo>
                <a:lnTo>
                  <a:pt x="335" y="14928"/>
                </a:lnTo>
                <a:cubicBezTo>
                  <a:pt x="335" y="14950"/>
                  <a:pt x="356" y="14968"/>
                  <a:pt x="377" y="14968"/>
                </a:cubicBezTo>
                <a:lnTo>
                  <a:pt x="2610" y="14968"/>
                </a:lnTo>
                <a:lnTo>
                  <a:pt x="2934" y="15289"/>
                </a:lnTo>
                <a:cubicBezTo>
                  <a:pt x="2945" y="15300"/>
                  <a:pt x="2955" y="15304"/>
                  <a:pt x="2966" y="15304"/>
                </a:cubicBezTo>
                <a:lnTo>
                  <a:pt x="24442" y="15304"/>
                </a:lnTo>
                <a:cubicBezTo>
                  <a:pt x="24452" y="15304"/>
                  <a:pt x="24466" y="15300"/>
                  <a:pt x="24473" y="15289"/>
                </a:cubicBezTo>
                <a:lnTo>
                  <a:pt x="24798" y="14968"/>
                </a:lnTo>
                <a:lnTo>
                  <a:pt x="27030" y="14968"/>
                </a:lnTo>
                <a:cubicBezTo>
                  <a:pt x="27041" y="14968"/>
                  <a:pt x="27051" y="14965"/>
                  <a:pt x="27058" y="14957"/>
                </a:cubicBezTo>
                <a:cubicBezTo>
                  <a:pt x="27069" y="14950"/>
                  <a:pt x="27072" y="14939"/>
                  <a:pt x="27072" y="14928"/>
                </a:cubicBezTo>
                <a:lnTo>
                  <a:pt x="27072" y="12720"/>
                </a:lnTo>
                <a:lnTo>
                  <a:pt x="27397" y="12395"/>
                </a:lnTo>
                <a:cubicBezTo>
                  <a:pt x="27407" y="12388"/>
                  <a:pt x="27411" y="12377"/>
                  <a:pt x="27411" y="12366"/>
                </a:cubicBezTo>
                <a:lnTo>
                  <a:pt x="27411" y="2935"/>
                </a:lnTo>
                <a:cubicBezTo>
                  <a:pt x="27411" y="2924"/>
                  <a:pt x="27407" y="2913"/>
                  <a:pt x="27397" y="290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6" name="Google Shape;266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2298060">
            <a:off x="8883991" y="4749518"/>
            <a:ext cx="3705451" cy="1909897"/>
          </a:xfrm>
          <a:prstGeom prst="rect">
            <a:avLst/>
          </a:prstGeom>
          <a:noFill/>
          <a:ln>
            <a:noFill/>
          </a:ln>
        </p:spPr>
      </p:pic>
      <p:pic>
        <p:nvPicPr>
          <p:cNvPr id="267" name="Google Shape;267;p34"/>
          <p:cNvPicPr preferRelativeResize="0"/>
          <p:nvPr/>
        </p:nvPicPr>
        <p:blipFill rotWithShape="1">
          <a:blip r:embed="rId4">
            <a:alphaModFix/>
          </a:blip>
          <a:srcRect b="43094"/>
          <a:stretch/>
        </p:blipFill>
        <p:spPr>
          <a:xfrm rot="7501354">
            <a:off x="-1486119" y="-229517"/>
            <a:ext cx="5077371" cy="16183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18774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ackground 1"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9" name="Google Shape;269;p35"/>
          <p:cNvPicPr preferRelativeResize="0"/>
          <p:nvPr/>
        </p:nvPicPr>
        <p:blipFill rotWithShape="1">
          <a:blip r:embed="rId2">
            <a:alphaModFix/>
          </a:blip>
          <a:srcRect t="41839" r="41255" b="12547"/>
          <a:stretch/>
        </p:blipFill>
        <p:spPr>
          <a:xfrm>
            <a:off x="319867" y="398285"/>
            <a:ext cx="11449733" cy="6036967"/>
          </a:xfrm>
          <a:prstGeom prst="rect">
            <a:avLst/>
          </a:prstGeom>
          <a:noFill/>
          <a:ln>
            <a:noFill/>
          </a:ln>
        </p:spPr>
      </p:pic>
      <p:sp>
        <p:nvSpPr>
          <p:cNvPr id="270" name="Google Shape;270;p35"/>
          <p:cNvSpPr/>
          <p:nvPr/>
        </p:nvSpPr>
        <p:spPr>
          <a:xfrm>
            <a:off x="175967" y="249283"/>
            <a:ext cx="11741319" cy="6359424"/>
          </a:xfrm>
          <a:custGeom>
            <a:avLst/>
            <a:gdLst/>
            <a:ahLst/>
            <a:cxnLst/>
            <a:rect l="l" t="t" r="r" b="b"/>
            <a:pathLst>
              <a:path w="27411" h="15304" extrusionOk="0">
                <a:moveTo>
                  <a:pt x="27326" y="12351"/>
                </a:moveTo>
                <a:lnTo>
                  <a:pt x="27072" y="12599"/>
                </a:lnTo>
                <a:lnTo>
                  <a:pt x="27072" y="2701"/>
                </a:lnTo>
                <a:lnTo>
                  <a:pt x="27326" y="2949"/>
                </a:lnTo>
                <a:lnTo>
                  <a:pt x="27326" y="12351"/>
                </a:lnTo>
                <a:moveTo>
                  <a:pt x="26988" y="2500"/>
                </a:moveTo>
                <a:lnTo>
                  <a:pt x="26667" y="2183"/>
                </a:lnTo>
                <a:lnTo>
                  <a:pt x="26667" y="1610"/>
                </a:lnTo>
                <a:cubicBezTo>
                  <a:pt x="26667" y="1588"/>
                  <a:pt x="26649" y="1569"/>
                  <a:pt x="26625" y="1569"/>
                </a:cubicBezTo>
                <a:cubicBezTo>
                  <a:pt x="26420" y="1569"/>
                  <a:pt x="26233" y="1489"/>
                  <a:pt x="26092" y="1361"/>
                </a:cubicBezTo>
                <a:lnTo>
                  <a:pt x="26988" y="474"/>
                </a:lnTo>
                <a:lnTo>
                  <a:pt x="26988" y="2500"/>
                </a:lnTo>
                <a:moveTo>
                  <a:pt x="26988" y="12683"/>
                </a:moveTo>
                <a:lnTo>
                  <a:pt x="26596" y="13074"/>
                </a:lnTo>
                <a:cubicBezTo>
                  <a:pt x="26586" y="13081"/>
                  <a:pt x="26582" y="13092"/>
                  <a:pt x="26582" y="13103"/>
                </a:cubicBezTo>
                <a:lnTo>
                  <a:pt x="26582" y="13651"/>
                </a:lnTo>
                <a:cubicBezTo>
                  <a:pt x="26353" y="13662"/>
                  <a:pt x="26149" y="13756"/>
                  <a:pt x="26000" y="13906"/>
                </a:cubicBezTo>
                <a:lnTo>
                  <a:pt x="25997" y="13906"/>
                </a:lnTo>
                <a:cubicBezTo>
                  <a:pt x="25849" y="14056"/>
                  <a:pt x="25750" y="14260"/>
                  <a:pt x="25739" y="14486"/>
                </a:cubicBezTo>
                <a:lnTo>
                  <a:pt x="25186" y="14486"/>
                </a:lnTo>
                <a:cubicBezTo>
                  <a:pt x="25175" y="14486"/>
                  <a:pt x="25165" y="14490"/>
                  <a:pt x="25154" y="14497"/>
                </a:cubicBezTo>
                <a:lnTo>
                  <a:pt x="24763" y="14884"/>
                </a:lnTo>
                <a:lnTo>
                  <a:pt x="2645" y="14884"/>
                </a:lnTo>
                <a:lnTo>
                  <a:pt x="2253" y="14497"/>
                </a:lnTo>
                <a:cubicBezTo>
                  <a:pt x="2246" y="14490"/>
                  <a:pt x="2232" y="14486"/>
                  <a:pt x="2222" y="14486"/>
                </a:cubicBezTo>
                <a:lnTo>
                  <a:pt x="1668" y="14486"/>
                </a:lnTo>
                <a:cubicBezTo>
                  <a:pt x="1657" y="14260"/>
                  <a:pt x="1562" y="14056"/>
                  <a:pt x="1411" y="13906"/>
                </a:cubicBezTo>
                <a:lnTo>
                  <a:pt x="1411" y="13906"/>
                </a:lnTo>
                <a:cubicBezTo>
                  <a:pt x="1259" y="13756"/>
                  <a:pt x="1054" y="13662"/>
                  <a:pt x="825" y="13651"/>
                </a:cubicBezTo>
                <a:lnTo>
                  <a:pt x="825" y="13103"/>
                </a:lnTo>
                <a:cubicBezTo>
                  <a:pt x="825" y="13092"/>
                  <a:pt x="822" y="13081"/>
                  <a:pt x="815" y="13074"/>
                </a:cubicBezTo>
                <a:lnTo>
                  <a:pt x="420" y="12683"/>
                </a:lnTo>
                <a:lnTo>
                  <a:pt x="420" y="2617"/>
                </a:lnTo>
                <a:lnTo>
                  <a:pt x="815" y="2230"/>
                </a:lnTo>
                <a:cubicBezTo>
                  <a:pt x="822" y="2219"/>
                  <a:pt x="825" y="2212"/>
                  <a:pt x="825" y="2197"/>
                </a:cubicBezTo>
                <a:lnTo>
                  <a:pt x="825" y="1650"/>
                </a:lnTo>
                <a:cubicBezTo>
                  <a:pt x="1054" y="1642"/>
                  <a:pt x="1259" y="1544"/>
                  <a:pt x="1411" y="1394"/>
                </a:cubicBezTo>
                <a:lnTo>
                  <a:pt x="1411" y="1394"/>
                </a:lnTo>
                <a:cubicBezTo>
                  <a:pt x="1562" y="1245"/>
                  <a:pt x="1657" y="1040"/>
                  <a:pt x="1668" y="818"/>
                </a:cubicBezTo>
                <a:lnTo>
                  <a:pt x="2222" y="818"/>
                </a:lnTo>
                <a:cubicBezTo>
                  <a:pt x="2232" y="818"/>
                  <a:pt x="2246" y="810"/>
                  <a:pt x="2253" y="803"/>
                </a:cubicBezTo>
                <a:lnTo>
                  <a:pt x="2645" y="416"/>
                </a:lnTo>
                <a:lnTo>
                  <a:pt x="24763" y="416"/>
                </a:lnTo>
                <a:lnTo>
                  <a:pt x="25154" y="803"/>
                </a:lnTo>
                <a:cubicBezTo>
                  <a:pt x="25165" y="810"/>
                  <a:pt x="25175" y="818"/>
                  <a:pt x="25186" y="818"/>
                </a:cubicBezTo>
                <a:lnTo>
                  <a:pt x="25739" y="818"/>
                </a:lnTo>
                <a:cubicBezTo>
                  <a:pt x="25750" y="1040"/>
                  <a:pt x="25849" y="1245"/>
                  <a:pt x="25997" y="1394"/>
                </a:cubicBezTo>
                <a:lnTo>
                  <a:pt x="26000" y="1394"/>
                </a:lnTo>
                <a:cubicBezTo>
                  <a:pt x="26149" y="1544"/>
                  <a:pt x="26353" y="1642"/>
                  <a:pt x="26582" y="1650"/>
                </a:cubicBezTo>
                <a:lnTo>
                  <a:pt x="26582" y="2197"/>
                </a:lnTo>
                <a:cubicBezTo>
                  <a:pt x="26582" y="2212"/>
                  <a:pt x="26586" y="2219"/>
                  <a:pt x="26596" y="2230"/>
                </a:cubicBezTo>
                <a:lnTo>
                  <a:pt x="26988" y="2617"/>
                </a:lnTo>
                <a:lnTo>
                  <a:pt x="26988" y="12683"/>
                </a:lnTo>
                <a:moveTo>
                  <a:pt x="26988" y="14826"/>
                </a:moveTo>
                <a:lnTo>
                  <a:pt x="26092" y="13939"/>
                </a:lnTo>
                <a:cubicBezTo>
                  <a:pt x="26233" y="13811"/>
                  <a:pt x="26420" y="13735"/>
                  <a:pt x="26625" y="13735"/>
                </a:cubicBezTo>
                <a:cubicBezTo>
                  <a:pt x="26649" y="13735"/>
                  <a:pt x="26667" y="13713"/>
                  <a:pt x="26667" y="13691"/>
                </a:cubicBezTo>
                <a:lnTo>
                  <a:pt x="26667" y="13121"/>
                </a:lnTo>
                <a:lnTo>
                  <a:pt x="26988" y="12804"/>
                </a:lnTo>
                <a:lnTo>
                  <a:pt x="26988" y="14826"/>
                </a:lnTo>
                <a:moveTo>
                  <a:pt x="24883" y="14884"/>
                </a:moveTo>
                <a:lnTo>
                  <a:pt x="25203" y="14570"/>
                </a:lnTo>
                <a:lnTo>
                  <a:pt x="25778" y="14570"/>
                </a:lnTo>
                <a:cubicBezTo>
                  <a:pt x="25803" y="14570"/>
                  <a:pt x="25821" y="14548"/>
                  <a:pt x="25821" y="14527"/>
                </a:cubicBezTo>
                <a:cubicBezTo>
                  <a:pt x="25821" y="14322"/>
                  <a:pt x="25902" y="14140"/>
                  <a:pt x="26032" y="13997"/>
                </a:cubicBezTo>
                <a:lnTo>
                  <a:pt x="26928" y="14884"/>
                </a:lnTo>
                <a:lnTo>
                  <a:pt x="24883" y="14884"/>
                </a:lnTo>
                <a:moveTo>
                  <a:pt x="24424" y="15220"/>
                </a:moveTo>
                <a:lnTo>
                  <a:pt x="2983" y="15220"/>
                </a:lnTo>
                <a:lnTo>
                  <a:pt x="2729" y="14968"/>
                </a:lnTo>
                <a:lnTo>
                  <a:pt x="24678" y="14968"/>
                </a:lnTo>
                <a:lnTo>
                  <a:pt x="24424" y="15220"/>
                </a:lnTo>
                <a:moveTo>
                  <a:pt x="480" y="14884"/>
                </a:moveTo>
                <a:lnTo>
                  <a:pt x="1379" y="13997"/>
                </a:lnTo>
                <a:cubicBezTo>
                  <a:pt x="1506" y="14140"/>
                  <a:pt x="1587" y="14322"/>
                  <a:pt x="1587" y="14527"/>
                </a:cubicBezTo>
                <a:cubicBezTo>
                  <a:pt x="1587" y="14548"/>
                  <a:pt x="1605" y="14570"/>
                  <a:pt x="1629" y="14570"/>
                </a:cubicBezTo>
                <a:lnTo>
                  <a:pt x="2204" y="14570"/>
                </a:lnTo>
                <a:lnTo>
                  <a:pt x="2525" y="14884"/>
                </a:lnTo>
                <a:lnTo>
                  <a:pt x="480" y="14884"/>
                </a:lnTo>
                <a:moveTo>
                  <a:pt x="420" y="12804"/>
                </a:moveTo>
                <a:lnTo>
                  <a:pt x="741" y="13121"/>
                </a:lnTo>
                <a:lnTo>
                  <a:pt x="741" y="13691"/>
                </a:lnTo>
                <a:cubicBezTo>
                  <a:pt x="741" y="13713"/>
                  <a:pt x="758" y="13735"/>
                  <a:pt x="783" y="13735"/>
                </a:cubicBezTo>
                <a:cubicBezTo>
                  <a:pt x="991" y="13735"/>
                  <a:pt x="1174" y="13811"/>
                  <a:pt x="1319" y="13939"/>
                </a:cubicBezTo>
                <a:lnTo>
                  <a:pt x="420" y="14826"/>
                </a:lnTo>
                <a:lnTo>
                  <a:pt x="420" y="12804"/>
                </a:lnTo>
                <a:moveTo>
                  <a:pt x="420" y="474"/>
                </a:moveTo>
                <a:lnTo>
                  <a:pt x="1319" y="1361"/>
                </a:lnTo>
                <a:cubicBezTo>
                  <a:pt x="1174" y="1489"/>
                  <a:pt x="991" y="1569"/>
                  <a:pt x="783" y="1569"/>
                </a:cubicBezTo>
                <a:cubicBezTo>
                  <a:pt x="758" y="1569"/>
                  <a:pt x="741" y="1588"/>
                  <a:pt x="741" y="1610"/>
                </a:cubicBezTo>
                <a:lnTo>
                  <a:pt x="741" y="2183"/>
                </a:lnTo>
                <a:lnTo>
                  <a:pt x="420" y="2500"/>
                </a:lnTo>
                <a:lnTo>
                  <a:pt x="420" y="474"/>
                </a:lnTo>
                <a:moveTo>
                  <a:pt x="2525" y="416"/>
                </a:moveTo>
                <a:lnTo>
                  <a:pt x="2204" y="734"/>
                </a:lnTo>
                <a:lnTo>
                  <a:pt x="1629" y="734"/>
                </a:lnTo>
                <a:cubicBezTo>
                  <a:pt x="1605" y="734"/>
                  <a:pt x="1587" y="752"/>
                  <a:pt x="1587" y="774"/>
                </a:cubicBezTo>
                <a:cubicBezTo>
                  <a:pt x="1587" y="978"/>
                  <a:pt x="1506" y="1161"/>
                  <a:pt x="1379" y="1303"/>
                </a:cubicBezTo>
                <a:lnTo>
                  <a:pt x="480" y="416"/>
                </a:lnTo>
                <a:lnTo>
                  <a:pt x="2525" y="416"/>
                </a:lnTo>
                <a:moveTo>
                  <a:pt x="2983" y="80"/>
                </a:moveTo>
                <a:lnTo>
                  <a:pt x="24424" y="80"/>
                </a:lnTo>
                <a:lnTo>
                  <a:pt x="24678" y="332"/>
                </a:lnTo>
                <a:lnTo>
                  <a:pt x="2729" y="332"/>
                </a:lnTo>
                <a:lnTo>
                  <a:pt x="2983" y="80"/>
                </a:lnTo>
                <a:moveTo>
                  <a:pt x="26928" y="416"/>
                </a:moveTo>
                <a:lnTo>
                  <a:pt x="26032" y="1303"/>
                </a:lnTo>
                <a:cubicBezTo>
                  <a:pt x="25902" y="1161"/>
                  <a:pt x="25821" y="978"/>
                  <a:pt x="25821" y="774"/>
                </a:cubicBezTo>
                <a:cubicBezTo>
                  <a:pt x="25821" y="752"/>
                  <a:pt x="25803" y="734"/>
                  <a:pt x="25778" y="734"/>
                </a:cubicBezTo>
                <a:lnTo>
                  <a:pt x="25203" y="734"/>
                </a:lnTo>
                <a:lnTo>
                  <a:pt x="24883" y="416"/>
                </a:lnTo>
                <a:lnTo>
                  <a:pt x="26928" y="416"/>
                </a:lnTo>
                <a:moveTo>
                  <a:pt x="335" y="12599"/>
                </a:moveTo>
                <a:lnTo>
                  <a:pt x="81" y="12351"/>
                </a:lnTo>
                <a:lnTo>
                  <a:pt x="81" y="2949"/>
                </a:lnTo>
                <a:lnTo>
                  <a:pt x="335" y="2701"/>
                </a:lnTo>
                <a:lnTo>
                  <a:pt x="335" y="12599"/>
                </a:lnTo>
                <a:moveTo>
                  <a:pt x="27397" y="2905"/>
                </a:moveTo>
                <a:lnTo>
                  <a:pt x="27072" y="2584"/>
                </a:lnTo>
                <a:lnTo>
                  <a:pt x="27072" y="376"/>
                </a:lnTo>
                <a:cubicBezTo>
                  <a:pt x="27072" y="365"/>
                  <a:pt x="27069" y="354"/>
                  <a:pt x="27058" y="343"/>
                </a:cubicBezTo>
                <a:cubicBezTo>
                  <a:pt x="27051" y="336"/>
                  <a:pt x="27041" y="332"/>
                  <a:pt x="27030" y="332"/>
                </a:cubicBezTo>
                <a:lnTo>
                  <a:pt x="24798" y="332"/>
                </a:lnTo>
                <a:lnTo>
                  <a:pt x="24473" y="11"/>
                </a:lnTo>
                <a:cubicBezTo>
                  <a:pt x="24466" y="4"/>
                  <a:pt x="24452" y="0"/>
                  <a:pt x="24442" y="0"/>
                </a:cubicBezTo>
                <a:lnTo>
                  <a:pt x="2966" y="0"/>
                </a:lnTo>
                <a:cubicBezTo>
                  <a:pt x="2955" y="0"/>
                  <a:pt x="2945" y="4"/>
                  <a:pt x="2934" y="11"/>
                </a:cubicBezTo>
                <a:lnTo>
                  <a:pt x="2610" y="332"/>
                </a:lnTo>
                <a:lnTo>
                  <a:pt x="377" y="332"/>
                </a:lnTo>
                <a:cubicBezTo>
                  <a:pt x="356" y="332"/>
                  <a:pt x="335" y="350"/>
                  <a:pt x="335" y="376"/>
                </a:cubicBezTo>
                <a:lnTo>
                  <a:pt x="335" y="2584"/>
                </a:lnTo>
                <a:lnTo>
                  <a:pt x="11" y="2905"/>
                </a:lnTo>
                <a:cubicBezTo>
                  <a:pt x="4" y="2913"/>
                  <a:pt x="0" y="2924"/>
                  <a:pt x="0" y="2935"/>
                </a:cubicBezTo>
                <a:lnTo>
                  <a:pt x="0" y="12366"/>
                </a:lnTo>
                <a:cubicBezTo>
                  <a:pt x="0" y="12377"/>
                  <a:pt x="4" y="12388"/>
                  <a:pt x="11" y="12395"/>
                </a:cubicBezTo>
                <a:lnTo>
                  <a:pt x="335" y="12720"/>
                </a:lnTo>
                <a:lnTo>
                  <a:pt x="335" y="14928"/>
                </a:lnTo>
                <a:cubicBezTo>
                  <a:pt x="335" y="14950"/>
                  <a:pt x="356" y="14968"/>
                  <a:pt x="377" y="14968"/>
                </a:cubicBezTo>
                <a:lnTo>
                  <a:pt x="2610" y="14968"/>
                </a:lnTo>
                <a:lnTo>
                  <a:pt x="2934" y="15289"/>
                </a:lnTo>
                <a:cubicBezTo>
                  <a:pt x="2945" y="15300"/>
                  <a:pt x="2955" y="15304"/>
                  <a:pt x="2966" y="15304"/>
                </a:cubicBezTo>
                <a:lnTo>
                  <a:pt x="24442" y="15304"/>
                </a:lnTo>
                <a:cubicBezTo>
                  <a:pt x="24452" y="15304"/>
                  <a:pt x="24466" y="15300"/>
                  <a:pt x="24473" y="15289"/>
                </a:cubicBezTo>
                <a:lnTo>
                  <a:pt x="24798" y="14968"/>
                </a:lnTo>
                <a:lnTo>
                  <a:pt x="27030" y="14968"/>
                </a:lnTo>
                <a:cubicBezTo>
                  <a:pt x="27041" y="14968"/>
                  <a:pt x="27051" y="14965"/>
                  <a:pt x="27058" y="14957"/>
                </a:cubicBezTo>
                <a:cubicBezTo>
                  <a:pt x="27069" y="14950"/>
                  <a:pt x="27072" y="14939"/>
                  <a:pt x="27072" y="14928"/>
                </a:cubicBezTo>
                <a:lnTo>
                  <a:pt x="27072" y="12720"/>
                </a:lnTo>
                <a:lnTo>
                  <a:pt x="27397" y="12395"/>
                </a:lnTo>
                <a:cubicBezTo>
                  <a:pt x="27407" y="12388"/>
                  <a:pt x="27411" y="12377"/>
                  <a:pt x="27411" y="12366"/>
                </a:cubicBezTo>
                <a:lnTo>
                  <a:pt x="27411" y="2935"/>
                </a:lnTo>
                <a:cubicBezTo>
                  <a:pt x="27411" y="2924"/>
                  <a:pt x="27407" y="2913"/>
                  <a:pt x="27397" y="290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1" name="Google Shape;271;p3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-6047004">
            <a:off x="-1351937" y="4893223"/>
            <a:ext cx="4461845" cy="1120792"/>
          </a:xfrm>
          <a:prstGeom prst="rect">
            <a:avLst/>
          </a:prstGeom>
          <a:noFill/>
          <a:ln>
            <a:noFill/>
          </a:ln>
        </p:spPr>
      </p:pic>
      <p:pic>
        <p:nvPicPr>
          <p:cNvPr id="272" name="Google Shape;272;p35"/>
          <p:cNvPicPr preferRelativeResize="0"/>
          <p:nvPr/>
        </p:nvPicPr>
        <p:blipFill rotWithShape="1">
          <a:blip r:embed="rId4">
            <a:alphaModFix/>
          </a:blip>
          <a:srcRect l="-3447" r="-2316"/>
          <a:stretch/>
        </p:blipFill>
        <p:spPr>
          <a:xfrm rot="-5885106">
            <a:off x="9048625" y="864130"/>
            <a:ext cx="4676624" cy="125090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910958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950967" y="536067"/>
            <a:ext cx="10290000" cy="74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Font typeface="IM Fell Great Primer"/>
              <a:buNone/>
              <a:defRPr sz="3000" b="1">
                <a:solidFill>
                  <a:schemeClr val="lt2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Font typeface="IM Fell Great Primer"/>
              <a:buNone/>
              <a:defRPr sz="3000" b="1">
                <a:solidFill>
                  <a:schemeClr val="lt2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Font typeface="IM Fell Great Primer"/>
              <a:buNone/>
              <a:defRPr sz="3000" b="1">
                <a:solidFill>
                  <a:schemeClr val="lt2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Font typeface="IM Fell Great Primer"/>
              <a:buNone/>
              <a:defRPr sz="3000" b="1">
                <a:solidFill>
                  <a:schemeClr val="lt2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Font typeface="IM Fell Great Primer"/>
              <a:buNone/>
              <a:defRPr sz="3000" b="1">
                <a:solidFill>
                  <a:schemeClr val="lt2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Font typeface="IM Fell Great Primer"/>
              <a:buNone/>
              <a:defRPr sz="3000" b="1">
                <a:solidFill>
                  <a:schemeClr val="lt2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Font typeface="IM Fell Great Primer"/>
              <a:buNone/>
              <a:defRPr sz="3000" b="1">
                <a:solidFill>
                  <a:schemeClr val="lt2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Font typeface="IM Fell Great Primer"/>
              <a:buNone/>
              <a:defRPr sz="3000" b="1">
                <a:solidFill>
                  <a:schemeClr val="lt2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Font typeface="IM Fell Great Primer"/>
              <a:buNone/>
              <a:defRPr sz="3000" b="1">
                <a:solidFill>
                  <a:schemeClr val="lt2"/>
                </a:solidFill>
                <a:latin typeface="IM Fell Great Primer"/>
                <a:ea typeface="IM Fell Great Primer"/>
                <a:cs typeface="IM Fell Great Primer"/>
                <a:sym typeface="IM Fell Great Primer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950967" y="1662600"/>
            <a:ext cx="102900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mbay"/>
              <a:buChar char="●"/>
              <a:defRPr sz="1800">
                <a:solidFill>
                  <a:schemeClr val="dk1"/>
                </a:solidFill>
                <a:latin typeface="Cambay"/>
                <a:ea typeface="Cambay"/>
                <a:cs typeface="Cambay"/>
                <a:sym typeface="Cambay"/>
              </a:defRPr>
            </a:lvl1pPr>
            <a:lvl2pPr marL="914400" lvl="1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mbay"/>
              <a:buChar char="○"/>
              <a:defRPr>
                <a:solidFill>
                  <a:schemeClr val="dk1"/>
                </a:solidFill>
                <a:latin typeface="Cambay"/>
                <a:ea typeface="Cambay"/>
                <a:cs typeface="Cambay"/>
                <a:sym typeface="Cambay"/>
              </a:defRPr>
            </a:lvl2pPr>
            <a:lvl3pPr marL="1371600" lvl="2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mbay"/>
              <a:buChar char="■"/>
              <a:defRPr>
                <a:solidFill>
                  <a:schemeClr val="dk1"/>
                </a:solidFill>
                <a:latin typeface="Cambay"/>
                <a:ea typeface="Cambay"/>
                <a:cs typeface="Cambay"/>
                <a:sym typeface="Cambay"/>
              </a:defRPr>
            </a:lvl3pPr>
            <a:lvl4pPr marL="1828800" lvl="3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mbay"/>
              <a:buChar char="●"/>
              <a:defRPr>
                <a:solidFill>
                  <a:schemeClr val="dk1"/>
                </a:solidFill>
                <a:latin typeface="Cambay"/>
                <a:ea typeface="Cambay"/>
                <a:cs typeface="Cambay"/>
                <a:sym typeface="Cambay"/>
              </a:defRPr>
            </a:lvl4pPr>
            <a:lvl5pPr marL="2286000" lvl="4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mbay"/>
              <a:buChar char="○"/>
              <a:defRPr>
                <a:solidFill>
                  <a:schemeClr val="dk1"/>
                </a:solidFill>
                <a:latin typeface="Cambay"/>
                <a:ea typeface="Cambay"/>
                <a:cs typeface="Cambay"/>
                <a:sym typeface="Cambay"/>
              </a:defRPr>
            </a:lvl5pPr>
            <a:lvl6pPr marL="2743200" lvl="5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mbay"/>
              <a:buChar char="■"/>
              <a:defRPr>
                <a:solidFill>
                  <a:schemeClr val="dk1"/>
                </a:solidFill>
                <a:latin typeface="Cambay"/>
                <a:ea typeface="Cambay"/>
                <a:cs typeface="Cambay"/>
                <a:sym typeface="Cambay"/>
              </a:defRPr>
            </a:lvl6pPr>
            <a:lvl7pPr marL="3200400" lvl="6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mbay"/>
              <a:buChar char="●"/>
              <a:defRPr>
                <a:solidFill>
                  <a:schemeClr val="dk1"/>
                </a:solidFill>
                <a:latin typeface="Cambay"/>
                <a:ea typeface="Cambay"/>
                <a:cs typeface="Cambay"/>
                <a:sym typeface="Cambay"/>
              </a:defRPr>
            </a:lvl7pPr>
            <a:lvl8pPr marL="3657600" lvl="7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mbay"/>
              <a:buChar char="○"/>
              <a:defRPr>
                <a:solidFill>
                  <a:schemeClr val="dk1"/>
                </a:solidFill>
                <a:latin typeface="Cambay"/>
                <a:ea typeface="Cambay"/>
                <a:cs typeface="Cambay"/>
                <a:sym typeface="Cambay"/>
              </a:defRPr>
            </a:lvl8pPr>
            <a:lvl9pPr marL="4114800" lvl="8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mbay"/>
              <a:buChar char="■"/>
              <a:defRPr>
                <a:solidFill>
                  <a:schemeClr val="dk1"/>
                </a:solidFill>
                <a:latin typeface="Cambay"/>
                <a:ea typeface="Cambay"/>
                <a:cs typeface="Cambay"/>
                <a:sym typeface="Cambay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690345622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Barlow" panose="00000500000000000000" pitchFamily="2" charset="0"/>
          <a:ea typeface="Barlow" panose="00000500000000000000" pitchFamily="2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40">
          <p15:clr>
            <a:srgbClr val="EA4335"/>
          </p15:clr>
        </p15:guide>
        <p15:guide id="2" pos="449">
          <p15:clr>
            <a:srgbClr val="EA4335"/>
          </p15:clr>
        </p15:guide>
        <p15:guide id="3" pos="5311">
          <p15:clr>
            <a:srgbClr val="EA4335"/>
          </p15:clr>
        </p15:guide>
        <p15:guide id="4" orient="horz" pos="2903">
          <p15:clr>
            <a:srgbClr val="EA4335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2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2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29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3" name="Google Shape;283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22236" y="1321815"/>
            <a:ext cx="569265" cy="56291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4" name="Google Shape;284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75402" y="1321815"/>
            <a:ext cx="569265" cy="56291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5" name="Google Shape;285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28569" y="1321815"/>
            <a:ext cx="569265" cy="562919"/>
          </a:xfrm>
          <a:prstGeom prst="rect">
            <a:avLst/>
          </a:prstGeom>
          <a:noFill/>
          <a:ln>
            <a:noFill/>
          </a:ln>
        </p:spPr>
      </p:pic>
      <p:sp>
        <p:nvSpPr>
          <p:cNvPr id="286" name="Google Shape;286;p39"/>
          <p:cNvSpPr txBox="1">
            <a:spLocks noGrp="1"/>
          </p:cNvSpPr>
          <p:nvPr>
            <p:ph type="ctrTitle"/>
          </p:nvPr>
        </p:nvSpPr>
        <p:spPr>
          <a:xfrm rot="-138">
            <a:off x="1118600" y="2028828"/>
            <a:ext cx="9931600" cy="22344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r>
              <a:rPr lang="pt-BR" dirty="0"/>
              <a:t>Redemocratização Brasileira: O Movimento das “Diretas Já”</a:t>
            </a:r>
            <a:endParaRPr dirty="0">
              <a:solidFill>
                <a:schemeClr val="accent1"/>
              </a:solidFill>
            </a:endParaRPr>
          </a:p>
        </p:txBody>
      </p:sp>
      <p:sp>
        <p:nvSpPr>
          <p:cNvPr id="287" name="Google Shape;287;p39"/>
          <p:cNvSpPr txBox="1">
            <a:spLocks noGrp="1"/>
          </p:cNvSpPr>
          <p:nvPr>
            <p:ph type="subTitle" idx="1"/>
          </p:nvPr>
        </p:nvSpPr>
        <p:spPr>
          <a:xfrm>
            <a:off x="3275000" y="4407317"/>
            <a:ext cx="5642000" cy="6100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r>
              <a:rPr lang="pt-BR" dirty="0"/>
              <a:t>Luta pela Democracia no Brasil</a:t>
            </a:r>
          </a:p>
        </p:txBody>
      </p:sp>
      <p:cxnSp>
        <p:nvCxnSpPr>
          <p:cNvPr id="288" name="Google Shape;288;p39"/>
          <p:cNvCxnSpPr/>
          <p:nvPr/>
        </p:nvCxnSpPr>
        <p:spPr>
          <a:xfrm>
            <a:off x="2847500" y="4407317"/>
            <a:ext cx="6504000" cy="0"/>
          </a:xfrm>
          <a:prstGeom prst="straightConnector1">
            <a:avLst/>
          </a:prstGeom>
          <a:noFill/>
          <a:ln w="9525" cap="flat" cmpd="sng">
            <a:solidFill>
              <a:srgbClr val="413F3F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89" name="Google Shape;289;p39"/>
          <p:cNvCxnSpPr/>
          <p:nvPr/>
        </p:nvCxnSpPr>
        <p:spPr>
          <a:xfrm>
            <a:off x="2847500" y="5017317"/>
            <a:ext cx="6504000" cy="0"/>
          </a:xfrm>
          <a:prstGeom prst="straightConnector1">
            <a:avLst/>
          </a:prstGeom>
          <a:noFill/>
          <a:ln w="9525" cap="flat" cmpd="sng">
            <a:solidFill>
              <a:srgbClr val="413F3F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90" name="Google Shape;290;p39"/>
          <p:cNvSpPr/>
          <p:nvPr/>
        </p:nvSpPr>
        <p:spPr>
          <a:xfrm>
            <a:off x="3242467" y="-1135100"/>
            <a:ext cx="644800" cy="618800"/>
          </a:xfrm>
          <a:prstGeom prst="rect">
            <a:avLst/>
          </a:prstGeom>
          <a:solidFill>
            <a:srgbClr val="4B715A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Blinker"/>
              <a:ea typeface="Blinker"/>
              <a:cs typeface="Blinker"/>
              <a:sym typeface="Blinker"/>
            </a:endParaRPr>
          </a:p>
        </p:txBody>
      </p:sp>
      <p:sp>
        <p:nvSpPr>
          <p:cNvPr id="291" name="Google Shape;291;p39"/>
          <p:cNvSpPr/>
          <p:nvPr/>
        </p:nvSpPr>
        <p:spPr>
          <a:xfrm>
            <a:off x="4017867" y="-1135100"/>
            <a:ext cx="644800" cy="618800"/>
          </a:xfrm>
          <a:prstGeom prst="rect">
            <a:avLst/>
          </a:prstGeom>
          <a:solidFill>
            <a:srgbClr val="C6A89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Blinker"/>
              <a:ea typeface="Blinker"/>
              <a:cs typeface="Blinker"/>
              <a:sym typeface="Blinker"/>
            </a:endParaRPr>
          </a:p>
        </p:txBody>
      </p:sp>
      <p:sp>
        <p:nvSpPr>
          <p:cNvPr id="292" name="Google Shape;292;p39"/>
          <p:cNvSpPr/>
          <p:nvPr/>
        </p:nvSpPr>
        <p:spPr>
          <a:xfrm>
            <a:off x="4793267" y="-1135100"/>
            <a:ext cx="644800" cy="618800"/>
          </a:xfrm>
          <a:prstGeom prst="rect">
            <a:avLst/>
          </a:prstGeom>
          <a:solidFill>
            <a:srgbClr val="844E4C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Blinker"/>
              <a:ea typeface="Blinker"/>
              <a:cs typeface="Blinker"/>
              <a:sym typeface="Blinker"/>
            </a:endParaRPr>
          </a:p>
        </p:txBody>
      </p:sp>
      <p:sp>
        <p:nvSpPr>
          <p:cNvPr id="293" name="Google Shape;293;p39"/>
          <p:cNvSpPr/>
          <p:nvPr/>
        </p:nvSpPr>
        <p:spPr>
          <a:xfrm>
            <a:off x="5568667" y="-1135100"/>
            <a:ext cx="644800" cy="618800"/>
          </a:xfrm>
          <a:prstGeom prst="rect">
            <a:avLst/>
          </a:prstGeom>
          <a:solidFill>
            <a:srgbClr val="715655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Blinker"/>
              <a:ea typeface="Blinker"/>
              <a:cs typeface="Blinker"/>
              <a:sym typeface="Blinker"/>
            </a:endParaRPr>
          </a:p>
        </p:txBody>
      </p:sp>
      <p:sp>
        <p:nvSpPr>
          <p:cNvPr id="294" name="Google Shape;294;p39"/>
          <p:cNvSpPr/>
          <p:nvPr/>
        </p:nvSpPr>
        <p:spPr>
          <a:xfrm>
            <a:off x="6344067" y="-1130700"/>
            <a:ext cx="569200" cy="610000"/>
          </a:xfrm>
          <a:prstGeom prst="rect">
            <a:avLst/>
          </a:prstGeom>
          <a:solidFill>
            <a:srgbClr val="F4EDEA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</a:pPr>
            <a:endParaRPr sz="1867" kern="0" dirty="0">
              <a:solidFill>
                <a:srgbClr val="000000"/>
              </a:solidFill>
              <a:latin typeface="Barlow" panose="00000500000000000000" pitchFamily="2" charset="0"/>
              <a:ea typeface="Cambay"/>
              <a:cs typeface="Cambay"/>
              <a:sym typeface="Cambay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 err="1"/>
              <a:t>Contexto</a:t>
            </a:r>
            <a:r>
              <a:rPr dirty="0"/>
              <a:t> da </a:t>
            </a:r>
            <a:r>
              <a:rPr dirty="0" err="1"/>
              <a:t>Redemocratização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341120" y="2613661"/>
            <a:ext cx="5892800" cy="2026920"/>
          </a:xfrm>
        </p:spPr>
        <p:txBody>
          <a:bodyPr/>
          <a:lstStyle/>
          <a:p>
            <a:pPr marL="114300" indent="0" algn="just">
              <a:lnSpc>
                <a:spcPct val="150000"/>
              </a:lnSpc>
              <a:buNone/>
            </a:pPr>
            <a:r>
              <a:rPr lang="pt-BR">
                <a:latin typeface="Barlow" panose="00000500000000000000" pitchFamily="2" charset="0"/>
              </a:rPr>
              <a:t>No início dos anos 1980, após quase duas décadas de ditadura militar, a sociedade brasileira se organizou em torno da campanha nacional 'Diretas Já', simbolizando a luta pela redemocratização e eleições diretas para presidente.</a:t>
            </a:r>
          </a:p>
        </p:txBody>
      </p:sp>
      <p:pic>
        <p:nvPicPr>
          <p:cNvPr id="1026" name="Picture 2" descr="Brazil Flag Sticker by Camisetas Opre">
            <a:extLst>
              <a:ext uri="{FF2B5EF4-FFF2-40B4-BE49-F238E27FC236}">
                <a16:creationId xmlns:a16="http://schemas.microsoft.com/office/drawing/2014/main" id="{0E209B0D-D27A-63F1-B48C-20CEA61890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3920" y="1143000"/>
            <a:ext cx="571500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 Ditadura Militar (1964-1985)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873760" y="1600201"/>
            <a:ext cx="5679440" cy="2514600"/>
          </a:xfrm>
        </p:spPr>
        <p:txBody>
          <a:bodyPr/>
          <a:lstStyle/>
          <a:p>
            <a:pPr algn="just">
              <a:lnSpc>
                <a:spcPct val="150000"/>
              </a:lnSpc>
            </a:pPr>
            <a:r>
              <a:rPr lang="pt-BR">
                <a:latin typeface="Barlow" panose="00000500000000000000" pitchFamily="2" charset="0"/>
              </a:rPr>
              <a:t>O Brasil viveu 21 anos de ditadura militar, marcada pela repressão política, censura e perseguição. </a:t>
            </a:r>
            <a:r>
              <a:rPr lang="pt-BR" dirty="0">
                <a:latin typeface="Barlow" panose="00000500000000000000" pitchFamily="2" charset="0"/>
              </a:rPr>
              <a:t>No final dos anos 1970 e início dos anos 1980, o regime começou a perder força diante da pressão popular por liberdades democráticas.</a:t>
            </a:r>
          </a:p>
        </p:txBody>
      </p:sp>
      <p:pic>
        <p:nvPicPr>
          <p:cNvPr id="45058" name="Picture 2" descr="Are You Ready Commander Sticker by South Park">
            <a:extLst>
              <a:ext uri="{FF2B5EF4-FFF2-40B4-BE49-F238E27FC236}">
                <a16:creationId xmlns:a16="http://schemas.microsoft.com/office/drawing/2014/main" id="{C31114CC-D79C-A857-DF30-9512A6D33E9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717"/>
          <a:stretch/>
        </p:blipFill>
        <p:spPr bwMode="auto">
          <a:xfrm>
            <a:off x="6392742" y="2352041"/>
            <a:ext cx="4848225" cy="4231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8E3825B5-75F2-39DE-C197-D4FEA8820C11}"/>
              </a:ext>
            </a:extLst>
          </p:cNvPr>
          <p:cNvSpPr txBox="1"/>
          <p:nvPr/>
        </p:nvSpPr>
        <p:spPr>
          <a:xfrm>
            <a:off x="3139440" y="5743694"/>
            <a:ext cx="6096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600" b="0" i="0" dirty="0">
                <a:effectLst/>
                <a:latin typeface="Roboto" panose="02000000000000000000" pitchFamily="2" charset="0"/>
              </a:rPr>
              <a:t>Um dos símbolos mais conhecidos das Diretas já.</a:t>
            </a:r>
            <a:endParaRPr lang="pt-BR" sz="1600" dirty="0"/>
          </a:p>
        </p:txBody>
      </p:sp>
      <p:pic>
        <p:nvPicPr>
          <p:cNvPr id="2050" name="Picture 2" descr="diretas">
            <a:extLst>
              <a:ext uri="{FF2B5EF4-FFF2-40B4-BE49-F238E27FC236}">
                <a16:creationId xmlns:a16="http://schemas.microsoft.com/office/drawing/2014/main" id="{5C500381-5846-E2EF-4C5D-96C663E497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8880" y="1499777"/>
            <a:ext cx="5092700" cy="42439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4B64AB75-C46D-2754-08FC-D97E52A949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0967" y="536067"/>
            <a:ext cx="10290000" cy="742800"/>
          </a:xfrm>
        </p:spPr>
        <p:txBody>
          <a:bodyPr/>
          <a:lstStyle/>
          <a:p>
            <a:r>
              <a:rPr dirty="0"/>
              <a:t>O </a:t>
            </a:r>
            <a:r>
              <a:rPr dirty="0" err="1"/>
              <a:t>Movimento</a:t>
            </a:r>
            <a:r>
              <a:rPr dirty="0"/>
              <a:t> das </a:t>
            </a:r>
            <a:r>
              <a:rPr dirty="0" err="1"/>
              <a:t>Diretas</a:t>
            </a:r>
            <a:r>
              <a:rPr dirty="0"/>
              <a:t> </a:t>
            </a:r>
            <a:r>
              <a:rPr dirty="0" err="1"/>
              <a:t>Já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926592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O </a:t>
            </a:r>
            <a:r>
              <a:rPr dirty="0" err="1"/>
              <a:t>Movimento</a:t>
            </a:r>
            <a:r>
              <a:rPr dirty="0"/>
              <a:t> das </a:t>
            </a:r>
            <a:r>
              <a:rPr dirty="0" err="1"/>
              <a:t>Diretas</a:t>
            </a:r>
            <a:r>
              <a:rPr dirty="0"/>
              <a:t> </a:t>
            </a:r>
            <a:r>
              <a:rPr dirty="0" err="1"/>
              <a:t>Já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127760" y="1600200"/>
            <a:ext cx="9845040" cy="4525963"/>
          </a:xfrm>
        </p:spPr>
        <p:txBody>
          <a:bodyPr/>
          <a:lstStyle/>
          <a:p>
            <a:pPr algn="just">
              <a:lnSpc>
                <a:spcPct val="150000"/>
              </a:lnSpc>
            </a:pPr>
            <a:r>
              <a:rPr lang="pt-BR" sz="2400">
                <a:latin typeface="Barlow" panose="00000500000000000000" pitchFamily="2" charset="0"/>
              </a:rPr>
              <a:t>Em 1983, lideranças políticas e sociais iniciaram uma grande campanha por eleições diretas para presidente. </a:t>
            </a:r>
          </a:p>
          <a:p>
            <a:pPr algn="just">
              <a:lnSpc>
                <a:spcPct val="150000"/>
              </a:lnSpc>
            </a:pPr>
            <a:r>
              <a:rPr lang="pt-BR" sz="2400" dirty="0">
                <a:latin typeface="Barlow" panose="00000500000000000000" pitchFamily="2" charset="0"/>
              </a:rPr>
              <a:t>Figuras como Ulysses Guimarães, Tancredo Neves, Lula e Fernando Henrique Cardoso foram protagonistas dessa mobilização.</a:t>
            </a:r>
          </a:p>
        </p:txBody>
      </p:sp>
    </p:spTree>
    <p:extLst>
      <p:ext uri="{BB962C8B-B14F-4D97-AF65-F5344CB8AC3E}">
        <p14:creationId xmlns:p14="http://schemas.microsoft.com/office/powerpoint/2010/main" val="16268697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A </a:t>
            </a:r>
            <a:r>
              <a:rPr dirty="0" err="1"/>
              <a:t>Emenda</a:t>
            </a:r>
            <a:r>
              <a:rPr dirty="0"/>
              <a:t> Dante de Oliveira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579122" y="2359660"/>
            <a:ext cx="5750560" cy="2138680"/>
          </a:xfrm>
        </p:spPr>
        <p:txBody>
          <a:bodyPr/>
          <a:lstStyle/>
          <a:p>
            <a:pPr marL="114300" indent="0" algn="just">
              <a:lnSpc>
                <a:spcPct val="150000"/>
              </a:lnSpc>
              <a:buNone/>
            </a:pPr>
            <a:r>
              <a:rPr lang="pt-BR" dirty="0">
                <a:latin typeface="Barlow" panose="00000500000000000000" pitchFamily="2" charset="0"/>
              </a:rPr>
              <a:t>A </a:t>
            </a:r>
            <a:r>
              <a:rPr lang="pt-BR" b="1" dirty="0">
                <a:latin typeface="Barlow" panose="00000500000000000000" pitchFamily="2" charset="0"/>
              </a:rPr>
              <a:t>Emenda Dante de Oliveira</a:t>
            </a:r>
            <a:r>
              <a:rPr lang="pt-BR" dirty="0">
                <a:latin typeface="Barlow" panose="00000500000000000000" pitchFamily="2" charset="0"/>
              </a:rPr>
              <a:t>, apresentada em 1983, propunha o restabelecimento das eleições diretas. Apesar da grande mobilização, a proposta foi derrotada em 25 de abril de 1984 por falta de votos no Congresso.</a:t>
            </a:r>
          </a:p>
        </p:txBody>
      </p:sp>
      <p:pic>
        <p:nvPicPr>
          <p:cNvPr id="3074" name="Picture 2" descr="Direitas Já: rejeição da Emenda Dante de Oliveira marca a história do País  - Rádio Câmara - Portal da Câmara dos Deputados">
            <a:extLst>
              <a:ext uri="{FF2B5EF4-FFF2-40B4-BE49-F238E27FC236}">
                <a16:creationId xmlns:a16="http://schemas.microsoft.com/office/drawing/2014/main" id="{15FE4BD6-B76D-410B-F8E7-B739D15015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2" y="2153920"/>
            <a:ext cx="4849224" cy="3182303"/>
          </a:xfrm>
          <a:prstGeom prst="rect">
            <a:avLst/>
          </a:prstGeom>
          <a:noFill/>
          <a:effectLst>
            <a:softEdge rad="3429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39886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A </a:t>
            </a:r>
            <a:r>
              <a:rPr dirty="0" err="1"/>
              <a:t>Mobilização</a:t>
            </a:r>
            <a:r>
              <a:rPr dirty="0"/>
              <a:t> Popular </a:t>
            </a:r>
            <a:r>
              <a:rPr dirty="0" err="1"/>
              <a:t>pelas</a:t>
            </a:r>
            <a:r>
              <a:rPr dirty="0"/>
              <a:t> </a:t>
            </a:r>
            <a:r>
              <a:rPr dirty="0" err="1"/>
              <a:t>Diretas</a:t>
            </a:r>
            <a:r>
              <a:rPr dirty="0"/>
              <a:t> </a:t>
            </a:r>
            <a:r>
              <a:rPr dirty="0" err="1"/>
              <a:t>Já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728771" y="1645019"/>
            <a:ext cx="8541139" cy="3272104"/>
          </a:xfrm>
        </p:spPr>
        <p:txBody>
          <a:bodyPr/>
          <a:lstStyle/>
          <a:p>
            <a:pPr marL="114300" indent="0" algn="just">
              <a:lnSpc>
                <a:spcPct val="150000"/>
              </a:lnSpc>
              <a:buNone/>
            </a:pPr>
            <a:r>
              <a:rPr dirty="0" err="1">
                <a:latin typeface="Barlow" panose="00000500000000000000" pitchFamily="2" charset="0"/>
              </a:rPr>
              <a:t>Os</a:t>
            </a:r>
            <a:r>
              <a:rPr dirty="0">
                <a:latin typeface="Barlow" panose="00000500000000000000" pitchFamily="2" charset="0"/>
              </a:rPr>
              <a:t> </a:t>
            </a:r>
            <a:r>
              <a:rPr dirty="0" err="1">
                <a:latin typeface="Barlow" panose="00000500000000000000" pitchFamily="2" charset="0"/>
              </a:rPr>
              <a:t>comícios</a:t>
            </a:r>
            <a:r>
              <a:rPr dirty="0">
                <a:latin typeface="Barlow" panose="00000500000000000000" pitchFamily="2" charset="0"/>
              </a:rPr>
              <a:t> das </a:t>
            </a:r>
            <a:r>
              <a:rPr dirty="0" err="1">
                <a:latin typeface="Barlow" panose="00000500000000000000" pitchFamily="2" charset="0"/>
              </a:rPr>
              <a:t>Diretas</a:t>
            </a:r>
            <a:r>
              <a:rPr dirty="0">
                <a:latin typeface="Barlow" panose="00000500000000000000" pitchFamily="2" charset="0"/>
              </a:rPr>
              <a:t> </a:t>
            </a:r>
            <a:r>
              <a:rPr dirty="0" err="1">
                <a:latin typeface="Barlow" panose="00000500000000000000" pitchFamily="2" charset="0"/>
              </a:rPr>
              <a:t>Já</a:t>
            </a:r>
            <a:r>
              <a:rPr dirty="0">
                <a:latin typeface="Barlow" panose="00000500000000000000" pitchFamily="2" charset="0"/>
              </a:rPr>
              <a:t> </a:t>
            </a:r>
            <a:r>
              <a:rPr dirty="0" err="1">
                <a:latin typeface="Barlow" panose="00000500000000000000" pitchFamily="2" charset="0"/>
              </a:rPr>
              <a:t>reuniram</a:t>
            </a:r>
            <a:r>
              <a:rPr dirty="0">
                <a:latin typeface="Barlow" panose="00000500000000000000" pitchFamily="2" charset="0"/>
              </a:rPr>
              <a:t> </a:t>
            </a:r>
            <a:r>
              <a:rPr dirty="0" err="1">
                <a:latin typeface="Barlow" panose="00000500000000000000" pitchFamily="2" charset="0"/>
              </a:rPr>
              <a:t>milhões</a:t>
            </a:r>
            <a:r>
              <a:rPr dirty="0">
                <a:latin typeface="Barlow" panose="00000500000000000000" pitchFamily="2" charset="0"/>
              </a:rPr>
              <a:t> de </a:t>
            </a:r>
            <a:r>
              <a:rPr dirty="0" err="1">
                <a:latin typeface="Barlow" panose="00000500000000000000" pitchFamily="2" charset="0"/>
              </a:rPr>
              <a:t>pessoas</a:t>
            </a:r>
            <a:r>
              <a:rPr dirty="0">
                <a:latin typeface="Barlow" panose="00000500000000000000" pitchFamily="2" charset="0"/>
              </a:rPr>
              <a:t> </a:t>
            </a:r>
            <a:r>
              <a:rPr dirty="0" err="1">
                <a:latin typeface="Barlow" panose="00000500000000000000" pitchFamily="2" charset="0"/>
              </a:rPr>
              <a:t>em</a:t>
            </a:r>
            <a:r>
              <a:rPr dirty="0">
                <a:latin typeface="Barlow" panose="00000500000000000000" pitchFamily="2" charset="0"/>
              </a:rPr>
              <a:t> </a:t>
            </a:r>
            <a:r>
              <a:rPr dirty="0" err="1">
                <a:latin typeface="Barlow" panose="00000500000000000000" pitchFamily="2" charset="0"/>
              </a:rPr>
              <a:t>todo</a:t>
            </a:r>
            <a:r>
              <a:rPr dirty="0">
                <a:latin typeface="Barlow" panose="00000500000000000000" pitchFamily="2" charset="0"/>
              </a:rPr>
              <a:t> o </a:t>
            </a:r>
            <a:r>
              <a:rPr dirty="0" err="1">
                <a:latin typeface="Barlow" panose="00000500000000000000" pitchFamily="2" charset="0"/>
              </a:rPr>
              <a:t>Brasil</a:t>
            </a:r>
            <a:r>
              <a:rPr dirty="0">
                <a:latin typeface="Barlow" panose="00000500000000000000" pitchFamily="2" charset="0"/>
              </a:rPr>
              <a:t>, </a:t>
            </a:r>
            <a:r>
              <a:rPr dirty="0" err="1">
                <a:latin typeface="Barlow" panose="00000500000000000000" pitchFamily="2" charset="0"/>
              </a:rPr>
              <a:t>especialmente</a:t>
            </a:r>
            <a:r>
              <a:rPr dirty="0">
                <a:latin typeface="Barlow" panose="00000500000000000000" pitchFamily="2" charset="0"/>
              </a:rPr>
              <a:t> </a:t>
            </a:r>
            <a:r>
              <a:rPr dirty="0" err="1">
                <a:latin typeface="Barlow" panose="00000500000000000000" pitchFamily="2" charset="0"/>
              </a:rPr>
              <a:t>em</a:t>
            </a:r>
            <a:r>
              <a:rPr dirty="0">
                <a:latin typeface="Barlow" panose="00000500000000000000" pitchFamily="2" charset="0"/>
              </a:rPr>
              <a:t> São Paulo, </a:t>
            </a:r>
            <a:r>
              <a:rPr dirty="0" err="1">
                <a:latin typeface="Barlow" panose="00000500000000000000" pitchFamily="2" charset="0"/>
              </a:rPr>
              <a:t>onde</a:t>
            </a:r>
            <a:r>
              <a:rPr dirty="0">
                <a:latin typeface="Barlow" panose="00000500000000000000" pitchFamily="2" charset="0"/>
              </a:rPr>
              <a:t> </a:t>
            </a:r>
            <a:r>
              <a:rPr dirty="0" err="1">
                <a:latin typeface="Barlow" panose="00000500000000000000" pitchFamily="2" charset="0"/>
              </a:rPr>
              <a:t>mais</a:t>
            </a:r>
            <a:r>
              <a:rPr dirty="0">
                <a:latin typeface="Barlow" panose="00000500000000000000" pitchFamily="2" charset="0"/>
              </a:rPr>
              <a:t> de um </a:t>
            </a:r>
            <a:r>
              <a:rPr dirty="0" err="1">
                <a:latin typeface="Barlow" panose="00000500000000000000" pitchFamily="2" charset="0"/>
              </a:rPr>
              <a:t>milhão</a:t>
            </a:r>
            <a:r>
              <a:rPr dirty="0">
                <a:latin typeface="Barlow" panose="00000500000000000000" pitchFamily="2" charset="0"/>
              </a:rPr>
              <a:t> de </a:t>
            </a:r>
            <a:r>
              <a:rPr dirty="0" err="1">
                <a:latin typeface="Barlow" panose="00000500000000000000" pitchFamily="2" charset="0"/>
              </a:rPr>
              <a:t>pessoas</a:t>
            </a:r>
            <a:r>
              <a:rPr dirty="0">
                <a:latin typeface="Barlow" panose="00000500000000000000" pitchFamily="2" charset="0"/>
              </a:rPr>
              <a:t> </a:t>
            </a:r>
            <a:r>
              <a:rPr dirty="0" err="1">
                <a:latin typeface="Barlow" panose="00000500000000000000" pitchFamily="2" charset="0"/>
              </a:rPr>
              <a:t>participaram</a:t>
            </a:r>
            <a:r>
              <a:rPr dirty="0">
                <a:latin typeface="Barlow" panose="00000500000000000000" pitchFamily="2" charset="0"/>
              </a:rPr>
              <a:t> </a:t>
            </a:r>
            <a:r>
              <a:rPr dirty="0" err="1">
                <a:latin typeface="Barlow" panose="00000500000000000000" pitchFamily="2" charset="0"/>
              </a:rPr>
              <a:t>na</a:t>
            </a:r>
            <a:r>
              <a:rPr dirty="0">
                <a:latin typeface="Barlow" panose="00000500000000000000" pitchFamily="2" charset="0"/>
              </a:rPr>
              <a:t> </a:t>
            </a:r>
            <a:r>
              <a:rPr dirty="0" err="1">
                <a:latin typeface="Barlow" panose="00000500000000000000" pitchFamily="2" charset="0"/>
              </a:rPr>
              <a:t>Praça</a:t>
            </a:r>
            <a:r>
              <a:rPr dirty="0">
                <a:latin typeface="Barlow" panose="00000500000000000000" pitchFamily="2" charset="0"/>
              </a:rPr>
              <a:t> da </a:t>
            </a:r>
            <a:r>
              <a:rPr dirty="0" err="1">
                <a:latin typeface="Barlow" panose="00000500000000000000" pitchFamily="2" charset="0"/>
              </a:rPr>
              <a:t>Sé</a:t>
            </a:r>
            <a:r>
              <a:rPr dirty="0">
                <a:latin typeface="Barlow" panose="00000500000000000000" pitchFamily="2" charset="0"/>
              </a:rPr>
              <a:t>, </a:t>
            </a:r>
            <a:r>
              <a:rPr dirty="0" err="1">
                <a:latin typeface="Barlow" panose="00000500000000000000" pitchFamily="2" charset="0"/>
              </a:rPr>
              <a:t>marcando</a:t>
            </a:r>
            <a:r>
              <a:rPr dirty="0">
                <a:latin typeface="Barlow" panose="00000500000000000000" pitchFamily="2" charset="0"/>
              </a:rPr>
              <a:t> o auge da </a:t>
            </a:r>
            <a:r>
              <a:rPr dirty="0" err="1">
                <a:latin typeface="Barlow" panose="00000500000000000000" pitchFamily="2" charset="0"/>
              </a:rPr>
              <a:t>mobilização</a:t>
            </a:r>
            <a:r>
              <a:rPr dirty="0">
                <a:latin typeface="Barlow" panose="00000500000000000000" pitchFamily="2" charset="0"/>
              </a:rPr>
              <a:t> popular.</a:t>
            </a: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FFEA01A7-9C66-A51B-DD32-BA9A4964DE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8771" y="574194"/>
            <a:ext cx="8991317" cy="5709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5717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 Derrota da Emenda e a Continuação da Luta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290320" y="1861820"/>
            <a:ext cx="9784080" cy="2118359"/>
          </a:xfrm>
        </p:spPr>
        <p:txBody>
          <a:bodyPr/>
          <a:lstStyle/>
          <a:p>
            <a:pPr marL="114300" indent="0" algn="just">
              <a:lnSpc>
                <a:spcPct val="150000"/>
              </a:lnSpc>
              <a:buNone/>
            </a:pPr>
            <a:r>
              <a:rPr lang="pt-BR" dirty="0">
                <a:latin typeface="Barlow" panose="00000500000000000000" pitchFamily="2" charset="0"/>
              </a:rPr>
              <a:t>Apesar da derrota da Emenda Dante de Oliveira no Congresso, o movimento Diretas Já continuou a pressionar por mudanças, mantendo viva a mobilização popular por democracia.</a:t>
            </a:r>
          </a:p>
        </p:txBody>
      </p:sp>
    </p:spTree>
    <p:extLst>
      <p:ext uri="{BB962C8B-B14F-4D97-AF65-F5344CB8AC3E}">
        <p14:creationId xmlns:p14="http://schemas.microsoft.com/office/powerpoint/2010/main" val="1893420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A </a:t>
            </a:r>
            <a:r>
              <a:rPr dirty="0" err="1"/>
              <a:t>Eleição</a:t>
            </a:r>
            <a:r>
              <a:rPr dirty="0"/>
              <a:t> de Tancredo Neves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650240" y="1978660"/>
            <a:ext cx="6553200" cy="3327400"/>
          </a:xfrm>
        </p:spPr>
        <p:txBody>
          <a:bodyPr/>
          <a:lstStyle/>
          <a:p>
            <a:pPr marL="114300" indent="0" algn="just">
              <a:lnSpc>
                <a:spcPct val="150000"/>
              </a:lnSpc>
              <a:buNone/>
            </a:pPr>
            <a:r>
              <a:rPr sz="2400" dirty="0">
                <a:latin typeface="Barlow" panose="00000500000000000000" pitchFamily="2" charset="0"/>
              </a:rPr>
              <a:t>Com a </a:t>
            </a:r>
            <a:r>
              <a:rPr sz="2400" dirty="0" err="1">
                <a:latin typeface="Barlow" panose="00000500000000000000" pitchFamily="2" charset="0"/>
              </a:rPr>
              <a:t>impossibilidade</a:t>
            </a:r>
            <a:r>
              <a:rPr sz="2400" dirty="0">
                <a:latin typeface="Barlow" panose="00000500000000000000" pitchFamily="2" charset="0"/>
              </a:rPr>
              <a:t> de </a:t>
            </a:r>
            <a:r>
              <a:rPr sz="2400" dirty="0" err="1">
                <a:latin typeface="Barlow" panose="00000500000000000000" pitchFamily="2" charset="0"/>
              </a:rPr>
              <a:t>eleições</a:t>
            </a:r>
            <a:r>
              <a:rPr sz="2400" dirty="0">
                <a:latin typeface="Barlow" panose="00000500000000000000" pitchFamily="2" charset="0"/>
              </a:rPr>
              <a:t> </a:t>
            </a:r>
            <a:r>
              <a:rPr sz="2400" dirty="0" err="1">
                <a:latin typeface="Barlow" panose="00000500000000000000" pitchFamily="2" charset="0"/>
              </a:rPr>
              <a:t>diretas</a:t>
            </a:r>
            <a:r>
              <a:rPr sz="2400" dirty="0">
                <a:latin typeface="Barlow" panose="00000500000000000000" pitchFamily="2" charset="0"/>
              </a:rPr>
              <a:t>, a </a:t>
            </a:r>
            <a:r>
              <a:rPr sz="2400" dirty="0" err="1">
                <a:latin typeface="Barlow" panose="00000500000000000000" pitchFamily="2" charset="0"/>
              </a:rPr>
              <a:t>oposição</a:t>
            </a:r>
            <a:r>
              <a:rPr sz="2400" dirty="0">
                <a:latin typeface="Barlow" panose="00000500000000000000" pitchFamily="2" charset="0"/>
              </a:rPr>
              <a:t> </a:t>
            </a:r>
            <a:r>
              <a:rPr sz="2400" dirty="0" err="1">
                <a:latin typeface="Barlow" panose="00000500000000000000" pitchFamily="2" charset="0"/>
              </a:rPr>
              <a:t>participou</a:t>
            </a:r>
            <a:r>
              <a:rPr sz="2400" dirty="0">
                <a:latin typeface="Barlow" panose="00000500000000000000" pitchFamily="2" charset="0"/>
              </a:rPr>
              <a:t> das </a:t>
            </a:r>
            <a:r>
              <a:rPr sz="2400" dirty="0" err="1">
                <a:latin typeface="Barlow" panose="00000500000000000000" pitchFamily="2" charset="0"/>
              </a:rPr>
              <a:t>eleições</a:t>
            </a:r>
            <a:r>
              <a:rPr sz="2400" dirty="0">
                <a:latin typeface="Barlow" panose="00000500000000000000" pitchFamily="2" charset="0"/>
              </a:rPr>
              <a:t> </a:t>
            </a:r>
            <a:r>
              <a:rPr sz="2400" dirty="0" err="1">
                <a:latin typeface="Barlow" panose="00000500000000000000" pitchFamily="2" charset="0"/>
              </a:rPr>
              <a:t>indiretas</a:t>
            </a:r>
            <a:r>
              <a:rPr sz="2400" dirty="0">
                <a:latin typeface="Barlow" panose="00000500000000000000" pitchFamily="2" charset="0"/>
              </a:rPr>
              <a:t> de 1985. Tancredo Neves </a:t>
            </a:r>
            <a:r>
              <a:rPr sz="2400" dirty="0" err="1">
                <a:latin typeface="Barlow" panose="00000500000000000000" pitchFamily="2" charset="0"/>
              </a:rPr>
              <a:t>foi</a:t>
            </a:r>
            <a:r>
              <a:rPr sz="2400" dirty="0">
                <a:latin typeface="Barlow" panose="00000500000000000000" pitchFamily="2" charset="0"/>
              </a:rPr>
              <a:t> </a:t>
            </a:r>
            <a:r>
              <a:rPr sz="2400" dirty="0" err="1">
                <a:latin typeface="Barlow" panose="00000500000000000000" pitchFamily="2" charset="0"/>
              </a:rPr>
              <a:t>eleito</a:t>
            </a:r>
            <a:r>
              <a:rPr sz="2400" dirty="0">
                <a:latin typeface="Barlow" panose="00000500000000000000" pitchFamily="2" charset="0"/>
              </a:rPr>
              <a:t> </a:t>
            </a:r>
            <a:r>
              <a:rPr sz="2400" dirty="0" err="1">
                <a:latin typeface="Barlow" panose="00000500000000000000" pitchFamily="2" charset="0"/>
              </a:rPr>
              <a:t>presidente</a:t>
            </a:r>
            <a:r>
              <a:rPr sz="2400" dirty="0">
                <a:latin typeface="Barlow" panose="00000500000000000000" pitchFamily="2" charset="0"/>
              </a:rPr>
              <a:t>, </a:t>
            </a:r>
            <a:r>
              <a:rPr sz="2400" dirty="0" err="1">
                <a:latin typeface="Barlow" panose="00000500000000000000" pitchFamily="2" charset="0"/>
              </a:rPr>
              <a:t>marcando</a:t>
            </a:r>
            <a:r>
              <a:rPr sz="2400" dirty="0">
                <a:latin typeface="Barlow" panose="00000500000000000000" pitchFamily="2" charset="0"/>
              </a:rPr>
              <a:t> o </a:t>
            </a:r>
            <a:r>
              <a:rPr sz="2400" dirty="0" err="1">
                <a:latin typeface="Barlow" panose="00000500000000000000" pitchFamily="2" charset="0"/>
              </a:rPr>
              <a:t>fim</a:t>
            </a:r>
            <a:r>
              <a:rPr sz="2400" dirty="0">
                <a:latin typeface="Barlow" panose="00000500000000000000" pitchFamily="2" charset="0"/>
              </a:rPr>
              <a:t> da </a:t>
            </a:r>
            <a:r>
              <a:rPr sz="2400" dirty="0" err="1">
                <a:latin typeface="Barlow" panose="00000500000000000000" pitchFamily="2" charset="0"/>
              </a:rPr>
              <a:t>ditadura</a:t>
            </a:r>
            <a:r>
              <a:rPr sz="2400" dirty="0">
                <a:latin typeface="Barlow" panose="00000500000000000000" pitchFamily="2" charset="0"/>
              </a:rPr>
              <a:t> e o </a:t>
            </a:r>
            <a:r>
              <a:rPr sz="2400" dirty="0" err="1">
                <a:latin typeface="Barlow" panose="00000500000000000000" pitchFamily="2" charset="0"/>
              </a:rPr>
              <a:t>início</a:t>
            </a:r>
            <a:r>
              <a:rPr sz="2400" dirty="0">
                <a:latin typeface="Barlow" panose="00000500000000000000" pitchFamily="2" charset="0"/>
              </a:rPr>
              <a:t> da </a:t>
            </a:r>
            <a:r>
              <a:rPr sz="2400" dirty="0" err="1">
                <a:latin typeface="Barlow" panose="00000500000000000000" pitchFamily="2" charset="0"/>
              </a:rPr>
              <a:t>redemocratização</a:t>
            </a:r>
            <a:r>
              <a:rPr sz="2400" dirty="0">
                <a:latin typeface="Barlow" panose="00000500000000000000" pitchFamily="2" charset="0"/>
              </a:rPr>
              <a:t>.</a:t>
            </a:r>
          </a:p>
        </p:txBody>
      </p:sp>
      <p:pic>
        <p:nvPicPr>
          <p:cNvPr id="6146" name="Picture 2" descr="Tancredo Neves - Algo Sobre">
            <a:extLst>
              <a:ext uri="{FF2B5EF4-FFF2-40B4-BE49-F238E27FC236}">
                <a16:creationId xmlns:a16="http://schemas.microsoft.com/office/drawing/2014/main" id="{07433D83-3075-3D3C-D667-A742410738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8543" y="1720056"/>
            <a:ext cx="2962275" cy="428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00950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 descr="Foto em preto e branco de grupo de pessoas com terno e gravata&#10;&#10;Descrição gerada automaticamente">
            <a:extLst>
              <a:ext uri="{FF2B5EF4-FFF2-40B4-BE49-F238E27FC236}">
                <a16:creationId xmlns:a16="http://schemas.microsoft.com/office/drawing/2014/main" id="{727BF7AA-B63F-CE48-5A2B-C8CC1ACC5A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tângulo 7">
            <a:extLst>
              <a:ext uri="{FF2B5EF4-FFF2-40B4-BE49-F238E27FC236}">
                <a16:creationId xmlns:a16="http://schemas.microsoft.com/office/drawing/2014/main" id="{95788CEE-283C-1F64-75D4-6C8CAD072F6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alpha val="41000"/>
            </a:schemeClr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0967" y="536067"/>
            <a:ext cx="6653793" cy="742800"/>
          </a:xfrm>
        </p:spPr>
        <p:txBody>
          <a:bodyPr/>
          <a:lstStyle/>
          <a:p>
            <a:r>
              <a:rPr lang="pt-BR" sz="4400" dirty="0">
                <a:ln>
                  <a:solidFill>
                    <a:sysClr val="windowText" lastClr="000000"/>
                  </a:solidFill>
                </a:ln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A morte de Tancredo Neves</a:t>
            </a:r>
            <a:endParaRPr sz="4400" dirty="0">
              <a:ln>
                <a:solidFill>
                  <a:sysClr val="windowText" lastClr="000000"/>
                </a:solidFill>
              </a:ln>
              <a:solidFill>
                <a:schemeClr val="bg2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BDDE9262-3AC5-408E-1A3C-EFA4602B6B30}"/>
              </a:ext>
            </a:extLst>
          </p:cNvPr>
          <p:cNvSpPr txBox="1"/>
          <p:nvPr/>
        </p:nvSpPr>
        <p:spPr>
          <a:xfrm>
            <a:off x="701040" y="2307451"/>
            <a:ext cx="6111240" cy="1413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000" dirty="0">
                <a:solidFill>
                  <a:schemeClr val="bg2"/>
                </a:solidFill>
                <a:latin typeface="Barlow" panose="00000500000000000000" pitchFamily="2" charset="0"/>
              </a:rPr>
              <a:t>As vésperas de tomar posse como presidente, Tancredo Neves adoece e vem a falecer no dia 21 de abril de 1985.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821DCE4-3E32-323F-E762-2003A5F91F25}"/>
              </a:ext>
            </a:extLst>
          </p:cNvPr>
          <p:cNvSpPr txBox="1"/>
          <p:nvPr/>
        </p:nvSpPr>
        <p:spPr>
          <a:xfrm>
            <a:off x="701040" y="4042638"/>
            <a:ext cx="6111240" cy="1413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000" dirty="0">
                <a:solidFill>
                  <a:schemeClr val="bg2"/>
                </a:solidFill>
                <a:latin typeface="Barlow" panose="00000500000000000000" pitchFamily="2" charset="0"/>
              </a:rPr>
              <a:t>José Sarney, o seu vice, um dos civis mais identificados como regime militar, tornou-se o novo Presidente do brasil.</a:t>
            </a:r>
          </a:p>
        </p:txBody>
      </p:sp>
    </p:spTree>
    <p:extLst>
      <p:ext uri="{BB962C8B-B14F-4D97-AF65-F5344CB8AC3E}">
        <p14:creationId xmlns:p14="http://schemas.microsoft.com/office/powerpoint/2010/main" val="508242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2" grpId="0"/>
      <p:bldP spid="4" grpId="0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>
            <a:extLst>
              <a:ext uri="{FF2B5EF4-FFF2-40B4-BE49-F238E27FC236}">
                <a16:creationId xmlns:a16="http://schemas.microsoft.com/office/drawing/2014/main" id="{90D8368D-BB80-5BF3-0ECA-8AE040E1A6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2640" y="1648134"/>
            <a:ext cx="7800975" cy="4401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marL="179388" indent="-179388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just" eaLnBrk="1" hangingPunct="1">
              <a:buFont typeface="Wingdings" panose="05000000000000000000" pitchFamily="2" charset="2"/>
              <a:buChar char="§"/>
            </a:pPr>
            <a:r>
              <a:rPr lang="pt-BR" altLang="pt-BR" sz="2000" b="1" dirty="0">
                <a:latin typeface="Barlow" panose="00000500000000000000" pitchFamily="2" charset="0"/>
              </a:rPr>
              <a:t>Abril de 1984</a:t>
            </a:r>
            <a:r>
              <a:rPr lang="pt-BR" altLang="pt-BR" sz="2000" dirty="0">
                <a:latin typeface="Barlow" panose="00000500000000000000" pitchFamily="2" charset="0"/>
              </a:rPr>
              <a:t>: a emenda Dante de Oliveira, que previa a realização de eleição direta para a escolha do próximo presidente, é derrotada na Câmara dos Deputados.</a:t>
            </a:r>
          </a:p>
          <a:p>
            <a:pPr algn="just" eaLnBrk="1" hangingPunct="1">
              <a:buFont typeface="Wingdings" panose="05000000000000000000" pitchFamily="2" charset="2"/>
              <a:buChar char="§"/>
            </a:pPr>
            <a:endParaRPr lang="pt-BR" altLang="pt-BR" sz="2000" dirty="0">
              <a:latin typeface="Barlow" panose="00000500000000000000" pitchFamily="2" charset="0"/>
            </a:endParaRPr>
          </a:p>
          <a:p>
            <a:pPr algn="just" eaLnBrk="1" hangingPunct="1">
              <a:buFont typeface="Wingdings" panose="05000000000000000000" pitchFamily="2" charset="2"/>
              <a:buChar char="§"/>
            </a:pPr>
            <a:r>
              <a:rPr lang="pt-BR" altLang="pt-BR" sz="2000" b="1" dirty="0">
                <a:latin typeface="Barlow" panose="00000500000000000000" pitchFamily="2" charset="0"/>
              </a:rPr>
              <a:t>Janeiro de 1985</a:t>
            </a:r>
            <a:r>
              <a:rPr lang="pt-BR" altLang="pt-BR" sz="2000" dirty="0">
                <a:latin typeface="Barlow" panose="00000500000000000000" pitchFamily="2" charset="0"/>
              </a:rPr>
              <a:t>: Tancredo Neves, pela coligação conhecida como </a:t>
            </a:r>
            <a:r>
              <a:rPr lang="pt-BR" altLang="pt-BR" sz="2000" b="1" dirty="0">
                <a:latin typeface="Barlow" panose="00000500000000000000" pitchFamily="2" charset="0"/>
              </a:rPr>
              <a:t>Aliança democrática</a:t>
            </a:r>
            <a:r>
              <a:rPr lang="pt-BR" altLang="pt-BR" sz="2000" dirty="0">
                <a:latin typeface="Barlow" panose="00000500000000000000" pitchFamily="2" charset="0"/>
              </a:rPr>
              <a:t>, vence Paulo Maluf, candidato apoiado pelo governo militar, na eleição indireta para a presidência da república, realizada no Colégio Eleitoral.</a:t>
            </a:r>
          </a:p>
          <a:p>
            <a:pPr algn="just" eaLnBrk="1" hangingPunct="1">
              <a:buFont typeface="Wingdings" panose="05000000000000000000" pitchFamily="2" charset="2"/>
              <a:buChar char="§"/>
            </a:pPr>
            <a:endParaRPr lang="pt-BR" altLang="pt-BR" sz="2000" dirty="0">
              <a:latin typeface="Barlow" panose="00000500000000000000" pitchFamily="2" charset="0"/>
            </a:endParaRPr>
          </a:p>
          <a:p>
            <a:pPr algn="just" eaLnBrk="1" hangingPunct="1">
              <a:buFont typeface="Wingdings" panose="05000000000000000000" pitchFamily="2" charset="2"/>
              <a:buChar char="§"/>
            </a:pPr>
            <a:r>
              <a:rPr lang="pt-BR" altLang="pt-BR" sz="2000" b="1" dirty="0">
                <a:latin typeface="Barlow" panose="00000500000000000000" pitchFamily="2" charset="0"/>
              </a:rPr>
              <a:t>Março de 1985</a:t>
            </a:r>
            <a:r>
              <a:rPr lang="pt-BR" altLang="pt-BR" sz="2000" dirty="0">
                <a:latin typeface="Barlow" panose="00000500000000000000" pitchFamily="2" charset="0"/>
              </a:rPr>
              <a:t>: Tancredo adoece e seu vice, José Sarney, </a:t>
            </a:r>
            <a:br>
              <a:rPr lang="pt-BR" altLang="pt-BR" sz="2000" dirty="0">
                <a:latin typeface="Barlow" panose="00000500000000000000" pitchFamily="2" charset="0"/>
              </a:rPr>
            </a:br>
            <a:r>
              <a:rPr lang="pt-BR" altLang="pt-BR" sz="2000" dirty="0">
                <a:latin typeface="Barlow" panose="00000500000000000000" pitchFamily="2" charset="0"/>
              </a:rPr>
              <a:t>é empossado interinamente na presidência da república.</a:t>
            </a:r>
          </a:p>
          <a:p>
            <a:pPr algn="just" eaLnBrk="1" hangingPunct="1">
              <a:buFont typeface="Wingdings" panose="05000000000000000000" pitchFamily="2" charset="2"/>
              <a:buChar char="§"/>
            </a:pPr>
            <a:endParaRPr lang="pt-BR" altLang="pt-BR" sz="2000" dirty="0">
              <a:latin typeface="Barlow" panose="00000500000000000000" pitchFamily="2" charset="0"/>
            </a:endParaRPr>
          </a:p>
          <a:p>
            <a:pPr algn="just" eaLnBrk="1" hangingPunct="1">
              <a:buFont typeface="Wingdings" panose="05000000000000000000" pitchFamily="2" charset="2"/>
              <a:buChar char="§"/>
            </a:pPr>
            <a:r>
              <a:rPr lang="pt-BR" altLang="pt-BR" sz="2000" b="1" dirty="0">
                <a:latin typeface="Barlow" panose="00000500000000000000" pitchFamily="2" charset="0"/>
              </a:rPr>
              <a:t>21 de abril de 1985</a:t>
            </a:r>
            <a:r>
              <a:rPr lang="pt-BR" altLang="pt-BR" sz="2000" dirty="0">
                <a:latin typeface="Barlow" panose="00000500000000000000" pitchFamily="2" charset="0"/>
              </a:rPr>
              <a:t>: Tancredo morre e Sarney assume </a:t>
            </a:r>
            <a:br>
              <a:rPr lang="pt-BR" altLang="pt-BR" sz="2000" dirty="0">
                <a:latin typeface="Barlow" panose="00000500000000000000" pitchFamily="2" charset="0"/>
              </a:rPr>
            </a:br>
            <a:r>
              <a:rPr lang="pt-BR" altLang="pt-BR" sz="2000" dirty="0">
                <a:latin typeface="Barlow" panose="00000500000000000000" pitchFamily="2" charset="0"/>
              </a:rPr>
              <a:t>o cargo como titular.</a:t>
            </a:r>
          </a:p>
        </p:txBody>
      </p:sp>
      <p:sp>
        <p:nvSpPr>
          <p:cNvPr id="6148" name="Text Box 10">
            <a:extLst>
              <a:ext uri="{FF2B5EF4-FFF2-40B4-BE49-F238E27FC236}">
                <a16:creationId xmlns:a16="http://schemas.microsoft.com/office/drawing/2014/main" id="{0DB13616-0AAA-400B-1A1B-DF9E86C699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49450" y="666752"/>
            <a:ext cx="7800975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pt-BR" altLang="pt-BR" sz="2800" b="1" dirty="0">
                <a:latin typeface="Verdana" panose="020B0604030504040204" pitchFamily="34" charset="0"/>
              </a:rPr>
              <a:t>Sarney e o início da redemocratização (1985-1990)</a:t>
            </a:r>
            <a:endParaRPr lang="pt-BR" altLang="pt-BR" sz="2800" dirty="0">
              <a:latin typeface="Verdana" panose="020B0604030504040204" pitchFamily="34" charset="0"/>
            </a:endParaRPr>
          </a:p>
        </p:txBody>
      </p:sp>
      <p:pic>
        <p:nvPicPr>
          <p:cNvPr id="43016" name="Picture 8" descr="José Sarney – Wikipédia, a enciclopédia livre">
            <a:extLst>
              <a:ext uri="{FF2B5EF4-FFF2-40B4-BE49-F238E27FC236}">
                <a16:creationId xmlns:a16="http://schemas.microsoft.com/office/drawing/2014/main" id="{7E7BD42C-3982-6512-429E-19F7367092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49690" y="1764665"/>
            <a:ext cx="2095500" cy="280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E8FC94E7-3D58-68B3-20D6-96A3410362DC}"/>
              </a:ext>
            </a:extLst>
          </p:cNvPr>
          <p:cNvSpPr txBox="1"/>
          <p:nvPr/>
        </p:nvSpPr>
        <p:spPr>
          <a:xfrm>
            <a:off x="8949690" y="4677340"/>
            <a:ext cx="20955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dirty="0"/>
              <a:t>José Sarney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430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bldLvl="2" autoUpdateAnimBg="0"/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6">
            <a:extLst>
              <a:ext uri="{FF2B5EF4-FFF2-40B4-BE49-F238E27FC236}">
                <a16:creationId xmlns:a16="http://schemas.microsoft.com/office/drawing/2014/main" id="{3041A876-5C07-FCAC-26A0-D0DF1BE927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3440" y="1795463"/>
            <a:ext cx="9605010" cy="4094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marL="180000" indent="-180000">
              <a:buSzPct val="100000"/>
              <a:buFont typeface="Wingdings" pitchFamily="2" charset="2"/>
              <a:buChar char="§"/>
              <a:tabLst>
                <a:tab pos="228600" algn="l"/>
              </a:tabLst>
              <a:defRPr/>
            </a:pPr>
            <a:r>
              <a:rPr lang="pt-BR" sz="2000" dirty="0">
                <a:latin typeface="Barlow" panose="00000500000000000000" pitchFamily="2" charset="0"/>
                <a:ea typeface="ＭＳ Ｐゴシック" pitchFamily="34" charset="-128"/>
                <a:cs typeface="Arial" charset="0"/>
              </a:rPr>
              <a:t>Sarney promove várias mudanças que dão início ao processo de redemocratização do país. </a:t>
            </a:r>
          </a:p>
          <a:p>
            <a:pPr marL="169863" indent="-169863">
              <a:buSzPct val="100000"/>
              <a:buFont typeface="Wingdings" pitchFamily="2" charset="2"/>
              <a:buChar char="§"/>
              <a:tabLst>
                <a:tab pos="228600" algn="l"/>
              </a:tabLst>
              <a:defRPr/>
            </a:pPr>
            <a:endParaRPr lang="pt-BR" sz="2000" dirty="0">
              <a:latin typeface="Barlow" panose="00000500000000000000" pitchFamily="2" charset="0"/>
              <a:ea typeface="ＭＳ Ｐゴシック" pitchFamily="34" charset="-128"/>
              <a:cs typeface="Arial" charset="0"/>
            </a:endParaRPr>
          </a:p>
          <a:p>
            <a:pPr marL="356400" indent="-180000">
              <a:buSzPct val="100000"/>
              <a:buFont typeface="Arial" pitchFamily="34" charset="0"/>
              <a:buChar char="•"/>
              <a:tabLst>
                <a:tab pos="228600" algn="l"/>
              </a:tabLst>
              <a:defRPr/>
            </a:pPr>
            <a:r>
              <a:rPr lang="pt-BR" sz="2000" dirty="0">
                <a:latin typeface="Barlow" panose="00000500000000000000" pitchFamily="2" charset="0"/>
                <a:ea typeface="ＭＳ Ｐゴシック" pitchFamily="34" charset="-128"/>
                <a:cs typeface="Arial" charset="0"/>
              </a:rPr>
              <a:t>Facilita o registro de partidos políticos, o que permite a  legalização do PCB e do PC do B.</a:t>
            </a:r>
          </a:p>
          <a:p>
            <a:pPr marL="356400" indent="-180000">
              <a:buSzPct val="100000"/>
              <a:buFont typeface="Arial" pitchFamily="34" charset="0"/>
              <a:buChar char="•"/>
              <a:tabLst>
                <a:tab pos="228600" algn="l"/>
              </a:tabLst>
              <a:defRPr/>
            </a:pPr>
            <a:r>
              <a:rPr lang="pt-BR" sz="2000" dirty="0">
                <a:latin typeface="Barlow" panose="00000500000000000000" pitchFamily="2" charset="0"/>
                <a:ea typeface="ＭＳ Ｐゴシック" pitchFamily="34" charset="-128"/>
                <a:cs typeface="Arial" charset="0"/>
              </a:rPr>
              <a:t>O Congresso aprova eleições diretas para as prefeituras </a:t>
            </a:r>
            <a:br>
              <a:rPr lang="pt-BR" sz="2000" dirty="0">
                <a:latin typeface="Barlow" panose="00000500000000000000" pitchFamily="2" charset="0"/>
                <a:ea typeface="ＭＳ Ｐゴシック" pitchFamily="34" charset="-128"/>
                <a:cs typeface="Arial" charset="0"/>
              </a:rPr>
            </a:br>
            <a:r>
              <a:rPr lang="pt-BR" sz="2000" dirty="0">
                <a:latin typeface="Barlow" panose="00000500000000000000" pitchFamily="2" charset="0"/>
                <a:ea typeface="ＭＳ Ｐゴシック" pitchFamily="34" charset="-128"/>
                <a:cs typeface="Arial" charset="0"/>
              </a:rPr>
              <a:t>das capitais e de outras cidades consideradas de </a:t>
            </a:r>
            <a:br>
              <a:rPr lang="pt-BR" sz="2000" dirty="0">
                <a:latin typeface="Barlow" panose="00000500000000000000" pitchFamily="2" charset="0"/>
                <a:ea typeface="ＭＳ Ｐゴシック" pitchFamily="34" charset="-128"/>
                <a:cs typeface="Arial" charset="0"/>
              </a:rPr>
            </a:br>
            <a:r>
              <a:rPr lang="pt-BR" sz="2000" dirty="0">
                <a:latin typeface="Barlow" panose="00000500000000000000" pitchFamily="2" charset="0"/>
                <a:ea typeface="ＭＳ Ｐゴシック" pitchFamily="34" charset="-128"/>
                <a:cs typeface="Arial" charset="0"/>
              </a:rPr>
              <a:t>segurança nacional.</a:t>
            </a:r>
          </a:p>
          <a:p>
            <a:pPr marL="356400" indent="-180000">
              <a:buSzPct val="100000"/>
              <a:buFont typeface="Arial" pitchFamily="34" charset="0"/>
              <a:buChar char="•"/>
              <a:tabLst>
                <a:tab pos="228600" algn="l"/>
              </a:tabLst>
              <a:defRPr/>
            </a:pPr>
            <a:r>
              <a:rPr lang="pt-BR" sz="2000" dirty="0">
                <a:latin typeface="Barlow" panose="00000500000000000000" pitchFamily="2" charset="0"/>
                <a:ea typeface="ＭＳ Ｐゴシック" pitchFamily="34" charset="-128"/>
                <a:cs typeface="Arial" charset="0"/>
              </a:rPr>
              <a:t>O presidente convoca a Assembleia Constituinte, </a:t>
            </a:r>
            <a:br>
              <a:rPr lang="pt-BR" sz="2000" dirty="0">
                <a:latin typeface="Barlow" panose="00000500000000000000" pitchFamily="2" charset="0"/>
                <a:ea typeface="ＭＳ Ｐゴシック" pitchFamily="34" charset="-128"/>
                <a:cs typeface="Arial" charset="0"/>
              </a:rPr>
            </a:br>
            <a:r>
              <a:rPr lang="pt-BR" sz="2000" dirty="0">
                <a:latin typeface="Barlow" panose="00000500000000000000" pitchFamily="2" charset="0"/>
                <a:ea typeface="ＭＳ Ｐゴシック" pitchFamily="34" charset="-128"/>
                <a:cs typeface="Arial" charset="0"/>
              </a:rPr>
              <a:t>encarregada de elaborar uma nova Constituição para o país.</a:t>
            </a:r>
          </a:p>
          <a:p>
            <a:pPr marL="169863" indent="-169863">
              <a:buSzPct val="100000"/>
              <a:buFont typeface="Wingdings" pitchFamily="2" charset="2"/>
              <a:buChar char="§"/>
              <a:tabLst>
                <a:tab pos="228600" algn="l"/>
              </a:tabLst>
              <a:defRPr/>
            </a:pPr>
            <a:endParaRPr lang="pt-BR" sz="2000" dirty="0">
              <a:latin typeface="Barlow" panose="00000500000000000000" pitchFamily="2" charset="0"/>
              <a:ea typeface="ＭＳ Ｐゴシック" pitchFamily="34" charset="-128"/>
              <a:cs typeface="Arial" charset="0"/>
            </a:endParaRPr>
          </a:p>
          <a:p>
            <a:pPr marL="180000" indent="-180000">
              <a:buSzPct val="100000"/>
              <a:buFont typeface="Wingdings" pitchFamily="2" charset="2"/>
              <a:buChar char="§"/>
              <a:tabLst>
                <a:tab pos="228600" algn="l"/>
              </a:tabLst>
              <a:defRPr/>
            </a:pPr>
            <a:r>
              <a:rPr lang="pt-BR" sz="2000" dirty="0">
                <a:latin typeface="Barlow" panose="00000500000000000000" pitchFamily="2" charset="0"/>
                <a:ea typeface="ＭＳ Ｐゴシック" pitchFamily="34" charset="-128"/>
                <a:cs typeface="Arial" charset="0"/>
              </a:rPr>
              <a:t>Para conter a inflação, que chegava a 200% ao ano, o governo cria o </a:t>
            </a:r>
            <a:r>
              <a:rPr lang="pt-BR" sz="2000" b="1" dirty="0">
                <a:latin typeface="Barlow" panose="00000500000000000000" pitchFamily="2" charset="0"/>
                <a:ea typeface="ＭＳ Ｐゴシック" pitchFamily="34" charset="-128"/>
                <a:cs typeface="Arial" charset="0"/>
              </a:rPr>
              <a:t>Plano Cruzado</a:t>
            </a:r>
            <a:r>
              <a:rPr lang="pt-BR" sz="2000" dirty="0">
                <a:latin typeface="Barlow" panose="00000500000000000000" pitchFamily="2" charset="0"/>
                <a:ea typeface="ＭＳ Ｐゴシック" pitchFamily="34" charset="-128"/>
                <a:cs typeface="Arial" charset="0"/>
              </a:rPr>
              <a:t>,</a:t>
            </a:r>
            <a:r>
              <a:rPr lang="pt-BR" sz="2000" b="1" dirty="0">
                <a:latin typeface="Barlow" panose="00000500000000000000" pitchFamily="2" charset="0"/>
                <a:ea typeface="ＭＳ Ｐゴシック" pitchFamily="34" charset="-128"/>
                <a:cs typeface="Arial" charset="0"/>
              </a:rPr>
              <a:t> </a:t>
            </a:r>
            <a:r>
              <a:rPr lang="pt-BR" sz="2000" dirty="0">
                <a:latin typeface="Barlow" panose="00000500000000000000" pitchFamily="2" charset="0"/>
                <a:ea typeface="ＭＳ Ｐゴシック" pitchFamily="34" charset="-128"/>
                <a:cs typeface="Arial" charset="0"/>
              </a:rPr>
              <a:t>em janeiro de 1986.</a:t>
            </a:r>
          </a:p>
        </p:txBody>
      </p:sp>
      <p:sp>
        <p:nvSpPr>
          <p:cNvPr id="7171" name="Text Box 10">
            <a:extLst>
              <a:ext uri="{FF2B5EF4-FFF2-40B4-BE49-F238E27FC236}">
                <a16:creationId xmlns:a16="http://schemas.microsoft.com/office/drawing/2014/main" id="{2FEE46FB-9CCD-6C6F-23F9-A991E5872F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49451" y="590869"/>
            <a:ext cx="7800975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pt-BR" altLang="pt-BR" sz="2800" b="1" dirty="0">
                <a:latin typeface="Verdana" panose="020B0604030504040204" pitchFamily="34" charset="0"/>
              </a:rPr>
              <a:t>Sarney e o início da redemocratização (1985-1990)</a:t>
            </a:r>
            <a:endParaRPr lang="pt-BR" altLang="pt-BR" sz="2800" dirty="0">
              <a:latin typeface="Verdana" panose="020B060403050404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1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build="p" bldLvl="2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6">
            <a:extLst>
              <a:ext uri="{FF2B5EF4-FFF2-40B4-BE49-F238E27FC236}">
                <a16:creationId xmlns:a16="http://schemas.microsoft.com/office/drawing/2014/main" id="{0D8D1196-0851-8CCC-F4D7-EB8E103D3C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8748" y="2323754"/>
            <a:ext cx="7386320" cy="31700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marL="179388" indent="-179388" eaLnBrk="0" hangingPunct="0">
              <a:tabLst>
                <a:tab pos="228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tabLst>
                <a:tab pos="228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tabLst>
                <a:tab pos="228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tabLst>
                <a:tab pos="228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tabLst>
                <a:tab pos="228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buSzPct val="100000"/>
              <a:buFont typeface="Wingdings" panose="05000000000000000000" pitchFamily="2" charset="2"/>
              <a:buChar char="§"/>
            </a:pPr>
            <a:r>
              <a:rPr lang="pt-BR" altLang="pt-BR" sz="2000" dirty="0">
                <a:latin typeface="Barlow" panose="00000500000000000000" pitchFamily="2" charset="0"/>
                <a:cs typeface="Arial" panose="020B0604020202020204" pitchFamily="34" charset="0"/>
              </a:rPr>
              <a:t>O cruzeiro, moeda brasileira na época, perde três zeros e vira cruzado. </a:t>
            </a:r>
          </a:p>
          <a:p>
            <a:pPr eaLnBrk="1" hangingPunct="1">
              <a:buSzPct val="100000"/>
              <a:buFont typeface="Wingdings" panose="05000000000000000000" pitchFamily="2" charset="2"/>
              <a:buChar char="§"/>
            </a:pPr>
            <a:endParaRPr lang="pt-BR" altLang="pt-BR" sz="2000" dirty="0">
              <a:latin typeface="Barlow" panose="00000500000000000000" pitchFamily="2" charset="0"/>
              <a:cs typeface="Arial" panose="020B0604020202020204" pitchFamily="34" charset="0"/>
            </a:endParaRPr>
          </a:p>
          <a:p>
            <a:pPr eaLnBrk="1" hangingPunct="1">
              <a:buSzPct val="100000"/>
              <a:buFont typeface="Wingdings" panose="05000000000000000000" pitchFamily="2" charset="2"/>
              <a:buChar char="§"/>
            </a:pPr>
            <a:r>
              <a:rPr lang="pt-BR" altLang="pt-BR" sz="2000" dirty="0">
                <a:latin typeface="Barlow" panose="00000500000000000000" pitchFamily="2" charset="0"/>
                <a:cs typeface="Arial" panose="020B0604020202020204" pitchFamily="34" charset="0"/>
              </a:rPr>
              <a:t>Estabelece o congelamento de preços e salários.</a:t>
            </a:r>
          </a:p>
          <a:p>
            <a:pPr eaLnBrk="1" hangingPunct="1">
              <a:buSzPct val="100000"/>
              <a:buFont typeface="Wingdings" panose="05000000000000000000" pitchFamily="2" charset="2"/>
              <a:buChar char="§"/>
            </a:pPr>
            <a:endParaRPr lang="pt-BR" altLang="pt-BR" sz="2000" dirty="0">
              <a:latin typeface="Barlow" panose="00000500000000000000" pitchFamily="2" charset="0"/>
              <a:cs typeface="Arial" panose="020B0604020202020204" pitchFamily="34" charset="0"/>
            </a:endParaRPr>
          </a:p>
          <a:p>
            <a:pPr eaLnBrk="1" hangingPunct="1">
              <a:buSzPct val="100000"/>
              <a:buFont typeface="Wingdings" panose="05000000000000000000" pitchFamily="2" charset="2"/>
              <a:buChar char="§"/>
            </a:pPr>
            <a:r>
              <a:rPr lang="pt-BR" altLang="pt-BR" sz="2000" dirty="0">
                <a:latin typeface="Barlow" panose="00000500000000000000" pitchFamily="2" charset="0"/>
                <a:cs typeface="Arial" panose="020B0604020202020204" pitchFamily="34" charset="0"/>
              </a:rPr>
              <a:t>Determina o reajuste salarial sempre que a inflação </a:t>
            </a:r>
            <a:br>
              <a:rPr lang="pt-BR" altLang="pt-BR" sz="2000" dirty="0">
                <a:latin typeface="Barlow" panose="00000500000000000000" pitchFamily="2" charset="0"/>
                <a:cs typeface="Arial" panose="020B0604020202020204" pitchFamily="34" charset="0"/>
              </a:rPr>
            </a:br>
            <a:r>
              <a:rPr lang="pt-BR" altLang="pt-BR" sz="2000" dirty="0">
                <a:latin typeface="Barlow" panose="00000500000000000000" pitchFamily="2" charset="0"/>
                <a:cs typeface="Arial" panose="020B0604020202020204" pitchFamily="34" charset="0"/>
              </a:rPr>
              <a:t>atingisse 20%. </a:t>
            </a:r>
          </a:p>
          <a:p>
            <a:pPr eaLnBrk="1" hangingPunct="1">
              <a:buSzPct val="100000"/>
              <a:buFont typeface="Wingdings" panose="05000000000000000000" pitchFamily="2" charset="2"/>
              <a:buChar char="§"/>
            </a:pPr>
            <a:endParaRPr lang="pt-BR" altLang="pt-BR" sz="2000" dirty="0">
              <a:latin typeface="Barlow" panose="00000500000000000000" pitchFamily="2" charset="0"/>
              <a:cs typeface="Arial" panose="020B0604020202020204" pitchFamily="34" charset="0"/>
            </a:endParaRPr>
          </a:p>
          <a:p>
            <a:pPr eaLnBrk="1" hangingPunct="1">
              <a:buSzPct val="100000"/>
              <a:buFont typeface="Wingdings" panose="05000000000000000000" pitchFamily="2" charset="2"/>
              <a:buChar char="§"/>
            </a:pPr>
            <a:r>
              <a:rPr lang="pt-BR" altLang="pt-BR" sz="2000" dirty="0">
                <a:latin typeface="Barlow" panose="00000500000000000000" pitchFamily="2" charset="0"/>
                <a:cs typeface="Arial" panose="020B0604020202020204" pitchFamily="34" charset="0"/>
              </a:rPr>
              <a:t>Lança outros planos econômicos: o Plano Cruzado II (1986), o Plano Bresser (1987) e o Plano Verão (1989).</a:t>
            </a:r>
          </a:p>
        </p:txBody>
      </p:sp>
      <p:sp>
        <p:nvSpPr>
          <p:cNvPr id="8195" name="Text Box 10">
            <a:extLst>
              <a:ext uri="{FF2B5EF4-FFF2-40B4-BE49-F238E27FC236}">
                <a16:creationId xmlns:a16="http://schemas.microsoft.com/office/drawing/2014/main" id="{3E21F216-5E8D-48EB-09ED-A360FFD8DF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49451" y="783432"/>
            <a:ext cx="7800975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pt-BR" altLang="pt-BR" sz="2800" b="1" dirty="0">
                <a:latin typeface="Verdana" panose="020B0604030504040204" pitchFamily="34" charset="0"/>
              </a:rPr>
              <a:t>Sarney e o início da redemocratização (1985-1990)</a:t>
            </a:r>
            <a:endParaRPr lang="pt-BR" altLang="pt-BR" sz="2800" dirty="0">
              <a:latin typeface="Verdana" panose="020B0604030504040204" pitchFamily="34" charset="0"/>
            </a:endParaRPr>
          </a:p>
        </p:txBody>
      </p:sp>
      <p:pic>
        <p:nvPicPr>
          <p:cNvPr id="38914" name="Picture 2" descr="Cruzado Novo - Desciclopédia">
            <a:extLst>
              <a:ext uri="{FF2B5EF4-FFF2-40B4-BE49-F238E27FC236}">
                <a16:creationId xmlns:a16="http://schemas.microsoft.com/office/drawing/2014/main" id="{D14F1D83-126D-F36D-F930-63895708FC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5068" y="1737519"/>
            <a:ext cx="3148122" cy="1474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916" name="Picture 4" descr="Catálogo Vieira Nº 199 - 1000 Cruzados C/C de (1 Cruzado Novo) (Machado de  Assis) - Numismática Vieira">
            <a:extLst>
              <a:ext uri="{FF2B5EF4-FFF2-40B4-BE49-F238E27FC236}">
                <a16:creationId xmlns:a16="http://schemas.microsoft.com/office/drawing/2014/main" id="{80B04453-49FF-607F-57B3-95F8D0A995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3816" y="3645755"/>
            <a:ext cx="3212478" cy="15460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89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89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build="p" bldLvl="2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10">
            <a:extLst>
              <a:ext uri="{FF2B5EF4-FFF2-40B4-BE49-F238E27FC236}">
                <a16:creationId xmlns:a16="http://schemas.microsoft.com/office/drawing/2014/main" id="{418217F9-8560-97C5-9DC4-A86E32EAE3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49451" y="306389"/>
            <a:ext cx="78009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pt-BR" altLang="pt-BR" sz="2800" b="1">
                <a:latin typeface="Verdana" panose="020B0604030504040204" pitchFamily="34" charset="0"/>
              </a:rPr>
              <a:t>A Constituição de 1988</a:t>
            </a:r>
            <a:endParaRPr lang="pt-BR" altLang="pt-BR" sz="2800">
              <a:latin typeface="Verdana" panose="020B0604030504040204" pitchFamily="34" charset="0"/>
            </a:endParaRPr>
          </a:p>
        </p:txBody>
      </p:sp>
      <p:grpSp>
        <p:nvGrpSpPr>
          <p:cNvPr id="2" name="Grupo 44">
            <a:extLst>
              <a:ext uri="{FF2B5EF4-FFF2-40B4-BE49-F238E27FC236}">
                <a16:creationId xmlns:a16="http://schemas.microsoft.com/office/drawing/2014/main" id="{B925C5D1-A117-410F-2BDC-F152D8B1313A}"/>
              </a:ext>
            </a:extLst>
          </p:cNvPr>
          <p:cNvGrpSpPr>
            <a:grpSpLocks/>
          </p:cNvGrpSpPr>
          <p:nvPr/>
        </p:nvGrpSpPr>
        <p:grpSpPr bwMode="auto">
          <a:xfrm>
            <a:off x="904240" y="1652802"/>
            <a:ext cx="10414000" cy="4220897"/>
            <a:chOff x="215900" y="1180962"/>
            <a:chExt cx="8928100" cy="3405897"/>
          </a:xfrm>
        </p:grpSpPr>
        <p:grpSp>
          <p:nvGrpSpPr>
            <p:cNvPr id="9220" name="Grupo 43">
              <a:extLst>
                <a:ext uri="{FF2B5EF4-FFF2-40B4-BE49-F238E27FC236}">
                  <a16:creationId xmlns:a16="http://schemas.microsoft.com/office/drawing/2014/main" id="{E1B36288-EDAB-415E-022B-8A7FC7200C0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15900" y="1180962"/>
              <a:ext cx="8261350" cy="3405897"/>
              <a:chOff x="215900" y="1180962"/>
              <a:chExt cx="8261350" cy="3405897"/>
            </a:xfrm>
          </p:grpSpPr>
          <p:cxnSp>
            <p:nvCxnSpPr>
              <p:cNvPr id="9222" name="AutoShape 10">
                <a:extLst>
                  <a:ext uri="{FF2B5EF4-FFF2-40B4-BE49-F238E27FC236}">
                    <a16:creationId xmlns:a16="http://schemas.microsoft.com/office/drawing/2014/main" id="{4A2841A6-9766-ECAC-77B1-745472C24866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flipV="1">
                <a:off x="933450" y="2095500"/>
                <a:ext cx="7543800" cy="9526"/>
              </a:xfrm>
              <a:prstGeom prst="straightConnector1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9223" name="AutoShape 11">
                <a:extLst>
                  <a:ext uri="{FF2B5EF4-FFF2-40B4-BE49-F238E27FC236}">
                    <a16:creationId xmlns:a16="http://schemas.microsoft.com/office/drawing/2014/main" id="{3FA1BA03-FADB-322F-006F-6314C29FA43D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4468813" y="1819275"/>
                <a:ext cx="0" cy="276225"/>
              </a:xfrm>
              <a:prstGeom prst="straightConnector1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9224" name="AutoShape 12">
                <a:extLst>
                  <a:ext uri="{FF2B5EF4-FFF2-40B4-BE49-F238E27FC236}">
                    <a16:creationId xmlns:a16="http://schemas.microsoft.com/office/drawing/2014/main" id="{B1F88E94-20EB-0562-A2BB-238D5D06FAE8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941387" y="2095500"/>
                <a:ext cx="0" cy="219075"/>
              </a:xfrm>
              <a:prstGeom prst="straightConnector1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9225" name="AutoShape 13">
                <a:extLst>
                  <a:ext uri="{FF2B5EF4-FFF2-40B4-BE49-F238E27FC236}">
                    <a16:creationId xmlns:a16="http://schemas.microsoft.com/office/drawing/2014/main" id="{61175AE4-578C-DB53-4E5D-FD897EE83C59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2514600" y="2095500"/>
                <a:ext cx="0" cy="219075"/>
              </a:xfrm>
              <a:prstGeom prst="straightConnector1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9226" name="AutoShape 14">
                <a:extLst>
                  <a:ext uri="{FF2B5EF4-FFF2-40B4-BE49-F238E27FC236}">
                    <a16:creationId xmlns:a16="http://schemas.microsoft.com/office/drawing/2014/main" id="{5103465A-D1AE-98EA-1D70-EC447001BE7B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4052890" y="2095500"/>
                <a:ext cx="0" cy="219075"/>
              </a:xfrm>
              <a:prstGeom prst="straightConnector1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9227" name="AutoShape 15">
                <a:extLst>
                  <a:ext uri="{FF2B5EF4-FFF2-40B4-BE49-F238E27FC236}">
                    <a16:creationId xmlns:a16="http://schemas.microsoft.com/office/drawing/2014/main" id="{E0B22AE3-E8D3-CB17-1B28-70DDD0198982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5519738" y="2095500"/>
                <a:ext cx="0" cy="219075"/>
              </a:xfrm>
              <a:prstGeom prst="straightConnector1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9228" name="AutoShape 16">
                <a:extLst>
                  <a:ext uri="{FF2B5EF4-FFF2-40B4-BE49-F238E27FC236}">
                    <a16:creationId xmlns:a16="http://schemas.microsoft.com/office/drawing/2014/main" id="{2E7AC198-910F-7832-A28F-44506B4AE442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6986586" y="2095500"/>
                <a:ext cx="0" cy="219075"/>
              </a:xfrm>
              <a:prstGeom prst="straightConnector1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9229" name="AutoShape 18">
                <a:extLst>
                  <a:ext uri="{FF2B5EF4-FFF2-40B4-BE49-F238E27FC236}">
                    <a16:creationId xmlns:a16="http://schemas.microsoft.com/office/drawing/2014/main" id="{217412F0-B2E7-B455-AB1C-3E0E05D19632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8462959" y="2095500"/>
                <a:ext cx="0" cy="219075"/>
              </a:xfrm>
              <a:prstGeom prst="straightConnector1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9230" name="Rounded Rectangle 16">
                <a:extLst>
                  <a:ext uri="{FF2B5EF4-FFF2-40B4-BE49-F238E27FC236}">
                    <a16:creationId xmlns:a16="http://schemas.microsoft.com/office/drawing/2014/main" id="{352660D5-AB89-EDBF-D789-18A2B5D0E18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38241" y="1180962"/>
                <a:ext cx="3750021" cy="601896"/>
              </a:xfrm>
              <a:prstGeom prst="roundRect">
                <a:avLst>
                  <a:gd name="adj" fmla="val 16667"/>
                </a:avLst>
              </a:prstGeom>
              <a:solidFill>
                <a:srgbClr val="D01914">
                  <a:alpha val="20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0" tIns="90000" rIns="0" bIns="90000" anchor="ctr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algn="ctr" eaLnBrk="1" hangingPunct="1">
                  <a:spcAft>
                    <a:spcPts val="1000"/>
                  </a:spcAft>
                </a:pPr>
                <a:r>
                  <a:rPr lang="pt-BR" altLang="pt-BR" sz="1600" b="1">
                    <a:latin typeface="Barlow" panose="00000500000000000000" pitchFamily="2" charset="0"/>
                  </a:rPr>
                  <a:t>A Constituição de 1988</a:t>
                </a:r>
                <a:br>
                  <a:rPr lang="pt-BR" altLang="pt-BR" sz="1600" b="1">
                    <a:latin typeface="Barlow" panose="00000500000000000000" pitchFamily="2" charset="0"/>
                  </a:rPr>
                </a:br>
                <a:r>
                  <a:rPr lang="pt-BR" altLang="pt-BR" sz="1600" b="1">
                    <a:latin typeface="Barlow" panose="00000500000000000000" pitchFamily="2" charset="0"/>
                  </a:rPr>
                  <a:t>(Constituição Cidadã)</a:t>
                </a:r>
                <a:endParaRPr lang="pt-BR" altLang="pt-BR" sz="1600">
                  <a:latin typeface="Barlow" panose="00000500000000000000" pitchFamily="2" charset="0"/>
                </a:endParaRPr>
              </a:p>
            </p:txBody>
          </p:sp>
          <p:sp>
            <p:nvSpPr>
              <p:cNvPr id="9231" name="Rounded Rectangle 16">
                <a:extLst>
                  <a:ext uri="{FF2B5EF4-FFF2-40B4-BE49-F238E27FC236}">
                    <a16:creationId xmlns:a16="http://schemas.microsoft.com/office/drawing/2014/main" id="{62FEE63A-4FFC-63AF-9663-E13220D150A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5900" y="2494482"/>
                <a:ext cx="1450975" cy="1468209"/>
              </a:xfrm>
              <a:prstGeom prst="roundRect">
                <a:avLst>
                  <a:gd name="adj" fmla="val 16667"/>
                </a:avLst>
              </a:prstGeom>
              <a:solidFill>
                <a:srgbClr val="D01914">
                  <a:alpha val="20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0" tIns="90000" rIns="0" bIns="90000" anchor="ctr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algn="ctr" eaLnBrk="1" hangingPunct="1">
                  <a:spcAft>
                    <a:spcPts val="1000"/>
                  </a:spcAft>
                </a:pPr>
                <a:r>
                  <a:rPr lang="pt-BR" altLang="pt-BR" sz="1600" dirty="0">
                    <a:latin typeface="Barlow" panose="00000500000000000000" pitchFamily="2" charset="0"/>
                  </a:rPr>
                  <a:t>Voto facultativo aos analfabetos, jovens entre 16 e 18 anos e maiores de 70 anos</a:t>
                </a:r>
                <a:endParaRPr lang="pt-BR" altLang="pt-BR" sz="4800" dirty="0">
                  <a:latin typeface="Barlow" panose="00000500000000000000" pitchFamily="2" charset="0"/>
                </a:endParaRPr>
              </a:p>
            </p:txBody>
          </p:sp>
          <p:sp>
            <p:nvSpPr>
              <p:cNvPr id="9232" name="Rounded Rectangle 16">
                <a:extLst>
                  <a:ext uri="{FF2B5EF4-FFF2-40B4-BE49-F238E27FC236}">
                    <a16:creationId xmlns:a16="http://schemas.microsoft.com/office/drawing/2014/main" id="{CD2F5595-EAC4-ADA6-EBAD-5DC7F3FB6CC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52592" y="2496117"/>
                <a:ext cx="1524016" cy="1261342"/>
              </a:xfrm>
              <a:prstGeom prst="roundRect">
                <a:avLst>
                  <a:gd name="adj" fmla="val 16667"/>
                </a:avLst>
              </a:prstGeom>
              <a:solidFill>
                <a:srgbClr val="D01914">
                  <a:alpha val="20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0" tIns="90000" rIns="0" bIns="90000" anchor="ctr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algn="ctr" eaLnBrk="1" hangingPunct="1">
                  <a:spcAft>
                    <a:spcPts val="1000"/>
                  </a:spcAft>
                </a:pPr>
                <a:r>
                  <a:rPr lang="pt-BR" altLang="pt-BR" sz="1600">
                    <a:latin typeface="Barlow" panose="00000500000000000000" pitchFamily="2" charset="0"/>
                  </a:rPr>
                  <a:t>O racismo e a tortura tornam-se crimes inafiançáveis e imprescritíveis</a:t>
                </a:r>
                <a:endParaRPr lang="pt-BR" altLang="pt-BR" sz="4800">
                  <a:latin typeface="Barlow" panose="00000500000000000000" pitchFamily="2" charset="0"/>
                </a:endParaRPr>
              </a:p>
            </p:txBody>
          </p:sp>
          <p:sp>
            <p:nvSpPr>
              <p:cNvPr id="9233" name="Rounded Rectangle 16">
                <a:extLst>
                  <a:ext uri="{FF2B5EF4-FFF2-40B4-BE49-F238E27FC236}">
                    <a16:creationId xmlns:a16="http://schemas.microsoft.com/office/drawing/2014/main" id="{0C1406C9-10E4-3CF6-BBD4-516A39D9B02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62325" y="2384065"/>
                <a:ext cx="1381131" cy="1261342"/>
              </a:xfrm>
              <a:prstGeom prst="roundRect">
                <a:avLst>
                  <a:gd name="adj" fmla="val 16667"/>
                </a:avLst>
              </a:prstGeom>
              <a:solidFill>
                <a:srgbClr val="D01914">
                  <a:alpha val="20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0" tIns="90000" rIns="0" bIns="90000" anchor="ctr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algn="ctr" eaLnBrk="1" hangingPunct="1">
                  <a:spcAft>
                    <a:spcPts val="1000"/>
                  </a:spcAft>
                </a:pPr>
                <a:r>
                  <a:rPr lang="pt-BR" altLang="pt-BR" sz="1600">
                    <a:latin typeface="Barlow" panose="00000500000000000000" pitchFamily="2" charset="0"/>
                  </a:rPr>
                  <a:t>Inclusão das principais conquistas trabalhistas desde a CLT</a:t>
                </a:r>
                <a:endParaRPr lang="pt-BR" altLang="pt-BR" sz="4800">
                  <a:latin typeface="Barlow" panose="00000500000000000000" pitchFamily="2" charset="0"/>
                </a:endParaRPr>
              </a:p>
            </p:txBody>
          </p:sp>
          <p:sp>
            <p:nvSpPr>
              <p:cNvPr id="9234" name="Rounded Rectangle 16">
                <a:extLst>
                  <a:ext uri="{FF2B5EF4-FFF2-40B4-BE49-F238E27FC236}">
                    <a16:creationId xmlns:a16="http://schemas.microsoft.com/office/drawing/2014/main" id="{3E288E93-4FF4-039B-45CD-B8C3F42BD78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29175" y="2612276"/>
                <a:ext cx="1381125" cy="1656366"/>
              </a:xfrm>
              <a:prstGeom prst="roundRect">
                <a:avLst>
                  <a:gd name="adj" fmla="val 16667"/>
                </a:avLst>
              </a:prstGeom>
              <a:solidFill>
                <a:srgbClr val="D01914">
                  <a:alpha val="20000"/>
                </a:srgbClr>
              </a:solidFill>
              <a:ln w="9525">
                <a:noFill/>
                <a:round/>
                <a:headEnd/>
                <a:tailEnd/>
              </a:ln>
            </p:spPr>
            <p:txBody>
              <a:bodyPr lIns="0" tIns="90000" rIns="0" bIns="90000" anchor="ctr">
                <a:spAutoFit/>
              </a:bodyPr>
              <a:lstStyle/>
              <a:p>
                <a:pPr algn="ctr">
                  <a:spcAft>
                    <a:spcPts val="1000"/>
                  </a:spcAft>
                  <a:defRPr/>
                </a:pPr>
                <a:r>
                  <a:rPr lang="pt-BR" sz="1600" dirty="0">
                    <a:latin typeface="Barlow" panose="00000500000000000000" pitchFamily="2" charset="0"/>
                    <a:ea typeface="ＭＳ Ｐゴシック" pitchFamily="34" charset="-128"/>
                  </a:rPr>
                  <a:t>Jornada de trabalho de 44 horas semanais, direito de greve, adicional de 1/3 do salário </a:t>
                </a:r>
                <a:r>
                  <a:rPr lang="pt-BR" sz="1600" spc="-10" dirty="0">
                    <a:latin typeface="Barlow" panose="00000500000000000000" pitchFamily="2" charset="0"/>
                    <a:ea typeface="ＭＳ Ｐゴシック" pitchFamily="34" charset="-128"/>
                  </a:rPr>
                  <a:t>nas férias etc</a:t>
                </a:r>
                <a:r>
                  <a:rPr lang="pt-BR" sz="1600" dirty="0">
                    <a:latin typeface="Barlow" panose="00000500000000000000" pitchFamily="2" charset="0"/>
                    <a:ea typeface="ＭＳ Ｐゴシック" pitchFamily="34" charset="-128"/>
                  </a:rPr>
                  <a:t>.</a:t>
                </a:r>
                <a:endParaRPr lang="pt-BR" sz="4800" dirty="0">
                  <a:latin typeface="Barlow" panose="00000500000000000000" pitchFamily="2" charset="0"/>
                  <a:ea typeface="ＭＳ Ｐゴシック" pitchFamily="34" charset="-128"/>
                </a:endParaRPr>
              </a:p>
            </p:txBody>
          </p:sp>
          <p:sp>
            <p:nvSpPr>
              <p:cNvPr id="39" name="Rounded Rectangle 16">
                <a:extLst>
                  <a:ext uri="{FF2B5EF4-FFF2-40B4-BE49-F238E27FC236}">
                    <a16:creationId xmlns:a16="http://schemas.microsoft.com/office/drawing/2014/main" id="{714D8694-6968-575A-E657-406D85F0ACE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57925" y="2521103"/>
                <a:ext cx="1466850" cy="2065756"/>
              </a:xfrm>
              <a:prstGeom prst="roundRect">
                <a:avLst>
                  <a:gd name="adj" fmla="val 16667"/>
                </a:avLst>
              </a:prstGeom>
              <a:solidFill>
                <a:srgbClr val="D01914">
                  <a:alpha val="20000"/>
                </a:srgbClr>
              </a:solidFill>
              <a:ln w="9525">
                <a:noFill/>
                <a:round/>
                <a:headEnd/>
                <a:tailEnd/>
              </a:ln>
            </p:spPr>
            <p:txBody>
              <a:bodyPr lIns="0" tIns="90000" rIns="0" bIns="90000" anchor="ctr">
                <a:spAutoFit/>
              </a:bodyPr>
              <a:lstStyle/>
              <a:p>
                <a:pPr algn="ctr">
                  <a:spcAft>
                    <a:spcPts val="1000"/>
                  </a:spcAft>
                  <a:defRPr/>
                </a:pPr>
                <a:r>
                  <a:rPr lang="pt-BR" sz="1600" dirty="0">
                    <a:latin typeface="Barlow" panose="00000500000000000000" pitchFamily="2" charset="0"/>
                    <a:ea typeface="Verdana" pitchFamily="34" charset="0"/>
                    <a:cs typeface="Verdana" pitchFamily="34" charset="0"/>
                  </a:rPr>
                  <a:t>Criação de medidas de proteção ao meio ambiente, aos grupos indígenas e às comunidades </a:t>
                </a:r>
                <a:r>
                  <a:rPr lang="pt-BR" sz="1600" spc="-20" dirty="0">
                    <a:latin typeface="Barlow" panose="00000500000000000000" pitchFamily="2" charset="0"/>
                    <a:ea typeface="Verdana" pitchFamily="34" charset="0"/>
                    <a:cs typeface="Verdana" pitchFamily="34" charset="0"/>
                  </a:rPr>
                  <a:t>remanescentes</a:t>
                </a:r>
                <a:r>
                  <a:rPr lang="pt-BR" sz="1600" dirty="0">
                    <a:latin typeface="Barlow" panose="00000500000000000000" pitchFamily="2" charset="0"/>
                    <a:ea typeface="Verdana" pitchFamily="34" charset="0"/>
                    <a:cs typeface="Verdana" pitchFamily="34" charset="0"/>
                  </a:rPr>
                  <a:t> de quilombos</a:t>
                </a:r>
                <a:endParaRPr lang="pt-BR" sz="4800" dirty="0">
                  <a:latin typeface="Barlow" panose="00000500000000000000" pitchFamily="2" charset="0"/>
                  <a:ea typeface="Verdana" pitchFamily="34" charset="0"/>
                  <a:cs typeface="Verdana" pitchFamily="34" charset="0"/>
                </a:endParaRPr>
              </a:p>
            </p:txBody>
          </p:sp>
        </p:grpSp>
        <p:sp>
          <p:nvSpPr>
            <p:cNvPr id="9221" name="Rounded Rectangle 16">
              <a:extLst>
                <a:ext uri="{FF2B5EF4-FFF2-40B4-BE49-F238E27FC236}">
                  <a16:creationId xmlns:a16="http://schemas.microsoft.com/office/drawing/2014/main" id="{78E5EC03-D846-7074-8545-AB6CB63851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62869" y="2384065"/>
              <a:ext cx="1381131" cy="1261342"/>
            </a:xfrm>
            <a:prstGeom prst="roundRect">
              <a:avLst>
                <a:gd name="adj" fmla="val 16667"/>
              </a:avLst>
            </a:prstGeom>
            <a:solidFill>
              <a:srgbClr val="D01914">
                <a:alpha val="2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90000" rIns="0" bIns="90000" anchor="ctr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 eaLnBrk="1" hangingPunct="1">
                <a:spcAft>
                  <a:spcPts val="1000"/>
                </a:spcAft>
              </a:pPr>
              <a:r>
                <a:rPr lang="pt-BR" altLang="pt-BR" sz="1600">
                  <a:latin typeface="Barlow" panose="00000500000000000000" pitchFamily="2" charset="0"/>
                </a:rPr>
                <a:t>Igualdade de direitos e obrigações entre homens e mulheres</a:t>
              </a:r>
              <a:endParaRPr lang="pt-BR" altLang="pt-BR" sz="4800">
                <a:latin typeface="Barlow" panose="00000500000000000000" pitchFamily="2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o 6">
            <a:extLst>
              <a:ext uri="{FF2B5EF4-FFF2-40B4-BE49-F238E27FC236}">
                <a16:creationId xmlns:a16="http://schemas.microsoft.com/office/drawing/2014/main" id="{AD98F279-44FD-A051-D51B-49E9A0CF02FF}"/>
              </a:ext>
            </a:extLst>
          </p:cNvPr>
          <p:cNvGrpSpPr>
            <a:grpSpLocks/>
          </p:cNvGrpSpPr>
          <p:nvPr/>
        </p:nvGrpSpPr>
        <p:grpSpPr bwMode="auto">
          <a:xfrm>
            <a:off x="2362201" y="757239"/>
            <a:ext cx="7199313" cy="5367337"/>
            <a:chOff x="838200" y="757238"/>
            <a:chExt cx="7199313" cy="5367337"/>
          </a:xfrm>
        </p:grpSpPr>
        <p:sp>
          <p:nvSpPr>
            <p:cNvPr id="10244" name="Retângulo 4">
              <a:extLst>
                <a:ext uri="{FF2B5EF4-FFF2-40B4-BE49-F238E27FC236}">
                  <a16:creationId xmlns:a16="http://schemas.microsoft.com/office/drawing/2014/main" id="{3E850BE4-A850-A67F-7204-2398AED2F6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8200" y="5600700"/>
              <a:ext cx="7172325" cy="523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r>
                <a:rPr lang="pt-BR" altLang="pt-BR" sz="1400">
                  <a:latin typeface="Verdana" panose="020B0604030504040204" pitchFamily="34" charset="0"/>
                </a:rPr>
                <a:t>Membros da Assembleia Nacional Constituinte promulgam a Constituição, </a:t>
              </a:r>
              <a:br>
                <a:rPr lang="pt-BR" altLang="pt-BR" sz="1400">
                  <a:latin typeface="Verdana" panose="020B0604030504040204" pitchFamily="34" charset="0"/>
                </a:rPr>
              </a:br>
              <a:r>
                <a:rPr lang="pt-BR" altLang="pt-BR" sz="1400">
                  <a:latin typeface="Verdana" panose="020B0604030504040204" pitchFamily="34" charset="0"/>
                </a:rPr>
                <a:t>em 5 de outubro de 1988.</a:t>
              </a:r>
            </a:p>
          </p:txBody>
        </p:sp>
        <p:sp>
          <p:nvSpPr>
            <p:cNvPr id="10245" name="Retângulo 4">
              <a:extLst>
                <a:ext uri="{FF2B5EF4-FFF2-40B4-BE49-F238E27FC236}">
                  <a16:creationId xmlns:a16="http://schemas.microsoft.com/office/drawing/2014/main" id="{17F8E5AD-4141-184B-68E7-A79FF8ECFA86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5400000">
              <a:off x="7052469" y="1558132"/>
              <a:ext cx="1785937" cy="184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r" eaLnBrk="1" hangingPunct="1"/>
              <a:r>
                <a:rPr lang="pt-BR" altLang="pt-BR" sz="600">
                  <a:latin typeface="Verdana" panose="020B0604030504040204" pitchFamily="34" charset="0"/>
                </a:rPr>
                <a:t>CLAUDIO VERSIANI/EDITORA ABRIL</a:t>
              </a:r>
              <a:endParaRPr lang="pt-BR" altLang="pt-BR" sz="600"/>
            </a:p>
          </p:txBody>
        </p:sp>
        <p:pic>
          <p:nvPicPr>
            <p:cNvPr id="10246" name="Picture 7" descr="G:\DEPTO\PPTs\Vereda_DIGITAL\Editados\Historia\Lote 5\VD-HIST-Cap44\imagens\001-F-HCD-PP-C44-M.tif">
              <a:extLst>
                <a:ext uri="{FF2B5EF4-FFF2-40B4-BE49-F238E27FC236}">
                  <a16:creationId xmlns:a16="http://schemas.microsoft.com/office/drawing/2014/main" id="{A3E35AA6-BFD5-F35B-A8E7-9A7DEB6E727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47043" y="836613"/>
              <a:ext cx="6927651" cy="47259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0243" name="Text Box 10">
            <a:extLst>
              <a:ext uri="{FF2B5EF4-FFF2-40B4-BE49-F238E27FC236}">
                <a16:creationId xmlns:a16="http://schemas.microsoft.com/office/drawing/2014/main" id="{6C45CF09-52A5-8EC9-44B0-77F375A1D6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5512" y="293689"/>
            <a:ext cx="78009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pt-BR" altLang="pt-BR" sz="2800" b="1" dirty="0">
                <a:latin typeface="Verdana" panose="020B0604030504040204" pitchFamily="34" charset="0"/>
              </a:rPr>
              <a:t>A Constituição de 1988</a:t>
            </a:r>
            <a:endParaRPr lang="pt-BR" altLang="pt-BR" sz="2800" dirty="0">
              <a:latin typeface="Verdana" panose="020B060403050404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6">
            <a:extLst>
              <a:ext uri="{FF2B5EF4-FFF2-40B4-BE49-F238E27FC236}">
                <a16:creationId xmlns:a16="http://schemas.microsoft.com/office/drawing/2014/main" id="{8C49814C-677C-4337-EC92-DFDAF24217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5201" y="917575"/>
            <a:ext cx="10342880" cy="501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marL="179388" indent="-179388">
              <a:buSzPct val="100000"/>
              <a:buFont typeface="Wingdings" pitchFamily="2" charset="2"/>
              <a:buChar char="§"/>
              <a:tabLst>
                <a:tab pos="228600" algn="l"/>
              </a:tabLst>
              <a:defRPr/>
            </a:pPr>
            <a:r>
              <a:rPr lang="pt-BR" sz="2000" dirty="0">
                <a:latin typeface="Barlow" panose="00000500000000000000" pitchFamily="2" charset="0"/>
                <a:ea typeface="ＭＳ Ｐゴシック" pitchFamily="34" charset="-128"/>
                <a:cs typeface="Arial" charset="0"/>
              </a:rPr>
              <a:t>Depois de 29 anos, eleições diretas para presidente são realizadas em 1989, e Fernando Collor de Mello é eleito, </a:t>
            </a:r>
            <a:br>
              <a:rPr lang="pt-BR" sz="2000" dirty="0">
                <a:latin typeface="Barlow" panose="00000500000000000000" pitchFamily="2" charset="0"/>
                <a:ea typeface="ＭＳ Ｐゴシック" pitchFamily="34" charset="-128"/>
                <a:cs typeface="Arial" charset="0"/>
              </a:rPr>
            </a:br>
            <a:r>
              <a:rPr lang="pt-BR" sz="2000" dirty="0">
                <a:latin typeface="Barlow" panose="00000500000000000000" pitchFamily="2" charset="0"/>
                <a:ea typeface="ＭＳ Ｐゴシック" pitchFamily="34" charset="-128"/>
                <a:cs typeface="Arial" charset="0"/>
              </a:rPr>
              <a:t>no segundo turno, presidente da república. </a:t>
            </a:r>
          </a:p>
          <a:p>
            <a:pPr marL="179388" indent="-179388">
              <a:buSzPct val="100000"/>
              <a:buFont typeface="Wingdings" pitchFamily="2" charset="2"/>
              <a:buChar char="§"/>
              <a:tabLst>
                <a:tab pos="228600" algn="l"/>
              </a:tabLst>
              <a:defRPr/>
            </a:pPr>
            <a:endParaRPr lang="pt-BR" sz="2000" dirty="0">
              <a:latin typeface="Barlow" panose="00000500000000000000" pitchFamily="2" charset="0"/>
              <a:ea typeface="ＭＳ Ｐゴシック" pitchFamily="34" charset="-128"/>
              <a:cs typeface="Arial" charset="0"/>
            </a:endParaRPr>
          </a:p>
          <a:p>
            <a:pPr marL="179388" indent="-179388">
              <a:buSzPct val="100000"/>
              <a:buFont typeface="Wingdings" pitchFamily="2" charset="2"/>
              <a:buChar char="§"/>
              <a:tabLst>
                <a:tab pos="228600" algn="l"/>
              </a:tabLst>
              <a:defRPr/>
            </a:pPr>
            <a:r>
              <a:rPr lang="pt-BR" sz="2000" dirty="0">
                <a:latin typeface="Barlow" panose="00000500000000000000" pitchFamily="2" charset="0"/>
                <a:ea typeface="ＭＳ Ｐゴシック" pitchFamily="34" charset="-128"/>
                <a:cs typeface="Arial" charset="0"/>
              </a:rPr>
              <a:t>Assim que assume o governo, em 1990, o novo presidente lança o Plano Brasil Novo, conhecido como </a:t>
            </a:r>
            <a:r>
              <a:rPr lang="pt-BR" sz="2000" b="1" dirty="0">
                <a:latin typeface="Barlow" panose="00000500000000000000" pitchFamily="2" charset="0"/>
                <a:ea typeface="ＭＳ Ｐゴシック" pitchFamily="34" charset="-128"/>
                <a:cs typeface="Arial" charset="0"/>
              </a:rPr>
              <a:t>Plano Collor</a:t>
            </a:r>
            <a:r>
              <a:rPr lang="pt-BR" sz="2000" dirty="0">
                <a:latin typeface="Barlow" panose="00000500000000000000" pitchFamily="2" charset="0"/>
                <a:ea typeface="ＭＳ Ｐゴシック" pitchFamily="34" charset="-128"/>
                <a:cs typeface="Arial" charset="0"/>
              </a:rPr>
              <a:t>.</a:t>
            </a:r>
          </a:p>
          <a:p>
            <a:pPr marL="179388" indent="-179388">
              <a:buSzPct val="100000"/>
              <a:buFont typeface="Wingdings" pitchFamily="2" charset="2"/>
              <a:buChar char="§"/>
              <a:tabLst>
                <a:tab pos="228600" algn="l"/>
              </a:tabLst>
              <a:defRPr/>
            </a:pPr>
            <a:endParaRPr lang="pt-BR" sz="2000" dirty="0">
              <a:latin typeface="Barlow" panose="00000500000000000000" pitchFamily="2" charset="0"/>
              <a:ea typeface="ＭＳ Ｐゴシック" pitchFamily="34" charset="-128"/>
              <a:cs typeface="Arial" charset="0"/>
            </a:endParaRPr>
          </a:p>
          <a:p>
            <a:pPr marL="179388" indent="-179388">
              <a:buSzPct val="100000"/>
              <a:buFont typeface="Wingdings" pitchFamily="2" charset="2"/>
              <a:buChar char="§"/>
              <a:tabLst>
                <a:tab pos="228600" algn="l"/>
              </a:tabLst>
              <a:defRPr/>
            </a:pPr>
            <a:r>
              <a:rPr lang="pt-BR" sz="2000" dirty="0">
                <a:latin typeface="Barlow" panose="00000500000000000000" pitchFamily="2" charset="0"/>
                <a:ea typeface="ＭＳ Ｐゴシック" pitchFamily="34" charset="-128"/>
                <a:cs typeface="Arial" charset="0"/>
              </a:rPr>
              <a:t>A moeda circulante foi substituída pelo cruzeiro. </a:t>
            </a:r>
          </a:p>
          <a:p>
            <a:pPr marL="179388" indent="-179388">
              <a:buSzPct val="100000"/>
              <a:buFont typeface="Wingdings" pitchFamily="2" charset="2"/>
              <a:buChar char="§"/>
              <a:tabLst>
                <a:tab pos="228600" algn="l"/>
              </a:tabLst>
              <a:defRPr/>
            </a:pPr>
            <a:endParaRPr lang="pt-BR" sz="2000" dirty="0">
              <a:latin typeface="Barlow" panose="00000500000000000000" pitchFamily="2" charset="0"/>
              <a:ea typeface="ＭＳ Ｐゴシック" pitchFamily="34" charset="-128"/>
              <a:cs typeface="Arial" charset="0"/>
            </a:endParaRPr>
          </a:p>
          <a:p>
            <a:pPr marL="356400" indent="-179388">
              <a:buSzPct val="100000"/>
              <a:buFont typeface="Arial" pitchFamily="34" charset="0"/>
              <a:buChar char="•"/>
              <a:tabLst>
                <a:tab pos="228600" algn="l"/>
              </a:tabLst>
              <a:defRPr/>
            </a:pPr>
            <a:r>
              <a:rPr lang="pt-BR" sz="2000" dirty="0">
                <a:latin typeface="Barlow" panose="00000500000000000000" pitchFamily="2" charset="0"/>
                <a:ea typeface="ＭＳ Ｐゴシック" pitchFamily="34" charset="-128"/>
                <a:cs typeface="Arial" charset="0"/>
              </a:rPr>
              <a:t>Depósitos em contas correntes e aplicações financeiras superiores a 50 mil cruzeiros (pouco mais de mil dólares </a:t>
            </a:r>
            <a:br>
              <a:rPr lang="pt-BR" sz="2000" dirty="0">
                <a:latin typeface="Barlow" panose="00000500000000000000" pitchFamily="2" charset="0"/>
                <a:ea typeface="ＭＳ Ｐゴシック" pitchFamily="34" charset="-128"/>
                <a:cs typeface="Arial" charset="0"/>
              </a:rPr>
            </a:br>
            <a:r>
              <a:rPr lang="pt-BR" sz="2000" dirty="0">
                <a:latin typeface="Barlow" panose="00000500000000000000" pitchFamily="2" charset="0"/>
                <a:ea typeface="ＭＳ Ｐゴシック" pitchFamily="34" charset="-128"/>
                <a:cs typeface="Arial" charset="0"/>
              </a:rPr>
              <a:t>na época) foram bloqueados por 18 meses. </a:t>
            </a:r>
          </a:p>
          <a:p>
            <a:pPr marL="356400" indent="-179388">
              <a:buSzPct val="100000"/>
              <a:buFont typeface="Arial" pitchFamily="34" charset="0"/>
              <a:buChar char="•"/>
              <a:tabLst>
                <a:tab pos="228600" algn="l"/>
              </a:tabLst>
              <a:defRPr/>
            </a:pPr>
            <a:r>
              <a:rPr lang="pt-BR" sz="2000" dirty="0">
                <a:latin typeface="Barlow" panose="00000500000000000000" pitchFamily="2" charset="0"/>
                <a:ea typeface="ＭＳ Ｐゴシック" pitchFamily="34" charset="-128"/>
                <a:cs typeface="Arial" charset="0"/>
              </a:rPr>
              <a:t>Foram estabelecidos o congelamento de preços e salários </a:t>
            </a:r>
            <a:br>
              <a:rPr lang="pt-BR" sz="2000" dirty="0">
                <a:latin typeface="Barlow" panose="00000500000000000000" pitchFamily="2" charset="0"/>
                <a:ea typeface="ＭＳ Ｐゴシック" pitchFamily="34" charset="-128"/>
                <a:cs typeface="Arial" charset="0"/>
              </a:rPr>
            </a:br>
            <a:r>
              <a:rPr lang="pt-BR" sz="2000" dirty="0">
                <a:latin typeface="Barlow" panose="00000500000000000000" pitchFamily="2" charset="0"/>
                <a:ea typeface="ＭＳ Ｐゴシック" pitchFamily="34" charset="-128"/>
                <a:cs typeface="Arial" charset="0"/>
              </a:rPr>
              <a:t>e a redução de impostos para importados, entre outras medidas para promover a abertura do mercado brasileiro </a:t>
            </a:r>
            <a:br>
              <a:rPr lang="pt-BR" sz="2000" dirty="0">
                <a:latin typeface="Barlow" panose="00000500000000000000" pitchFamily="2" charset="0"/>
                <a:ea typeface="ＭＳ Ｐゴシック" pitchFamily="34" charset="-128"/>
                <a:cs typeface="Arial" charset="0"/>
              </a:rPr>
            </a:br>
            <a:r>
              <a:rPr lang="pt-BR" sz="2000" dirty="0">
                <a:latin typeface="Barlow" panose="00000500000000000000" pitchFamily="2" charset="0"/>
                <a:ea typeface="ＭＳ Ｐゴシック" pitchFamily="34" charset="-128"/>
                <a:cs typeface="Arial" charset="0"/>
              </a:rPr>
              <a:t>ao capital internacional. </a:t>
            </a:r>
          </a:p>
        </p:txBody>
      </p:sp>
      <p:sp>
        <p:nvSpPr>
          <p:cNvPr id="11267" name="Text Box 10">
            <a:extLst>
              <a:ext uri="{FF2B5EF4-FFF2-40B4-BE49-F238E27FC236}">
                <a16:creationId xmlns:a16="http://schemas.microsoft.com/office/drawing/2014/main" id="{E0DDF8F1-6764-0648-8019-511888B476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49451" y="306389"/>
            <a:ext cx="78009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pt-BR" altLang="pt-BR" sz="2800" b="1">
                <a:latin typeface="Verdana" panose="020B0604030504040204" pitchFamily="34" charset="0"/>
              </a:rPr>
              <a:t>O governo Collor (1990-1992)</a:t>
            </a:r>
            <a:endParaRPr lang="pt-BR" altLang="pt-BR" sz="2800">
              <a:latin typeface="Verdana" panose="020B060403050404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24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24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24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2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6">
            <a:extLst>
              <a:ext uri="{FF2B5EF4-FFF2-40B4-BE49-F238E27FC236}">
                <a16:creationId xmlns:a16="http://schemas.microsoft.com/office/drawing/2014/main" id="{4518A55A-30D6-ABD6-D4D0-B42B52382C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2640" y="1748006"/>
            <a:ext cx="10718800" cy="347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marL="179388" indent="-179388" eaLnBrk="0" hangingPunct="0">
              <a:tabLst>
                <a:tab pos="228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tabLst>
                <a:tab pos="228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tabLst>
                <a:tab pos="228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tabLst>
                <a:tab pos="228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tabLst>
                <a:tab pos="228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buSzPct val="100000"/>
              <a:buFont typeface="Wingdings" panose="05000000000000000000" pitchFamily="2" charset="2"/>
              <a:buChar char="§"/>
            </a:pPr>
            <a:r>
              <a:rPr lang="pt-BR" altLang="pt-BR" sz="2000" dirty="0">
                <a:latin typeface="Barlow" panose="00000500000000000000" pitchFamily="2" charset="0"/>
                <a:cs typeface="Arial" panose="020B0604020202020204" pitchFamily="34" charset="0"/>
              </a:rPr>
              <a:t>Cria o Programa Nacional de Desestatização (PND) e inicia a privatização de empresas estatais, extingue órgãos </a:t>
            </a:r>
            <a:br>
              <a:rPr lang="pt-BR" altLang="pt-BR" sz="2000" dirty="0">
                <a:latin typeface="Barlow" panose="00000500000000000000" pitchFamily="2" charset="0"/>
                <a:cs typeface="Arial" panose="020B0604020202020204" pitchFamily="34" charset="0"/>
              </a:rPr>
            </a:br>
            <a:r>
              <a:rPr lang="pt-BR" altLang="pt-BR" sz="2000" dirty="0">
                <a:latin typeface="Barlow" panose="00000500000000000000" pitchFamily="2" charset="0"/>
                <a:cs typeface="Arial" panose="020B0604020202020204" pitchFamily="34" charset="0"/>
              </a:rPr>
              <a:t>e empresas públicas, provocando a demissão de milhares </a:t>
            </a:r>
            <a:br>
              <a:rPr lang="pt-BR" altLang="pt-BR" sz="2000" dirty="0">
                <a:latin typeface="Barlow" panose="00000500000000000000" pitchFamily="2" charset="0"/>
                <a:cs typeface="Arial" panose="020B0604020202020204" pitchFamily="34" charset="0"/>
              </a:rPr>
            </a:br>
            <a:r>
              <a:rPr lang="pt-BR" altLang="pt-BR" sz="2000" dirty="0">
                <a:latin typeface="Barlow" panose="00000500000000000000" pitchFamily="2" charset="0"/>
                <a:cs typeface="Arial" panose="020B0604020202020204" pitchFamily="34" charset="0"/>
              </a:rPr>
              <a:t>de funcionários.</a:t>
            </a:r>
          </a:p>
          <a:p>
            <a:pPr eaLnBrk="1" hangingPunct="1">
              <a:buSzPct val="100000"/>
              <a:buFont typeface="Wingdings" panose="05000000000000000000" pitchFamily="2" charset="2"/>
              <a:buChar char="§"/>
            </a:pPr>
            <a:endParaRPr lang="pt-BR" altLang="pt-BR" sz="2000" dirty="0">
              <a:latin typeface="Barlow" panose="00000500000000000000" pitchFamily="2" charset="0"/>
              <a:cs typeface="Arial" panose="020B0604020202020204" pitchFamily="34" charset="0"/>
            </a:endParaRPr>
          </a:p>
          <a:p>
            <a:pPr eaLnBrk="1" hangingPunct="1">
              <a:buSzPct val="100000"/>
              <a:buFont typeface="Wingdings" panose="05000000000000000000" pitchFamily="2" charset="2"/>
              <a:buChar char="§"/>
            </a:pPr>
            <a:r>
              <a:rPr lang="pt-BR" altLang="pt-BR" sz="2000" dirty="0">
                <a:latin typeface="Barlow" panose="00000500000000000000" pitchFamily="2" charset="0"/>
                <a:cs typeface="Arial" panose="020B0604020202020204" pitchFamily="34" charset="0"/>
              </a:rPr>
              <a:t>Abre o mercado brasileiro às importações e à entrada de capital estrangeiro, promove a modernização da indústria nacional e favorece a fusão ou a quebra de várias empresas brasileiras menores, que não estavam preparadas para competir no mercado mundial.</a:t>
            </a:r>
          </a:p>
          <a:p>
            <a:pPr eaLnBrk="1" hangingPunct="1">
              <a:buSzPct val="100000"/>
              <a:buFont typeface="Wingdings" panose="05000000000000000000" pitchFamily="2" charset="2"/>
              <a:buChar char="§"/>
            </a:pPr>
            <a:endParaRPr lang="pt-BR" altLang="pt-BR" sz="2000" dirty="0">
              <a:latin typeface="Barlow" panose="00000500000000000000" pitchFamily="2" charset="0"/>
              <a:cs typeface="Arial" panose="020B0604020202020204" pitchFamily="34" charset="0"/>
            </a:endParaRPr>
          </a:p>
          <a:p>
            <a:pPr eaLnBrk="1" hangingPunct="1">
              <a:buSzPct val="100000"/>
              <a:buFont typeface="Wingdings" panose="05000000000000000000" pitchFamily="2" charset="2"/>
              <a:buChar char="§"/>
            </a:pPr>
            <a:r>
              <a:rPr lang="pt-BR" altLang="pt-BR" sz="2000" dirty="0">
                <a:latin typeface="Barlow" panose="00000500000000000000" pitchFamily="2" charset="0"/>
                <a:cs typeface="Arial" panose="020B0604020202020204" pitchFamily="34" charset="0"/>
              </a:rPr>
              <a:t>As medidas econômicas de Collor tiveram efeito recessivo, causando demissões e o aumento do desemprego.</a:t>
            </a:r>
          </a:p>
        </p:txBody>
      </p:sp>
      <p:sp>
        <p:nvSpPr>
          <p:cNvPr id="12291" name="Text Box 10">
            <a:extLst>
              <a:ext uri="{FF2B5EF4-FFF2-40B4-BE49-F238E27FC236}">
                <a16:creationId xmlns:a16="http://schemas.microsoft.com/office/drawing/2014/main" id="{202D858F-500B-A16F-BCB1-82D4682FEC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8880" y="641669"/>
            <a:ext cx="965199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pt-BR" altLang="pt-BR" sz="2800" b="1" dirty="0">
                <a:latin typeface="Verdana" panose="020B0604030504040204" pitchFamily="34" charset="0"/>
              </a:rPr>
              <a:t>O governo Collor e a liberalização econômica</a:t>
            </a:r>
            <a:endParaRPr lang="pt-BR" altLang="pt-BR" sz="2800" dirty="0">
              <a:latin typeface="Verdana" panose="020B060403050404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6">
            <a:extLst>
              <a:ext uri="{FF2B5EF4-FFF2-40B4-BE49-F238E27FC236}">
                <a16:creationId xmlns:a16="http://schemas.microsoft.com/office/drawing/2014/main" id="{62CE292E-118C-D6CF-88D1-90D66CA832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9931" y="1798136"/>
            <a:ext cx="10752138" cy="32617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marL="179388" indent="-179388" eaLnBrk="0" hangingPunct="0">
              <a:tabLst>
                <a:tab pos="228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tabLst>
                <a:tab pos="228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tabLst>
                <a:tab pos="228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tabLst>
                <a:tab pos="228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tabLst>
                <a:tab pos="228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just" eaLnBrk="1" hangingPunct="1">
              <a:lnSpc>
                <a:spcPct val="150000"/>
              </a:lnSpc>
              <a:buSzPct val="100000"/>
              <a:buFont typeface="Wingdings" panose="05000000000000000000" pitchFamily="2" charset="2"/>
              <a:buChar char="§"/>
            </a:pPr>
            <a:r>
              <a:rPr lang="pt-BR" altLang="pt-BR" sz="2000" dirty="0">
                <a:latin typeface="Barlow" panose="00000500000000000000" pitchFamily="2" charset="0"/>
                <a:cs typeface="Arial" panose="020B0604020202020204" pitchFamily="34" charset="0"/>
              </a:rPr>
              <a:t>Denúncias de negociações desonestas envolvendo ministros e amigos de Collor dão origem à chamada “República das Alagoas”, em que se destacava o tesoureiro da campanha eleitoral de Collor, Paulo César (PC) Farias.</a:t>
            </a:r>
          </a:p>
          <a:p>
            <a:pPr algn="just" eaLnBrk="1" hangingPunct="1">
              <a:lnSpc>
                <a:spcPct val="150000"/>
              </a:lnSpc>
              <a:buSzPct val="100000"/>
              <a:buFont typeface="Wingdings" panose="05000000000000000000" pitchFamily="2" charset="2"/>
              <a:buChar char="§"/>
            </a:pPr>
            <a:endParaRPr lang="pt-BR" altLang="pt-BR" sz="2000" dirty="0">
              <a:latin typeface="Barlow" panose="00000500000000000000" pitchFamily="2" charset="0"/>
              <a:cs typeface="Arial" panose="020B0604020202020204" pitchFamily="34" charset="0"/>
            </a:endParaRPr>
          </a:p>
          <a:p>
            <a:pPr algn="just" eaLnBrk="1" hangingPunct="1">
              <a:lnSpc>
                <a:spcPct val="150000"/>
              </a:lnSpc>
              <a:buSzPct val="100000"/>
              <a:buFont typeface="Wingdings" panose="05000000000000000000" pitchFamily="2" charset="2"/>
              <a:buChar char="§"/>
            </a:pPr>
            <a:r>
              <a:rPr lang="pt-BR" altLang="pt-BR" sz="2000" dirty="0">
                <a:latin typeface="Barlow" panose="00000500000000000000" pitchFamily="2" charset="0"/>
                <a:cs typeface="Arial" panose="020B0604020202020204" pitchFamily="34" charset="0"/>
              </a:rPr>
              <a:t>Pedro Collor, irmão do presidente, denuncia na imprensa </a:t>
            </a:r>
            <a:br>
              <a:rPr lang="pt-BR" altLang="pt-BR" sz="2000" dirty="0">
                <a:latin typeface="Barlow" panose="00000500000000000000" pitchFamily="2" charset="0"/>
                <a:cs typeface="Arial" panose="020B0604020202020204" pitchFamily="34" charset="0"/>
              </a:rPr>
            </a:br>
            <a:r>
              <a:rPr lang="pt-BR" altLang="pt-BR" sz="2000" dirty="0">
                <a:latin typeface="Barlow" panose="00000500000000000000" pitchFamily="2" charset="0"/>
                <a:cs typeface="Arial" panose="020B0604020202020204" pitchFamily="34" charset="0"/>
              </a:rPr>
              <a:t>o esquema de fraude eleitoral, suborno, sonegação de impostos, proteção a empresários e falsificação de concorrência pública, dirigido por PC Farias.</a:t>
            </a:r>
          </a:p>
        </p:txBody>
      </p:sp>
      <p:sp>
        <p:nvSpPr>
          <p:cNvPr id="13315" name="Text Box 10">
            <a:extLst>
              <a:ext uri="{FF2B5EF4-FFF2-40B4-BE49-F238E27FC236}">
                <a16:creationId xmlns:a16="http://schemas.microsoft.com/office/drawing/2014/main" id="{D095DD60-6DF8-4C8E-F9F7-AFE7EFBEDA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49451" y="568326"/>
            <a:ext cx="83851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pt-BR" altLang="pt-BR" sz="2800" b="1" dirty="0">
                <a:latin typeface="Verdana" panose="020B0604030504040204" pitchFamily="34" charset="0"/>
              </a:rPr>
              <a:t>Os “caras-pintadas” e a queda de Collor</a:t>
            </a:r>
            <a:endParaRPr lang="pt-BR" altLang="pt-BR" sz="2800" i="1" dirty="0">
              <a:latin typeface="Verdana" panose="020B060403050404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7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6">
            <a:extLst>
              <a:ext uri="{FF2B5EF4-FFF2-40B4-BE49-F238E27FC236}">
                <a16:creationId xmlns:a16="http://schemas.microsoft.com/office/drawing/2014/main" id="{701CF199-EE9B-CB8B-FEDD-4488780A2B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44675" y="1753444"/>
            <a:ext cx="8594725" cy="40934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marL="179388" indent="-179388" eaLnBrk="0" hangingPunct="0">
              <a:tabLst>
                <a:tab pos="228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tabLst>
                <a:tab pos="228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tabLst>
                <a:tab pos="228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tabLst>
                <a:tab pos="228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tabLst>
                <a:tab pos="228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buSzPct val="100000"/>
              <a:buFont typeface="Wingdings" panose="05000000000000000000" pitchFamily="2" charset="2"/>
              <a:buChar char="§"/>
            </a:pPr>
            <a:r>
              <a:rPr lang="pt-BR" altLang="pt-BR" sz="2000" b="1" dirty="0">
                <a:latin typeface="Barlow" panose="00000500000000000000" pitchFamily="2" charset="0"/>
                <a:cs typeface="Arial" panose="020B0604020202020204" pitchFamily="34" charset="0"/>
              </a:rPr>
              <a:t>Maio de 1992</a:t>
            </a:r>
            <a:r>
              <a:rPr lang="pt-BR" altLang="pt-BR" sz="2000" dirty="0">
                <a:latin typeface="Barlow" panose="00000500000000000000" pitchFamily="2" charset="0"/>
                <a:cs typeface="Arial" panose="020B0604020202020204" pitchFamily="34" charset="0"/>
              </a:rPr>
              <a:t>: a Câmara Federal instala uma Comissão Parlamentar de Inquérito (CPI) para investigar as acusações sobre o chamado “esquema PC”.</a:t>
            </a:r>
          </a:p>
          <a:p>
            <a:pPr eaLnBrk="1" hangingPunct="1">
              <a:buSzPct val="100000"/>
              <a:buFont typeface="Wingdings" panose="05000000000000000000" pitchFamily="2" charset="2"/>
              <a:buChar char="§"/>
            </a:pPr>
            <a:endParaRPr lang="pt-BR" altLang="pt-BR" sz="2000" dirty="0">
              <a:latin typeface="Barlow" panose="00000500000000000000" pitchFamily="2" charset="0"/>
              <a:cs typeface="Arial" panose="020B0604020202020204" pitchFamily="34" charset="0"/>
            </a:endParaRPr>
          </a:p>
          <a:p>
            <a:pPr eaLnBrk="1" hangingPunct="1">
              <a:buSzPct val="100000"/>
              <a:buFont typeface="Wingdings" panose="05000000000000000000" pitchFamily="2" charset="2"/>
              <a:buChar char="§"/>
            </a:pPr>
            <a:r>
              <a:rPr lang="pt-BR" altLang="pt-BR" sz="2000" dirty="0">
                <a:latin typeface="Barlow" panose="00000500000000000000" pitchFamily="2" charset="0"/>
                <a:cs typeface="Arial" panose="020B0604020202020204" pitchFamily="34" charset="0"/>
              </a:rPr>
              <a:t>Em protesto contra o governo, estudantes saem vestidos de preto e com os rostos pintados, originando o movimento dos “caras-pintadas”.</a:t>
            </a:r>
          </a:p>
          <a:p>
            <a:pPr eaLnBrk="1" hangingPunct="1">
              <a:buSzPct val="100000"/>
              <a:buFont typeface="Wingdings" panose="05000000000000000000" pitchFamily="2" charset="2"/>
              <a:buChar char="§"/>
            </a:pPr>
            <a:endParaRPr lang="pt-BR" altLang="pt-BR" sz="2000" dirty="0">
              <a:latin typeface="Barlow" panose="00000500000000000000" pitchFamily="2" charset="0"/>
              <a:cs typeface="Arial" panose="020B0604020202020204" pitchFamily="34" charset="0"/>
            </a:endParaRPr>
          </a:p>
          <a:p>
            <a:pPr eaLnBrk="1" hangingPunct="1">
              <a:buSzPct val="100000"/>
              <a:buFont typeface="Wingdings" panose="05000000000000000000" pitchFamily="2" charset="2"/>
              <a:buChar char="§"/>
            </a:pPr>
            <a:r>
              <a:rPr lang="pt-BR" altLang="pt-BR" sz="2000" b="1" dirty="0">
                <a:latin typeface="Barlow" panose="00000500000000000000" pitchFamily="2" charset="0"/>
                <a:cs typeface="Arial" panose="020B0604020202020204" pitchFamily="34" charset="0"/>
              </a:rPr>
              <a:t>Setembro de 1992</a:t>
            </a:r>
            <a:r>
              <a:rPr lang="pt-BR" altLang="pt-BR" sz="2000" dirty="0">
                <a:latin typeface="Barlow" panose="00000500000000000000" pitchFamily="2" charset="0"/>
                <a:cs typeface="Arial" panose="020B0604020202020204" pitchFamily="34" charset="0"/>
              </a:rPr>
              <a:t>: a Câmara vota a abertura do processo de </a:t>
            </a:r>
            <a:r>
              <a:rPr lang="pt-BR" altLang="pt-BR" sz="2000" i="1" dirty="0">
                <a:latin typeface="Barlow" panose="00000500000000000000" pitchFamily="2" charset="0"/>
                <a:cs typeface="Arial" panose="020B0604020202020204" pitchFamily="34" charset="0"/>
              </a:rPr>
              <a:t>impeachment</a:t>
            </a:r>
            <a:r>
              <a:rPr lang="pt-BR" altLang="pt-BR" sz="2000" dirty="0">
                <a:latin typeface="Barlow" panose="00000500000000000000" pitchFamily="2" charset="0"/>
                <a:cs typeface="Arial" panose="020B0604020202020204" pitchFamily="34" charset="0"/>
              </a:rPr>
              <a:t> e Collor é afastado da presidência até a conclusão dos trabalhos.</a:t>
            </a:r>
          </a:p>
          <a:p>
            <a:pPr eaLnBrk="1" hangingPunct="1">
              <a:buSzPct val="100000"/>
              <a:buFont typeface="Wingdings" panose="05000000000000000000" pitchFamily="2" charset="2"/>
              <a:buChar char="§"/>
            </a:pPr>
            <a:endParaRPr lang="pt-BR" altLang="pt-BR" sz="2000" dirty="0">
              <a:latin typeface="Barlow" panose="00000500000000000000" pitchFamily="2" charset="0"/>
              <a:cs typeface="Arial" panose="020B0604020202020204" pitchFamily="34" charset="0"/>
            </a:endParaRPr>
          </a:p>
          <a:p>
            <a:pPr eaLnBrk="1" hangingPunct="1">
              <a:buSzPct val="100000"/>
              <a:buFont typeface="Wingdings" panose="05000000000000000000" pitchFamily="2" charset="2"/>
              <a:buChar char="§"/>
            </a:pPr>
            <a:r>
              <a:rPr lang="pt-BR" altLang="pt-BR" sz="2000" b="1" dirty="0">
                <a:latin typeface="Barlow" panose="00000500000000000000" pitchFamily="2" charset="0"/>
                <a:cs typeface="Arial" panose="020B0604020202020204" pitchFamily="34" charset="0"/>
              </a:rPr>
              <a:t>Dezembro de 1992</a:t>
            </a:r>
            <a:r>
              <a:rPr lang="pt-BR" altLang="pt-BR" sz="2000" dirty="0">
                <a:latin typeface="Barlow" panose="00000500000000000000" pitchFamily="2" charset="0"/>
                <a:cs typeface="Arial" panose="020B0604020202020204" pitchFamily="34" charset="0"/>
              </a:rPr>
              <a:t>: antes de o Senado votar o </a:t>
            </a:r>
            <a:r>
              <a:rPr lang="pt-BR" altLang="pt-BR" sz="2000" i="1" dirty="0">
                <a:latin typeface="Barlow" panose="00000500000000000000" pitchFamily="2" charset="0"/>
                <a:cs typeface="Arial" panose="020B0604020202020204" pitchFamily="34" charset="0"/>
              </a:rPr>
              <a:t>impeachment</a:t>
            </a:r>
            <a:r>
              <a:rPr lang="pt-BR" altLang="pt-BR" sz="2000" dirty="0">
                <a:latin typeface="Barlow" panose="00000500000000000000" pitchFamily="2" charset="0"/>
                <a:cs typeface="Arial" panose="020B0604020202020204" pitchFamily="34" charset="0"/>
              </a:rPr>
              <a:t>, Collor renuncia à presidência. Mesmo assim, é julgado e tem seus direitos políticos cassados por oito anos.</a:t>
            </a:r>
          </a:p>
        </p:txBody>
      </p:sp>
      <p:sp>
        <p:nvSpPr>
          <p:cNvPr id="14339" name="Text Box 10">
            <a:extLst>
              <a:ext uri="{FF2B5EF4-FFF2-40B4-BE49-F238E27FC236}">
                <a16:creationId xmlns:a16="http://schemas.microsoft.com/office/drawing/2014/main" id="{B7118B1C-FD00-058D-4C50-1E16F8999D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49449" y="487253"/>
            <a:ext cx="83851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pt-BR" altLang="pt-BR" sz="2800" b="1" dirty="0">
                <a:latin typeface="Verdana" panose="020B0604030504040204" pitchFamily="34" charset="0"/>
              </a:rPr>
              <a:t>Os “caras-pintadas” e a queda de Collor</a:t>
            </a:r>
            <a:endParaRPr lang="pt-BR" altLang="pt-BR" sz="2800" i="1" dirty="0">
              <a:latin typeface="Verdana" panose="020B060403050404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2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1" grpId="0" build="p" bldLvl="2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o 5">
            <a:extLst>
              <a:ext uri="{FF2B5EF4-FFF2-40B4-BE49-F238E27FC236}">
                <a16:creationId xmlns:a16="http://schemas.microsoft.com/office/drawing/2014/main" id="{EC0F0FFB-3166-06BF-4AE8-444C569AD7A9}"/>
              </a:ext>
            </a:extLst>
          </p:cNvPr>
          <p:cNvGrpSpPr>
            <a:grpSpLocks/>
          </p:cNvGrpSpPr>
          <p:nvPr/>
        </p:nvGrpSpPr>
        <p:grpSpPr bwMode="auto">
          <a:xfrm>
            <a:off x="2293938" y="733426"/>
            <a:ext cx="7435850" cy="5457825"/>
            <a:chOff x="769938" y="733425"/>
            <a:chExt cx="7435850" cy="5457825"/>
          </a:xfrm>
        </p:grpSpPr>
        <p:pic>
          <p:nvPicPr>
            <p:cNvPr id="15364" name="Picture 7" descr="G:\DEPTO\PPTs\Vereda_DIGITAL\Editados\Historia\Lote 5\VD-HIST-Cap44\imagens\002-F-HCD-PP-C44-M.tif">
              <a:extLst>
                <a:ext uri="{FF2B5EF4-FFF2-40B4-BE49-F238E27FC236}">
                  <a16:creationId xmlns:a16="http://schemas.microsoft.com/office/drawing/2014/main" id="{01FC37C8-7EDB-288E-C8DC-37557551A82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6750" y="815975"/>
              <a:ext cx="7166662" cy="46037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365" name="Retângulo 4">
              <a:extLst>
                <a:ext uri="{FF2B5EF4-FFF2-40B4-BE49-F238E27FC236}">
                  <a16:creationId xmlns:a16="http://schemas.microsoft.com/office/drawing/2014/main" id="{9911CC21-A335-EA14-09DC-1FFAC42A82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9938" y="5453063"/>
              <a:ext cx="7070725" cy="7381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r>
                <a:rPr lang="pt-BR" altLang="pt-BR" sz="1400">
                  <a:latin typeface="Verdana" panose="020B0604030504040204" pitchFamily="34" charset="0"/>
                </a:rPr>
                <a:t>Estudantes que ficaram conhecidos como os "caras-pintadas" realizam manifestação pedindo o </a:t>
              </a:r>
              <a:r>
                <a:rPr lang="pt-BR" altLang="pt-BR" sz="1400" i="1">
                  <a:latin typeface="Verdana" panose="020B0604030504040204" pitchFamily="34" charset="0"/>
                </a:rPr>
                <a:t>impeachment</a:t>
              </a:r>
              <a:r>
                <a:rPr lang="pt-BR" altLang="pt-BR" sz="1400">
                  <a:latin typeface="Verdana" panose="020B0604030504040204" pitchFamily="34" charset="0"/>
                </a:rPr>
                <a:t> do presidente da república, </a:t>
              </a:r>
              <a:br>
                <a:rPr lang="pt-BR" altLang="pt-BR" sz="1400">
                  <a:latin typeface="Verdana" panose="020B0604030504040204" pitchFamily="34" charset="0"/>
                </a:rPr>
              </a:br>
              <a:r>
                <a:rPr lang="pt-BR" altLang="pt-BR" sz="1400">
                  <a:latin typeface="Verdana" panose="020B0604030504040204" pitchFamily="34" charset="0"/>
                </a:rPr>
                <a:t>Fernando Collor de Mello. Porto Alegre, 23 de agosto de 1992.</a:t>
              </a:r>
            </a:p>
          </p:txBody>
        </p:sp>
        <p:sp>
          <p:nvSpPr>
            <p:cNvPr id="15366" name="Retângulo 4">
              <a:extLst>
                <a:ext uri="{FF2B5EF4-FFF2-40B4-BE49-F238E27FC236}">
                  <a16:creationId xmlns:a16="http://schemas.microsoft.com/office/drawing/2014/main" id="{072C4FD9-982F-9905-42C3-D7032FD11A8D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5400000">
              <a:off x="7220744" y="1534319"/>
              <a:ext cx="1785938" cy="184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r" eaLnBrk="1" hangingPunct="1"/>
              <a:r>
                <a:rPr lang="pt-BR" altLang="pt-BR" sz="600">
                  <a:latin typeface="Verdana" panose="020B0604030504040204" pitchFamily="34" charset="0"/>
                </a:rPr>
                <a:t>CARLOS RODRIGUES/AGÊNCIA ESTADO</a:t>
              </a:r>
              <a:endParaRPr lang="pt-BR" altLang="pt-BR" sz="600"/>
            </a:p>
          </p:txBody>
        </p:sp>
      </p:grpSp>
      <p:sp>
        <p:nvSpPr>
          <p:cNvPr id="15363" name="Text Box 10">
            <a:extLst>
              <a:ext uri="{FF2B5EF4-FFF2-40B4-BE49-F238E27FC236}">
                <a16:creationId xmlns:a16="http://schemas.microsoft.com/office/drawing/2014/main" id="{C60525EB-0450-A0EA-F5A1-3FB4293DD4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49451" y="306389"/>
            <a:ext cx="83851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pt-BR" altLang="pt-BR" sz="2800" b="1">
                <a:latin typeface="Verdana" panose="020B0604030504040204" pitchFamily="34" charset="0"/>
              </a:rPr>
              <a:t>Os “caras-pintadas” e a queda de Collor</a:t>
            </a:r>
            <a:endParaRPr lang="pt-BR" altLang="pt-BR" sz="2800" i="1">
              <a:latin typeface="Verdana" panose="020B060403050404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6">
            <a:extLst>
              <a:ext uri="{FF2B5EF4-FFF2-40B4-BE49-F238E27FC236}">
                <a16:creationId xmlns:a16="http://schemas.microsoft.com/office/drawing/2014/main" id="{40BE945D-9800-8A6B-D28D-E106157656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9797" y="1962897"/>
            <a:ext cx="5866764" cy="3259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marL="179388" indent="-179388" eaLnBrk="0" hangingPunct="0">
              <a:tabLst>
                <a:tab pos="228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tabLst>
                <a:tab pos="228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tabLst>
                <a:tab pos="228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tabLst>
                <a:tab pos="228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tabLst>
                <a:tab pos="228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just" eaLnBrk="1" hangingPunct="1">
              <a:lnSpc>
                <a:spcPct val="150000"/>
              </a:lnSpc>
              <a:buSzPct val="100000"/>
              <a:buFont typeface="Wingdings" panose="05000000000000000000" pitchFamily="2" charset="2"/>
              <a:buChar char="§"/>
            </a:pPr>
            <a:r>
              <a:rPr lang="pt-BR" altLang="pt-BR" sz="2000" b="1" dirty="0">
                <a:latin typeface="Barlow" panose="00000500000000000000" pitchFamily="2" charset="0"/>
                <a:cs typeface="Arial" panose="020B0604020202020204" pitchFamily="34" charset="0"/>
              </a:rPr>
              <a:t>Abril de 1993</a:t>
            </a:r>
            <a:r>
              <a:rPr lang="pt-BR" altLang="pt-BR" sz="2000" dirty="0">
                <a:latin typeface="Barlow" panose="00000500000000000000" pitchFamily="2" charset="0"/>
                <a:cs typeface="Arial" panose="020B0604020202020204" pitchFamily="34" charset="0"/>
              </a:rPr>
              <a:t>: convoca o plebiscito, previsto na Constituição </a:t>
            </a:r>
            <a:br>
              <a:rPr lang="pt-BR" altLang="pt-BR" sz="2000" dirty="0">
                <a:latin typeface="Barlow" panose="00000500000000000000" pitchFamily="2" charset="0"/>
                <a:cs typeface="Arial" panose="020B0604020202020204" pitchFamily="34" charset="0"/>
              </a:rPr>
            </a:br>
            <a:r>
              <a:rPr lang="pt-BR" altLang="pt-BR" sz="2000" dirty="0">
                <a:latin typeface="Barlow" panose="00000500000000000000" pitchFamily="2" charset="0"/>
                <a:cs typeface="Arial" panose="020B0604020202020204" pitchFamily="34" charset="0"/>
              </a:rPr>
              <a:t>de 1988, para que a população decidisse sobre a forma de governo (monarquia ou república) e o sistema de governo (presidencialismo ou parlamentarismo)</a:t>
            </a:r>
            <a:r>
              <a:rPr lang="pt-BR" altLang="pt-BR" sz="2000" dirty="0">
                <a:latin typeface="Barlow" panose="00000500000000000000" pitchFamily="2" charset="0"/>
              </a:rPr>
              <a:t> →</a:t>
            </a:r>
            <a:r>
              <a:rPr lang="pt-BR" altLang="pt-BR" sz="2000" dirty="0">
                <a:latin typeface="Barlow" panose="00000500000000000000" pitchFamily="2" charset="0"/>
                <a:cs typeface="Arial" panose="020B0604020202020204" pitchFamily="34" charset="0"/>
              </a:rPr>
              <a:t> vencem a república </a:t>
            </a:r>
            <a:br>
              <a:rPr lang="pt-BR" altLang="pt-BR" sz="2000" dirty="0">
                <a:latin typeface="Barlow" panose="00000500000000000000" pitchFamily="2" charset="0"/>
                <a:cs typeface="Arial" panose="020B0604020202020204" pitchFamily="34" charset="0"/>
              </a:rPr>
            </a:br>
            <a:r>
              <a:rPr lang="pt-BR" altLang="pt-BR" sz="2000" dirty="0">
                <a:latin typeface="Barlow" panose="00000500000000000000" pitchFamily="2" charset="0"/>
                <a:cs typeface="Arial" panose="020B0604020202020204" pitchFamily="34" charset="0"/>
              </a:rPr>
              <a:t>e o presidencialismo.</a:t>
            </a:r>
          </a:p>
        </p:txBody>
      </p:sp>
      <p:sp>
        <p:nvSpPr>
          <p:cNvPr id="16387" name="Text Box 10">
            <a:extLst>
              <a:ext uri="{FF2B5EF4-FFF2-40B4-BE49-F238E27FC236}">
                <a16:creationId xmlns:a16="http://schemas.microsoft.com/office/drawing/2014/main" id="{3F1C1315-5193-76E8-DA86-88F3FEDC1C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49451" y="568326"/>
            <a:ext cx="78009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pt-BR" altLang="pt-BR" sz="2800" b="1" dirty="0">
                <a:latin typeface="Verdana" panose="020B0604030504040204" pitchFamily="34" charset="0"/>
              </a:rPr>
              <a:t>Itamar Franco (1992-1994)</a:t>
            </a:r>
            <a:endParaRPr lang="pt-BR" altLang="pt-BR" sz="2800" i="1" dirty="0">
              <a:latin typeface="Verdana" panose="020B0604030504040204" pitchFamily="34" charset="0"/>
            </a:endParaRPr>
          </a:p>
        </p:txBody>
      </p:sp>
      <p:pic>
        <p:nvPicPr>
          <p:cNvPr id="22530" name="Picture 2" descr="Itamar Franco – Wikipédia, a enciclopédia livre">
            <a:extLst>
              <a:ext uri="{FF2B5EF4-FFF2-40B4-BE49-F238E27FC236}">
                <a16:creationId xmlns:a16="http://schemas.microsoft.com/office/drawing/2014/main" id="{ECD36E90-8FF7-0A10-843D-3080BFE0C2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1920" y="1422083"/>
            <a:ext cx="3048000" cy="4562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6">
            <a:extLst>
              <a:ext uri="{FF2B5EF4-FFF2-40B4-BE49-F238E27FC236}">
                <a16:creationId xmlns:a16="http://schemas.microsoft.com/office/drawing/2014/main" id="{B7298379-1403-06CE-79D5-120796E1F4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0143" y="1332664"/>
            <a:ext cx="8718550" cy="4605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marL="179388" indent="-179388">
              <a:lnSpc>
                <a:spcPct val="150000"/>
              </a:lnSpc>
              <a:buSzPct val="100000"/>
              <a:buFont typeface="Wingdings" pitchFamily="2" charset="2"/>
              <a:buChar char="§"/>
              <a:tabLst>
                <a:tab pos="228600" algn="l"/>
              </a:tabLst>
              <a:defRPr/>
            </a:pPr>
            <a:r>
              <a:rPr lang="pt-BR" b="1" dirty="0">
                <a:latin typeface="Barlow" panose="00000500000000000000" pitchFamily="2" charset="0"/>
                <a:ea typeface="ＭＳ Ｐゴシック" pitchFamily="34" charset="-128"/>
                <a:cs typeface="Arial" pitchFamily="34" charset="0"/>
              </a:rPr>
              <a:t>Julho de 1994</a:t>
            </a:r>
            <a:r>
              <a:rPr lang="pt-BR" dirty="0">
                <a:latin typeface="Barlow" panose="00000500000000000000" pitchFamily="2" charset="0"/>
                <a:ea typeface="ＭＳ Ｐゴシック" pitchFamily="34" charset="-128"/>
                <a:cs typeface="Arial" pitchFamily="34" charset="0"/>
              </a:rPr>
              <a:t>: Itamar anuncia o </a:t>
            </a:r>
            <a:r>
              <a:rPr lang="pt-BR" b="1" dirty="0">
                <a:latin typeface="Barlow" panose="00000500000000000000" pitchFamily="2" charset="0"/>
                <a:ea typeface="ＭＳ Ｐゴシック" pitchFamily="34" charset="-128"/>
                <a:cs typeface="Arial" pitchFamily="34" charset="0"/>
              </a:rPr>
              <a:t>Plano Real</a:t>
            </a:r>
            <a:r>
              <a:rPr lang="pt-BR" dirty="0">
                <a:latin typeface="Barlow" panose="00000500000000000000" pitchFamily="2" charset="0"/>
                <a:ea typeface="ＭＳ Ｐゴシック" pitchFamily="34" charset="-128"/>
                <a:cs typeface="Arial" pitchFamily="34" charset="0"/>
              </a:rPr>
              <a:t>, plano de estabilização econômica criado pela equipe do ministro  da Fazenda, Fernando Henrique Cardoso (FHC).</a:t>
            </a:r>
          </a:p>
          <a:p>
            <a:pPr marL="179388" indent="-179388">
              <a:lnSpc>
                <a:spcPct val="150000"/>
              </a:lnSpc>
              <a:buSzPct val="100000"/>
              <a:buFont typeface="Wingdings" pitchFamily="2" charset="2"/>
              <a:buChar char="§"/>
              <a:tabLst>
                <a:tab pos="228600" algn="l"/>
              </a:tabLst>
              <a:defRPr/>
            </a:pPr>
            <a:endParaRPr lang="pt-BR" dirty="0">
              <a:latin typeface="Barlow" panose="00000500000000000000" pitchFamily="2" charset="0"/>
              <a:ea typeface="ＭＳ Ｐゴシック" pitchFamily="34" charset="-128"/>
              <a:cs typeface="Arial" pitchFamily="34" charset="0"/>
            </a:endParaRPr>
          </a:p>
          <a:p>
            <a:pPr marL="356400" lvl="1" indent="-179388">
              <a:lnSpc>
                <a:spcPct val="150000"/>
              </a:lnSpc>
              <a:buSzPct val="100000"/>
              <a:buFont typeface="Arial" pitchFamily="34" charset="0"/>
              <a:buChar char="•"/>
              <a:tabLst>
                <a:tab pos="228600" algn="l"/>
              </a:tabLst>
              <a:defRPr/>
            </a:pPr>
            <a:r>
              <a:rPr lang="pt-BR" dirty="0">
                <a:latin typeface="Barlow" panose="00000500000000000000" pitchFamily="2" charset="0"/>
                <a:ea typeface="ＭＳ Ｐゴシック" pitchFamily="34" charset="-128"/>
                <a:cs typeface="Arial" pitchFamily="34" charset="0"/>
              </a:rPr>
              <a:t>O Brasil ganhou uma nova moeda, o </a:t>
            </a:r>
            <a:r>
              <a:rPr lang="pt-BR" b="1" dirty="0">
                <a:latin typeface="Barlow" panose="00000500000000000000" pitchFamily="2" charset="0"/>
                <a:ea typeface="ＭＳ Ｐゴシック" pitchFamily="34" charset="-128"/>
                <a:cs typeface="Arial" pitchFamily="34" charset="0"/>
              </a:rPr>
              <a:t>real</a:t>
            </a:r>
            <a:r>
              <a:rPr lang="pt-BR" dirty="0">
                <a:latin typeface="Barlow" panose="00000500000000000000" pitchFamily="2" charset="0"/>
                <a:ea typeface="ＭＳ Ｐゴシック" pitchFamily="34" charset="-128"/>
                <a:cs typeface="Arial" pitchFamily="34" charset="0"/>
              </a:rPr>
              <a:t>, em paridade </a:t>
            </a:r>
            <a:br>
              <a:rPr lang="pt-BR" dirty="0">
                <a:latin typeface="Barlow" panose="00000500000000000000" pitchFamily="2" charset="0"/>
                <a:ea typeface="ＭＳ Ｐゴシック" pitchFamily="34" charset="-128"/>
                <a:cs typeface="Arial" pitchFamily="34" charset="0"/>
              </a:rPr>
            </a:br>
            <a:r>
              <a:rPr lang="pt-BR" dirty="0">
                <a:latin typeface="Barlow" panose="00000500000000000000" pitchFamily="2" charset="0"/>
                <a:ea typeface="ＭＳ Ｐゴシック" pitchFamily="34" charset="-128"/>
                <a:cs typeface="Arial" pitchFamily="34" charset="0"/>
              </a:rPr>
              <a:t>com o dólar. </a:t>
            </a:r>
          </a:p>
          <a:p>
            <a:pPr marL="356400" lvl="1" indent="-179388">
              <a:lnSpc>
                <a:spcPct val="150000"/>
              </a:lnSpc>
              <a:buSzPct val="100000"/>
              <a:buFont typeface="Arial" pitchFamily="34" charset="0"/>
              <a:buChar char="•"/>
              <a:tabLst>
                <a:tab pos="228600" algn="l"/>
              </a:tabLst>
              <a:defRPr/>
            </a:pPr>
            <a:r>
              <a:rPr lang="pt-BR" dirty="0">
                <a:latin typeface="Barlow" panose="00000500000000000000" pitchFamily="2" charset="0"/>
                <a:ea typeface="ＭＳ Ｐゴシック" pitchFamily="34" charset="-128"/>
                <a:cs typeface="Arial" pitchFamily="34" charset="0"/>
              </a:rPr>
              <a:t>Forte redução na emissão de moeda.</a:t>
            </a:r>
          </a:p>
          <a:p>
            <a:pPr marL="356400" lvl="1" indent="-179388">
              <a:lnSpc>
                <a:spcPct val="150000"/>
              </a:lnSpc>
              <a:buSzPct val="100000"/>
              <a:buFont typeface="Arial" pitchFamily="34" charset="0"/>
              <a:buChar char="•"/>
              <a:tabLst>
                <a:tab pos="228600" algn="l"/>
              </a:tabLst>
              <a:defRPr/>
            </a:pPr>
            <a:r>
              <a:rPr lang="pt-BR" dirty="0">
                <a:latin typeface="Barlow" panose="00000500000000000000" pitchFamily="2" charset="0"/>
                <a:ea typeface="ＭＳ Ｐゴシック" pitchFamily="34" charset="-128"/>
                <a:cs typeface="Arial" pitchFamily="34" charset="0"/>
              </a:rPr>
              <a:t>Elevação das taxas de juros e restrição das vendas a prazo.</a:t>
            </a:r>
          </a:p>
          <a:p>
            <a:pPr marL="356400" lvl="1" indent="-179388">
              <a:lnSpc>
                <a:spcPct val="150000"/>
              </a:lnSpc>
              <a:buSzPct val="100000"/>
              <a:buFont typeface="Arial" pitchFamily="34" charset="0"/>
              <a:buChar char="•"/>
              <a:tabLst>
                <a:tab pos="228600" algn="l"/>
              </a:tabLst>
              <a:defRPr/>
            </a:pPr>
            <a:r>
              <a:rPr lang="pt-BR" dirty="0">
                <a:latin typeface="Barlow" panose="00000500000000000000" pitchFamily="2" charset="0"/>
                <a:ea typeface="ＭＳ Ｐゴシック" pitchFamily="34" charset="-128"/>
                <a:cs typeface="Arial" pitchFamily="34" charset="0"/>
              </a:rPr>
              <a:t>Privatização de empresas estatais e abertura da economia às importações.</a:t>
            </a:r>
          </a:p>
          <a:p>
            <a:pPr marL="356400" lvl="1" indent="-179388">
              <a:lnSpc>
                <a:spcPct val="150000"/>
              </a:lnSpc>
              <a:buSzPct val="100000"/>
              <a:buFont typeface="Arial" pitchFamily="34" charset="0"/>
              <a:buChar char="•"/>
              <a:tabLst>
                <a:tab pos="228600" algn="l"/>
              </a:tabLst>
              <a:defRPr/>
            </a:pPr>
            <a:endParaRPr lang="pt-BR" dirty="0">
              <a:latin typeface="Barlow" panose="00000500000000000000" pitchFamily="2" charset="0"/>
              <a:ea typeface="ＭＳ Ｐゴシック" pitchFamily="34" charset="-128"/>
              <a:cs typeface="Arial" pitchFamily="34" charset="0"/>
            </a:endParaRPr>
          </a:p>
          <a:p>
            <a:pPr marL="180000" lvl="1" indent="-179388">
              <a:lnSpc>
                <a:spcPct val="150000"/>
              </a:lnSpc>
              <a:buSzPct val="100000"/>
              <a:buFont typeface="Wingdings" pitchFamily="2" charset="2"/>
              <a:buChar char="§"/>
              <a:tabLst>
                <a:tab pos="228600" algn="l"/>
              </a:tabLst>
              <a:defRPr/>
            </a:pPr>
            <a:r>
              <a:rPr lang="pt-BR" dirty="0">
                <a:latin typeface="Barlow" panose="00000500000000000000" pitchFamily="2" charset="0"/>
                <a:ea typeface="ＭＳ Ｐゴシック" pitchFamily="34" charset="-128"/>
                <a:cs typeface="Arial" pitchFamily="34" charset="0"/>
              </a:rPr>
              <a:t>Resultado imediato do Plano Real: queda da inflação, que passou de 47% em junho de 1994 para 3% no final do ano.</a:t>
            </a:r>
          </a:p>
        </p:txBody>
      </p:sp>
      <p:sp>
        <p:nvSpPr>
          <p:cNvPr id="17411" name="Text Box 10">
            <a:extLst>
              <a:ext uri="{FF2B5EF4-FFF2-40B4-BE49-F238E27FC236}">
                <a16:creationId xmlns:a16="http://schemas.microsoft.com/office/drawing/2014/main" id="{4EA2F824-3CDC-CE4B-0493-30C6890C06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49451" y="344173"/>
            <a:ext cx="78009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pt-BR" altLang="pt-BR" sz="2800" b="1" dirty="0">
                <a:latin typeface="Verdana" panose="020B0604030504040204" pitchFamily="34" charset="0"/>
              </a:rPr>
              <a:t>Itamar Franco (1992-1994)</a:t>
            </a:r>
            <a:endParaRPr lang="pt-BR" altLang="pt-BR" sz="2800" i="1" dirty="0">
              <a:latin typeface="Verdana" panose="020B060403050404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3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9" grpId="0" build="p" bldLvl="2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Homem de terno e gravata&#10;&#10;Descrição gerada automaticamente">
            <a:extLst>
              <a:ext uri="{FF2B5EF4-FFF2-40B4-BE49-F238E27FC236}">
                <a16:creationId xmlns:a16="http://schemas.microsoft.com/office/drawing/2014/main" id="{E67A167E-4A87-F84D-30B4-DD286A61A8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DBB3446F-D27D-AA85-6B6C-51F10F0922C4}"/>
              </a:ext>
            </a:extLst>
          </p:cNvPr>
          <p:cNvSpPr txBox="1"/>
          <p:nvPr/>
        </p:nvSpPr>
        <p:spPr>
          <a:xfrm>
            <a:off x="1158240" y="3044279"/>
            <a:ext cx="6096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altLang="pt-BR" sz="4400" b="1" dirty="0">
                <a:ln>
                  <a:solidFill>
                    <a:sysClr val="windowText" lastClr="000000"/>
                  </a:solidFill>
                </a:ln>
                <a:solidFill>
                  <a:schemeClr val="bg2"/>
                </a:solidFill>
                <a:latin typeface="Verdana" panose="020B0604030504040204" pitchFamily="34" charset="0"/>
              </a:rPr>
              <a:t>(1995-1998)</a:t>
            </a:r>
            <a:endParaRPr lang="pt-BR" sz="4400" dirty="0">
              <a:ln>
                <a:solidFill>
                  <a:sysClr val="windowText" lastClr="000000"/>
                </a:solidFill>
              </a:ln>
              <a:solidFill>
                <a:schemeClr val="bg2"/>
              </a:solidFill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0B97B9D8-A851-0E88-DD6D-42C4946B1906}"/>
              </a:ext>
            </a:extLst>
          </p:cNvPr>
          <p:cNvSpPr txBox="1"/>
          <p:nvPr/>
        </p:nvSpPr>
        <p:spPr>
          <a:xfrm>
            <a:off x="274320" y="1154668"/>
            <a:ext cx="7559040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altLang="pt-BR" sz="4400" b="1" dirty="0">
                <a:ln>
                  <a:solidFill>
                    <a:sysClr val="windowText" lastClr="000000"/>
                  </a:solidFill>
                </a:ln>
                <a:solidFill>
                  <a:schemeClr val="bg2"/>
                </a:solidFill>
                <a:latin typeface="Barlow Black" panose="00000A00000000000000" pitchFamily="2" charset="0"/>
              </a:rPr>
              <a:t>FERNANDO HENRIQUE CARDOSO</a:t>
            </a:r>
            <a:endParaRPr lang="pt-BR" sz="4400" dirty="0">
              <a:ln>
                <a:solidFill>
                  <a:sysClr val="windowText" lastClr="000000"/>
                </a:solidFill>
              </a:ln>
              <a:solidFill>
                <a:schemeClr val="bg2"/>
              </a:solidFill>
              <a:latin typeface="Barlow Black" panose="00000A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264734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 Box 10">
            <a:extLst>
              <a:ext uri="{FF2B5EF4-FFF2-40B4-BE49-F238E27FC236}">
                <a16:creationId xmlns:a16="http://schemas.microsoft.com/office/drawing/2014/main" id="{3ED47883-563E-18EC-9C97-51F6A572E8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49451" y="425451"/>
            <a:ext cx="78009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pt-BR" altLang="pt-BR" sz="2800" b="1" dirty="0">
                <a:latin typeface="Verdana" panose="020B0604030504040204" pitchFamily="34" charset="0"/>
              </a:rPr>
              <a:t>O primeiro governo FHC (1995-1998)</a:t>
            </a:r>
            <a:endParaRPr lang="pt-BR" altLang="pt-BR" sz="2800" dirty="0">
              <a:latin typeface="Verdana" panose="020B0604030504040204" pitchFamily="34" charset="0"/>
            </a:endParaRPr>
          </a:p>
        </p:txBody>
      </p:sp>
      <p:sp>
        <p:nvSpPr>
          <p:cNvPr id="18436" name="Rectangle 6">
            <a:extLst>
              <a:ext uri="{FF2B5EF4-FFF2-40B4-BE49-F238E27FC236}">
                <a16:creationId xmlns:a16="http://schemas.microsoft.com/office/drawing/2014/main" id="{8BE89E3C-004B-46C1-71F3-0AED4F84A6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49451" y="1079500"/>
            <a:ext cx="8215313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marL="179388" indent="-179388" eaLnBrk="0" hangingPunct="0">
              <a:tabLst>
                <a:tab pos="228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tabLst>
                <a:tab pos="228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tabLst>
                <a:tab pos="228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tabLst>
                <a:tab pos="228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tabLst>
                <a:tab pos="228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buSzPct val="100000"/>
              <a:buFont typeface="Wingdings" panose="05000000000000000000" pitchFamily="2" charset="2"/>
              <a:buChar char="§"/>
            </a:pPr>
            <a:r>
              <a:rPr lang="pt-BR" altLang="pt-BR" sz="2000">
                <a:latin typeface="Verdana" panose="020B0604030504040204" pitchFamily="34" charset="0"/>
                <a:cs typeface="Arial" panose="020B0604020202020204" pitchFamily="34" charset="0"/>
              </a:rPr>
              <a:t>O sucesso do Plano Real garantiu a vitória de Fernando Henrique nas eleições presidenciais de 1994, derrotando, no primeiro turno, o candidato do PT, Luiz Inácio Lula da Silva.</a:t>
            </a:r>
          </a:p>
        </p:txBody>
      </p:sp>
      <p:grpSp>
        <p:nvGrpSpPr>
          <p:cNvPr id="2" name="Grupo 43">
            <a:extLst>
              <a:ext uri="{FF2B5EF4-FFF2-40B4-BE49-F238E27FC236}">
                <a16:creationId xmlns:a16="http://schemas.microsoft.com/office/drawing/2014/main" id="{D0F3D68F-EEC5-4DC1-EBDF-C7128DC8E415}"/>
              </a:ext>
            </a:extLst>
          </p:cNvPr>
          <p:cNvGrpSpPr>
            <a:grpSpLocks/>
          </p:cNvGrpSpPr>
          <p:nvPr/>
        </p:nvGrpSpPr>
        <p:grpSpPr bwMode="auto">
          <a:xfrm>
            <a:off x="1709739" y="2201864"/>
            <a:ext cx="8772525" cy="3914775"/>
            <a:chOff x="215900" y="1143000"/>
            <a:chExt cx="8774111" cy="3913799"/>
          </a:xfrm>
        </p:grpSpPr>
        <p:cxnSp>
          <p:nvCxnSpPr>
            <p:cNvPr id="18438" name="AutoShape 10">
              <a:extLst>
                <a:ext uri="{FF2B5EF4-FFF2-40B4-BE49-F238E27FC236}">
                  <a16:creationId xmlns:a16="http://schemas.microsoft.com/office/drawing/2014/main" id="{11386374-7073-7304-7BD1-84F1105C1597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1108075" y="2083869"/>
              <a:ext cx="7058025" cy="9525"/>
            </a:xfrm>
            <a:prstGeom prst="straightConnector1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8439" name="AutoShape 11">
              <a:extLst>
                <a:ext uri="{FF2B5EF4-FFF2-40B4-BE49-F238E27FC236}">
                  <a16:creationId xmlns:a16="http://schemas.microsoft.com/office/drawing/2014/main" id="{AC40AC9B-105C-54EA-7114-4AC8C8AB6272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4468813" y="1819275"/>
              <a:ext cx="0" cy="276225"/>
            </a:xfrm>
            <a:prstGeom prst="straightConnector1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8440" name="AutoShape 12">
              <a:extLst>
                <a:ext uri="{FF2B5EF4-FFF2-40B4-BE49-F238E27FC236}">
                  <a16:creationId xmlns:a16="http://schemas.microsoft.com/office/drawing/2014/main" id="{5E832F3F-F193-66EE-1DF9-1429ECBB7956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1104900" y="2095500"/>
              <a:ext cx="0" cy="219075"/>
            </a:xfrm>
            <a:prstGeom prst="straightConnector1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8441" name="AutoShape 13">
              <a:extLst>
                <a:ext uri="{FF2B5EF4-FFF2-40B4-BE49-F238E27FC236}">
                  <a16:creationId xmlns:a16="http://schemas.microsoft.com/office/drawing/2014/main" id="{01B4EB64-566A-EE9C-D7B8-52E8CFADD7DF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05140" y="2095500"/>
              <a:ext cx="0" cy="219075"/>
            </a:xfrm>
            <a:prstGeom prst="straightConnector1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8442" name="AutoShape 15">
              <a:extLst>
                <a:ext uri="{FF2B5EF4-FFF2-40B4-BE49-F238E27FC236}">
                  <a16:creationId xmlns:a16="http://schemas.microsoft.com/office/drawing/2014/main" id="{07ECEA5F-FA96-3E85-72BC-277D3411D30C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4801398" y="2095500"/>
              <a:ext cx="0" cy="219075"/>
            </a:xfrm>
            <a:prstGeom prst="straightConnector1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8443" name="AutoShape 16">
              <a:extLst>
                <a:ext uri="{FF2B5EF4-FFF2-40B4-BE49-F238E27FC236}">
                  <a16:creationId xmlns:a16="http://schemas.microsoft.com/office/drawing/2014/main" id="{B7D84DA4-269D-286C-C7B8-CFB1E66A3061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6542883" y="2095500"/>
              <a:ext cx="0" cy="219075"/>
            </a:xfrm>
            <a:prstGeom prst="straightConnector1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8444" name="AutoShape 18">
              <a:extLst>
                <a:ext uri="{FF2B5EF4-FFF2-40B4-BE49-F238E27FC236}">
                  <a16:creationId xmlns:a16="http://schemas.microsoft.com/office/drawing/2014/main" id="{0FB33D86-0655-F3EC-1874-A7063F6751B8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8169275" y="2095500"/>
              <a:ext cx="0" cy="219075"/>
            </a:xfrm>
            <a:prstGeom prst="straightConnector1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8445" name="Rounded Rectangle 16">
              <a:extLst>
                <a:ext uri="{FF2B5EF4-FFF2-40B4-BE49-F238E27FC236}">
                  <a16:creationId xmlns:a16="http://schemas.microsoft.com/office/drawing/2014/main" id="{D5ACEABE-1EE2-A149-67D7-202C237295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38241" y="1143000"/>
              <a:ext cx="3750021" cy="677820"/>
            </a:xfrm>
            <a:prstGeom prst="roundRect">
              <a:avLst>
                <a:gd name="adj" fmla="val 16667"/>
              </a:avLst>
            </a:prstGeom>
            <a:solidFill>
              <a:srgbClr val="D01914">
                <a:alpha val="2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90000" rIns="0" bIns="90000" anchor="ctr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 eaLnBrk="1" hangingPunct="1"/>
              <a:r>
                <a:rPr lang="pt-BR" altLang="pt-BR" sz="1400" b="1">
                  <a:latin typeface="Verdana" panose="020B0604030504040204" pitchFamily="34" charset="0"/>
                </a:rPr>
                <a:t>O primeiro governo FHC</a:t>
              </a:r>
              <a:endParaRPr lang="pt-BR" altLang="pt-BR" sz="1400">
                <a:latin typeface="Verdana" panose="020B0604030504040204" pitchFamily="34" charset="0"/>
              </a:endParaRPr>
            </a:p>
            <a:p>
              <a:pPr algn="ctr" eaLnBrk="1" hangingPunct="1"/>
              <a:r>
                <a:rPr lang="pt-BR" altLang="pt-BR" sz="1400" b="1">
                  <a:latin typeface="Verdana" panose="020B0604030504040204" pitchFamily="34" charset="0"/>
                </a:rPr>
                <a:t>(1995-1998)</a:t>
              </a:r>
              <a:endParaRPr lang="pt-BR" altLang="pt-BR" sz="1400">
                <a:latin typeface="Verdana" panose="020B0604030504040204" pitchFamily="34" charset="0"/>
              </a:endParaRPr>
            </a:p>
          </p:txBody>
        </p:sp>
        <p:sp>
          <p:nvSpPr>
            <p:cNvPr id="18446" name="Rounded Rectangle 16">
              <a:extLst>
                <a:ext uri="{FF2B5EF4-FFF2-40B4-BE49-F238E27FC236}">
                  <a16:creationId xmlns:a16="http://schemas.microsoft.com/office/drawing/2014/main" id="{CE2AD89C-0D8F-EB4D-73C2-0DF73DB3CF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900" y="2321457"/>
              <a:ext cx="1778000" cy="2735342"/>
            </a:xfrm>
            <a:prstGeom prst="roundRect">
              <a:avLst>
                <a:gd name="adj" fmla="val 16667"/>
              </a:avLst>
            </a:prstGeom>
            <a:solidFill>
              <a:srgbClr val="D01914">
                <a:alpha val="2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 anchor="ctr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 eaLnBrk="1" hangingPunct="1">
                <a:spcAft>
                  <a:spcPts val="1000"/>
                </a:spcAft>
              </a:pPr>
              <a:r>
                <a:rPr lang="pt-BR" altLang="pt-BR" sz="1400" b="1">
                  <a:latin typeface="Verdana" panose="020B0604030504040204" pitchFamily="34" charset="0"/>
                </a:rPr>
                <a:t>Reformas econômicas</a:t>
              </a:r>
              <a:r>
                <a:rPr lang="pt-BR" altLang="pt-BR" sz="1400">
                  <a:latin typeface="Verdana" panose="020B0604030504040204" pitchFamily="34" charset="0"/>
                </a:rPr>
                <a:t>:</a:t>
              </a:r>
              <a:r>
                <a:rPr lang="pt-BR" altLang="pt-BR" sz="1400" b="1">
                  <a:latin typeface="Verdana" panose="020B0604030504040204" pitchFamily="34" charset="0"/>
                </a:rPr>
                <a:t> </a:t>
              </a:r>
              <a:r>
                <a:rPr lang="pt-BR" altLang="pt-BR" sz="1400">
                  <a:latin typeface="Verdana" panose="020B0604030504040204" pitchFamily="34" charset="0"/>
                </a:rPr>
                <a:t>privatização de empresas estatais, reforma constitucional que permitiram a quebra de monopólio estatal na exploração do petróleo e das telecomunicações</a:t>
              </a:r>
              <a:endParaRPr lang="pt-BR" altLang="pt-BR" sz="4400">
                <a:latin typeface="Verdana" panose="020B0604030504040204" pitchFamily="34" charset="0"/>
              </a:endParaRPr>
            </a:p>
          </p:txBody>
        </p:sp>
        <p:sp>
          <p:nvSpPr>
            <p:cNvPr id="18447" name="Rounded Rectangle 16">
              <a:extLst>
                <a:ext uri="{FF2B5EF4-FFF2-40B4-BE49-F238E27FC236}">
                  <a16:creationId xmlns:a16="http://schemas.microsoft.com/office/drawing/2014/main" id="{30657C44-7CBD-042D-D6AD-68BCE40961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78446" y="2321457"/>
              <a:ext cx="1653389" cy="2089011"/>
            </a:xfrm>
            <a:prstGeom prst="roundRect">
              <a:avLst>
                <a:gd name="adj" fmla="val 16667"/>
              </a:avLst>
            </a:prstGeom>
            <a:solidFill>
              <a:srgbClr val="D01914">
                <a:alpha val="2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 anchor="ctr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 eaLnBrk="1" hangingPunct="1"/>
              <a:r>
                <a:rPr lang="pt-BR" altLang="pt-BR" sz="1400">
                  <a:latin typeface="Verdana" panose="020B0604030504040204" pitchFamily="34" charset="0"/>
                </a:rPr>
                <a:t>Controle da inflação e manutenção de uma das maiores taxas de juros do mundo para atrair o capital estrangeiro</a:t>
              </a:r>
            </a:p>
          </p:txBody>
        </p:sp>
        <p:sp>
          <p:nvSpPr>
            <p:cNvPr id="18448" name="Rounded Rectangle 16">
              <a:extLst>
                <a:ext uri="{FF2B5EF4-FFF2-40B4-BE49-F238E27FC236}">
                  <a16:creationId xmlns:a16="http://schemas.microsoft.com/office/drawing/2014/main" id="{47D8386D-C06D-C064-B275-AF502873F9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16381" y="2321457"/>
              <a:ext cx="1570035" cy="1873101"/>
            </a:xfrm>
            <a:prstGeom prst="roundRect">
              <a:avLst>
                <a:gd name="adj" fmla="val 16667"/>
              </a:avLst>
            </a:prstGeom>
            <a:solidFill>
              <a:srgbClr val="D01914">
                <a:alpha val="2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 anchor="ctr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 eaLnBrk="1" hangingPunct="1"/>
              <a:r>
                <a:rPr lang="pt-BR" altLang="pt-BR" sz="1400" b="1">
                  <a:latin typeface="Verdana" panose="020B0604030504040204" pitchFamily="34" charset="0"/>
                </a:rPr>
                <a:t>1</a:t>
              </a:r>
              <a:r>
                <a:rPr lang="pt-BR" altLang="pt-BR" sz="1400" b="1" u="sng" baseline="30000">
                  <a:latin typeface="Verdana" panose="020B0604030504040204" pitchFamily="34" charset="0"/>
                </a:rPr>
                <a:t>o</a:t>
              </a:r>
              <a:r>
                <a:rPr lang="pt-BR" altLang="pt-BR" sz="1400" b="1">
                  <a:latin typeface="Verdana" panose="020B0604030504040204" pitchFamily="34" charset="0"/>
                </a:rPr>
                <a:t> de janeiro de 1995</a:t>
              </a:r>
              <a:r>
                <a:rPr lang="pt-BR" altLang="pt-BR" sz="1400">
                  <a:latin typeface="Verdana" panose="020B0604030504040204" pitchFamily="34" charset="0"/>
                </a:rPr>
                <a:t>:</a:t>
              </a:r>
              <a:r>
                <a:rPr lang="pt-BR" altLang="pt-BR" sz="1400" b="1">
                  <a:latin typeface="Verdana" panose="020B0604030504040204" pitchFamily="34" charset="0"/>
                </a:rPr>
                <a:t> </a:t>
              </a:r>
              <a:r>
                <a:rPr lang="pt-BR" altLang="pt-BR" sz="1400">
                  <a:latin typeface="Verdana" panose="020B0604030504040204" pitchFamily="34" charset="0"/>
                </a:rPr>
                <a:t>criação do </a:t>
              </a:r>
              <a:r>
                <a:rPr lang="pt-BR" altLang="pt-BR" sz="1400" b="1">
                  <a:latin typeface="Verdana" panose="020B0604030504040204" pitchFamily="34" charset="0"/>
                </a:rPr>
                <a:t>Mercosul</a:t>
              </a:r>
              <a:r>
                <a:rPr lang="pt-BR" altLang="pt-BR" sz="1400">
                  <a:latin typeface="Verdana" panose="020B0604030504040204" pitchFamily="34" charset="0"/>
                </a:rPr>
                <a:t>, reunindo Brasil, Argentina, Uruguai e Paraguai</a:t>
              </a:r>
            </a:p>
          </p:txBody>
        </p:sp>
        <p:sp>
          <p:nvSpPr>
            <p:cNvPr id="18449" name="Rounded Rectangle 16">
              <a:extLst>
                <a:ext uri="{FF2B5EF4-FFF2-40B4-BE49-F238E27FC236}">
                  <a16:creationId xmlns:a16="http://schemas.microsoft.com/office/drawing/2014/main" id="{277B9F09-1E98-3727-4CD7-7A2EFE289F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70962" y="2321457"/>
              <a:ext cx="1543842" cy="2506772"/>
            </a:xfrm>
            <a:prstGeom prst="roundRect">
              <a:avLst>
                <a:gd name="adj" fmla="val 16667"/>
              </a:avLst>
            </a:prstGeom>
            <a:solidFill>
              <a:srgbClr val="D01914">
                <a:alpha val="2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 anchor="ctr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 eaLnBrk="1" hangingPunct="1"/>
              <a:r>
                <a:rPr lang="pt-BR" altLang="pt-BR" sz="1400" b="1">
                  <a:latin typeface="Verdana" panose="020B0604030504040204" pitchFamily="34" charset="0"/>
                </a:rPr>
                <a:t>1997</a:t>
              </a:r>
              <a:r>
                <a:rPr lang="pt-BR" altLang="pt-BR" sz="1400">
                  <a:latin typeface="Verdana" panose="020B0604030504040204" pitchFamily="34" charset="0"/>
                </a:rPr>
                <a:t>: aprovação da emenda constitucional que garante a possibilidade de reeleição do presidente da república, governadores </a:t>
              </a:r>
              <a:br>
                <a:rPr lang="pt-BR" altLang="pt-BR" sz="1400">
                  <a:latin typeface="Verdana" panose="020B0604030504040204" pitchFamily="34" charset="0"/>
                </a:rPr>
              </a:br>
              <a:r>
                <a:rPr lang="pt-BR" altLang="pt-BR" sz="1400">
                  <a:latin typeface="Verdana" panose="020B0604030504040204" pitchFamily="34" charset="0"/>
                </a:rPr>
                <a:t>e prefeitos</a:t>
              </a:r>
            </a:p>
          </p:txBody>
        </p:sp>
        <p:sp>
          <p:nvSpPr>
            <p:cNvPr id="18450" name="Rounded Rectangle 16">
              <a:extLst>
                <a:ext uri="{FF2B5EF4-FFF2-40B4-BE49-F238E27FC236}">
                  <a16:creationId xmlns:a16="http://schemas.microsoft.com/office/drawing/2014/main" id="{1EB7A514-A67C-2B7A-0420-D73C9300F6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13624" y="2321457"/>
              <a:ext cx="1576387" cy="1429822"/>
            </a:xfrm>
            <a:prstGeom prst="roundRect">
              <a:avLst>
                <a:gd name="adj" fmla="val 16667"/>
              </a:avLst>
            </a:prstGeom>
            <a:solidFill>
              <a:srgbClr val="D01914">
                <a:alpha val="2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 anchor="ctr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 eaLnBrk="1" hangingPunct="1"/>
              <a:r>
                <a:rPr lang="pt-BR" altLang="pt-BR" sz="1400">
                  <a:latin typeface="Verdana" panose="020B0604030504040204" pitchFamily="34" charset="0"/>
                </a:rPr>
                <a:t>Baixíssimos índices de crescimento econômico e elevada taxa de desemprego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0">
            <a:extLst>
              <a:ext uri="{FF2B5EF4-FFF2-40B4-BE49-F238E27FC236}">
                <a16:creationId xmlns:a16="http://schemas.microsoft.com/office/drawing/2014/main" id="{64362737-B4E4-9DD0-BB0B-FFDE85A7C8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49450" y="401002"/>
            <a:ext cx="84709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pt-BR" altLang="pt-BR" sz="2800" b="1" dirty="0">
                <a:latin typeface="Verdana" panose="020B0604030504040204" pitchFamily="34" charset="0"/>
              </a:rPr>
              <a:t>O segundo governo FHC (1999-2002)</a:t>
            </a:r>
            <a:endParaRPr lang="pt-BR" altLang="pt-BR" sz="2800" dirty="0">
              <a:latin typeface="Verdana" panose="020B0604030504040204" pitchFamily="34" charset="0"/>
            </a:endParaRPr>
          </a:p>
        </p:txBody>
      </p:sp>
      <p:sp>
        <p:nvSpPr>
          <p:cNvPr id="18436" name="Rectangle 6">
            <a:extLst>
              <a:ext uri="{FF2B5EF4-FFF2-40B4-BE49-F238E27FC236}">
                <a16:creationId xmlns:a16="http://schemas.microsoft.com/office/drawing/2014/main" id="{4524FD71-EC8D-C277-5840-6A2010DE46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400" y="1172788"/>
            <a:ext cx="9733279" cy="5022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marL="342900" indent="-342900" eaLnBrk="0" hangingPunct="0">
              <a:tabLst>
                <a:tab pos="228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179388" indent="-179388" eaLnBrk="0" hangingPunct="0">
              <a:tabLst>
                <a:tab pos="228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tabLst>
                <a:tab pos="228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tabLst>
                <a:tab pos="228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tabLst>
                <a:tab pos="228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lvl="1" algn="just" eaLnBrk="1" hangingPunct="1">
              <a:lnSpc>
                <a:spcPct val="150000"/>
              </a:lnSpc>
              <a:buSzPct val="100000"/>
              <a:buFont typeface="Wingdings" panose="05000000000000000000" pitchFamily="2" charset="2"/>
              <a:buChar char="§"/>
            </a:pPr>
            <a:r>
              <a:rPr lang="pt-BR" altLang="pt-BR" sz="1800" dirty="0">
                <a:latin typeface="Barlow" panose="00000500000000000000" pitchFamily="2" charset="0"/>
                <a:cs typeface="Arial" panose="020B0604020202020204" pitchFamily="34" charset="0"/>
              </a:rPr>
              <a:t>Obtém melhoria em alguns indicadores sociais com a redução do analfabetismo e da mortalidade infantil.</a:t>
            </a:r>
          </a:p>
          <a:p>
            <a:pPr lvl="1" algn="just" eaLnBrk="1" hangingPunct="1">
              <a:lnSpc>
                <a:spcPct val="150000"/>
              </a:lnSpc>
              <a:buSzPct val="100000"/>
              <a:buFont typeface="Wingdings" panose="05000000000000000000" pitchFamily="2" charset="2"/>
              <a:buChar char="§"/>
            </a:pPr>
            <a:endParaRPr lang="pt-BR" altLang="pt-BR" sz="1800" dirty="0">
              <a:latin typeface="Barlow" panose="00000500000000000000" pitchFamily="2" charset="0"/>
              <a:cs typeface="Arial" panose="020B0604020202020204" pitchFamily="34" charset="0"/>
            </a:endParaRPr>
          </a:p>
          <a:p>
            <a:pPr lvl="1" algn="just" eaLnBrk="1" hangingPunct="1">
              <a:lnSpc>
                <a:spcPct val="150000"/>
              </a:lnSpc>
              <a:buSzPct val="100000"/>
              <a:buFont typeface="Wingdings" panose="05000000000000000000" pitchFamily="2" charset="2"/>
              <a:buChar char="§"/>
            </a:pPr>
            <a:r>
              <a:rPr lang="pt-BR" altLang="pt-BR" sz="1800" dirty="0">
                <a:latin typeface="Barlow" panose="00000500000000000000" pitchFamily="2" charset="0"/>
                <a:cs typeface="Arial" panose="020B0604020202020204" pitchFamily="34" charset="0"/>
              </a:rPr>
              <a:t>Programas como o de combate à aids e a lei de incentivo aos medicamentos genéricos resultaram, respectivamente, na queda drástica das mortes causadas pelo vírus HIV e no barateamento de muitos remédios. </a:t>
            </a:r>
            <a:br>
              <a:rPr lang="pt-BR" altLang="pt-BR" sz="1800" dirty="0">
                <a:latin typeface="Barlow" panose="00000500000000000000" pitchFamily="2" charset="0"/>
                <a:cs typeface="Arial" panose="020B0604020202020204" pitchFamily="34" charset="0"/>
              </a:rPr>
            </a:br>
            <a:endParaRPr lang="pt-BR" altLang="pt-BR" sz="1800" dirty="0">
              <a:latin typeface="Barlow" panose="00000500000000000000" pitchFamily="2" charset="0"/>
              <a:cs typeface="Arial" panose="020B0604020202020204" pitchFamily="34" charset="0"/>
            </a:endParaRPr>
          </a:p>
          <a:p>
            <a:pPr lvl="1" algn="just" eaLnBrk="1" hangingPunct="1">
              <a:lnSpc>
                <a:spcPct val="150000"/>
              </a:lnSpc>
              <a:buSzPct val="100000"/>
              <a:buFont typeface="Wingdings" panose="05000000000000000000" pitchFamily="2" charset="2"/>
              <a:buChar char="§"/>
            </a:pPr>
            <a:r>
              <a:rPr lang="pt-BR" altLang="pt-BR" sz="1800" dirty="0">
                <a:latin typeface="Barlow" panose="00000500000000000000" pitchFamily="2" charset="0"/>
                <a:cs typeface="Arial" panose="020B0604020202020204" pitchFamily="34" charset="0"/>
              </a:rPr>
              <a:t>Inúmeras organizações não governamentais (ONGs) de defesa dos direitos humanos são constituídas no país.</a:t>
            </a:r>
          </a:p>
          <a:p>
            <a:pPr lvl="1" algn="just" eaLnBrk="1" hangingPunct="1">
              <a:lnSpc>
                <a:spcPct val="150000"/>
              </a:lnSpc>
              <a:buSzPct val="100000"/>
              <a:buFont typeface="Wingdings" panose="05000000000000000000" pitchFamily="2" charset="2"/>
              <a:buChar char="§"/>
            </a:pPr>
            <a:endParaRPr lang="pt-BR" altLang="pt-BR" sz="1800" dirty="0">
              <a:latin typeface="Barlow" panose="00000500000000000000" pitchFamily="2" charset="0"/>
              <a:cs typeface="Arial" panose="020B0604020202020204" pitchFamily="34" charset="0"/>
            </a:endParaRPr>
          </a:p>
          <a:p>
            <a:pPr lvl="1" algn="just" eaLnBrk="1" hangingPunct="1">
              <a:lnSpc>
                <a:spcPct val="150000"/>
              </a:lnSpc>
              <a:buSzPct val="100000"/>
              <a:buFont typeface="Wingdings" panose="05000000000000000000" pitchFamily="2" charset="2"/>
              <a:buChar char="§"/>
            </a:pPr>
            <a:r>
              <a:rPr lang="pt-BR" altLang="pt-BR" sz="1800" dirty="0">
                <a:latin typeface="Barlow" panose="00000500000000000000" pitchFamily="2" charset="0"/>
                <a:cs typeface="Arial" panose="020B0604020202020204" pitchFamily="34" charset="0"/>
              </a:rPr>
              <a:t>Aprova a Lei 8.685 (Lei do Audiovisual), que permite às empresas destinar parte dos impostos devidos à União à produção de obras cinematográficas.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4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4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43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6" grpId="0" build="p" bldLvl="2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 Box 10">
            <a:extLst>
              <a:ext uri="{FF2B5EF4-FFF2-40B4-BE49-F238E27FC236}">
                <a16:creationId xmlns:a16="http://schemas.microsoft.com/office/drawing/2014/main" id="{12668EED-B021-6591-6F02-CC7C18FB0C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49450" y="306389"/>
            <a:ext cx="84709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pt-BR" altLang="pt-BR" sz="2800" b="1">
                <a:latin typeface="Verdana" panose="020B0604030504040204" pitchFamily="34" charset="0"/>
              </a:rPr>
              <a:t>O segundo governo FHC (1999-2002)</a:t>
            </a:r>
            <a:endParaRPr lang="pt-BR" altLang="pt-BR" sz="2800">
              <a:latin typeface="Verdana" panose="020B0604030504040204" pitchFamily="34" charset="0"/>
            </a:endParaRPr>
          </a:p>
        </p:txBody>
      </p:sp>
      <p:sp>
        <p:nvSpPr>
          <p:cNvPr id="18436" name="Rectangle 6">
            <a:extLst>
              <a:ext uri="{FF2B5EF4-FFF2-40B4-BE49-F238E27FC236}">
                <a16:creationId xmlns:a16="http://schemas.microsoft.com/office/drawing/2014/main" id="{7952BB3A-C25C-9F72-36A0-82105A875B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2991" y="1106181"/>
            <a:ext cx="9357359" cy="50206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marL="342900" indent="-342900" eaLnBrk="0" hangingPunct="0">
              <a:tabLst>
                <a:tab pos="228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179388" indent="-179388" eaLnBrk="0" hangingPunct="0">
              <a:tabLst>
                <a:tab pos="228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tabLst>
                <a:tab pos="228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tabLst>
                <a:tab pos="228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tabLst>
                <a:tab pos="228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lvl="1" eaLnBrk="1" hangingPunct="1">
              <a:lnSpc>
                <a:spcPct val="150000"/>
              </a:lnSpc>
              <a:buSzPct val="100000"/>
              <a:buFont typeface="Wingdings" panose="05000000000000000000" pitchFamily="2" charset="2"/>
              <a:buChar char="§"/>
            </a:pPr>
            <a:r>
              <a:rPr lang="pt-BR" altLang="pt-BR" sz="1800" dirty="0">
                <a:latin typeface="Barlow" panose="00000500000000000000" pitchFamily="2" charset="0"/>
                <a:cs typeface="Arial" panose="020B0604020202020204" pitchFamily="34" charset="0"/>
              </a:rPr>
              <a:t>Enfrenta crise no setor de energia elétrica em 2001, com </a:t>
            </a:r>
            <a:br>
              <a:rPr lang="pt-BR" altLang="pt-BR" sz="1800" dirty="0">
                <a:latin typeface="Barlow" panose="00000500000000000000" pitchFamily="2" charset="0"/>
                <a:cs typeface="Arial" panose="020B0604020202020204" pitchFamily="34" charset="0"/>
              </a:rPr>
            </a:br>
            <a:r>
              <a:rPr lang="pt-BR" altLang="pt-BR" sz="1800" dirty="0">
                <a:latin typeface="Barlow" panose="00000500000000000000" pitchFamily="2" charset="0"/>
                <a:cs typeface="Arial" panose="020B0604020202020204" pitchFamily="34" charset="0"/>
              </a:rPr>
              <a:t>o “apagão”, e posterior política de racionamento de energia, que prejudicou a indústria nacional.</a:t>
            </a:r>
          </a:p>
          <a:p>
            <a:pPr lvl="1" eaLnBrk="1" hangingPunct="1">
              <a:lnSpc>
                <a:spcPct val="150000"/>
              </a:lnSpc>
              <a:buSzPct val="100000"/>
              <a:buFont typeface="Wingdings" panose="05000000000000000000" pitchFamily="2" charset="2"/>
              <a:buChar char="§"/>
            </a:pPr>
            <a:endParaRPr lang="pt-BR" altLang="pt-BR" sz="1800" dirty="0">
              <a:latin typeface="Barlow" panose="00000500000000000000" pitchFamily="2" charset="0"/>
              <a:cs typeface="Arial" panose="020B0604020202020204" pitchFamily="34" charset="0"/>
            </a:endParaRPr>
          </a:p>
          <a:p>
            <a:pPr lvl="1" eaLnBrk="1" hangingPunct="1">
              <a:lnSpc>
                <a:spcPct val="150000"/>
              </a:lnSpc>
              <a:buSzPct val="100000"/>
              <a:buFont typeface="Wingdings" panose="05000000000000000000" pitchFamily="2" charset="2"/>
              <a:buChar char="§"/>
            </a:pPr>
            <a:r>
              <a:rPr lang="pt-BR" altLang="pt-BR" sz="1800" dirty="0">
                <a:latin typeface="Barlow" panose="00000500000000000000" pitchFamily="2" charset="0"/>
                <a:cs typeface="Arial" panose="020B0604020202020204" pitchFamily="34" charset="0"/>
              </a:rPr>
              <a:t>Dificuldades no cenário econômico internacional levaram </a:t>
            </a:r>
            <a:br>
              <a:rPr lang="pt-BR" altLang="pt-BR" sz="1800" dirty="0">
                <a:latin typeface="Barlow" panose="00000500000000000000" pitchFamily="2" charset="0"/>
                <a:cs typeface="Arial" panose="020B0604020202020204" pitchFamily="34" charset="0"/>
              </a:rPr>
            </a:br>
            <a:r>
              <a:rPr lang="pt-BR" altLang="pt-BR" sz="1800" dirty="0">
                <a:latin typeface="Barlow" panose="00000500000000000000" pitchFamily="2" charset="0"/>
                <a:cs typeface="Arial" panose="020B0604020202020204" pitchFamily="34" charset="0"/>
              </a:rPr>
              <a:t>o governo a assinar um acordo com o FMI, que impôs um programa austero de cortes dos gastos públicos → as taxas de juros aumentaram, reduzindo a atividade econômica </a:t>
            </a:r>
            <a:br>
              <a:rPr lang="pt-BR" altLang="pt-BR" sz="1800" dirty="0">
                <a:latin typeface="Barlow" panose="00000500000000000000" pitchFamily="2" charset="0"/>
                <a:cs typeface="Arial" panose="020B0604020202020204" pitchFamily="34" charset="0"/>
              </a:rPr>
            </a:br>
            <a:r>
              <a:rPr lang="pt-BR" altLang="pt-BR" sz="1800" dirty="0">
                <a:latin typeface="Barlow" panose="00000500000000000000" pitchFamily="2" charset="0"/>
                <a:cs typeface="Arial" panose="020B0604020202020204" pitchFamily="34" charset="0"/>
              </a:rPr>
              <a:t>no país.</a:t>
            </a:r>
          </a:p>
          <a:p>
            <a:pPr lvl="1" eaLnBrk="1" hangingPunct="1">
              <a:lnSpc>
                <a:spcPct val="150000"/>
              </a:lnSpc>
              <a:buSzPct val="100000"/>
              <a:buFont typeface="Wingdings" panose="05000000000000000000" pitchFamily="2" charset="2"/>
              <a:buChar char="§"/>
            </a:pPr>
            <a:endParaRPr lang="pt-BR" altLang="pt-BR" sz="1800" dirty="0">
              <a:latin typeface="Barlow" panose="00000500000000000000" pitchFamily="2" charset="0"/>
              <a:cs typeface="Arial" panose="020B0604020202020204" pitchFamily="34" charset="0"/>
            </a:endParaRPr>
          </a:p>
          <a:p>
            <a:pPr lvl="1" eaLnBrk="1" hangingPunct="1">
              <a:lnSpc>
                <a:spcPct val="150000"/>
              </a:lnSpc>
              <a:buSzPct val="100000"/>
              <a:buFont typeface="Wingdings" panose="05000000000000000000" pitchFamily="2" charset="2"/>
              <a:buChar char="§"/>
            </a:pPr>
            <a:r>
              <a:rPr lang="pt-BR" altLang="pt-BR" sz="1800" dirty="0">
                <a:latin typeface="Barlow" panose="00000500000000000000" pitchFamily="2" charset="0"/>
                <a:cs typeface="Arial" panose="020B0604020202020204" pitchFamily="34" charset="0"/>
              </a:rPr>
              <a:t>Enfrentando um quadro de desemprego e baixos salários, Fernando Henrique terminou o seu mandato com um índice de aprovação de apenas 23%, não conseguindo eleger seu candidato à sucessão.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4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4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 Box 10">
            <a:extLst>
              <a:ext uri="{FF2B5EF4-FFF2-40B4-BE49-F238E27FC236}">
                <a16:creationId xmlns:a16="http://schemas.microsoft.com/office/drawing/2014/main" id="{F8EE6F53-EA28-739D-C941-D814F74C26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49450" y="306389"/>
            <a:ext cx="85661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pt-BR" altLang="pt-BR" sz="2800" b="1">
                <a:latin typeface="Roboto" panose="02000000000000000000" pitchFamily="2" charset="0"/>
                <a:ea typeface="Roboto" panose="02000000000000000000" pitchFamily="2" charset="0"/>
              </a:rPr>
              <a:t>O primeiro governo Lula (2003-2006)</a:t>
            </a:r>
            <a:endParaRPr lang="pt-BR" altLang="pt-BR" sz="280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grpSp>
        <p:nvGrpSpPr>
          <p:cNvPr id="2" name="Grupo 26">
            <a:extLst>
              <a:ext uri="{FF2B5EF4-FFF2-40B4-BE49-F238E27FC236}">
                <a16:creationId xmlns:a16="http://schemas.microsoft.com/office/drawing/2014/main" id="{ED33DAE2-399D-5ADB-9D04-AA99A4CE056C}"/>
              </a:ext>
            </a:extLst>
          </p:cNvPr>
          <p:cNvGrpSpPr>
            <a:grpSpLocks/>
          </p:cNvGrpSpPr>
          <p:nvPr/>
        </p:nvGrpSpPr>
        <p:grpSpPr bwMode="auto">
          <a:xfrm>
            <a:off x="1414289" y="970222"/>
            <a:ext cx="9961561" cy="5343107"/>
            <a:chOff x="141288" y="827982"/>
            <a:chExt cx="8848725" cy="5343107"/>
          </a:xfrm>
        </p:grpSpPr>
        <p:cxnSp>
          <p:nvCxnSpPr>
            <p:cNvPr id="21508" name="AutoShape 15">
              <a:extLst>
                <a:ext uri="{FF2B5EF4-FFF2-40B4-BE49-F238E27FC236}">
                  <a16:creationId xmlns:a16="http://schemas.microsoft.com/office/drawing/2014/main" id="{BE07A134-8F33-A8A1-248B-DE2ACF54A61B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2590800" y="4495800"/>
              <a:ext cx="2162175" cy="1588"/>
            </a:xfrm>
            <a:prstGeom prst="straightConnector1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1509" name="AutoShape 16">
              <a:extLst>
                <a:ext uri="{FF2B5EF4-FFF2-40B4-BE49-F238E27FC236}">
                  <a16:creationId xmlns:a16="http://schemas.microsoft.com/office/drawing/2014/main" id="{BBF2A826-25D7-D839-7EA5-BB6A2A469130}"/>
                </a:ext>
              </a:extLst>
            </p:cNvPr>
            <p:cNvCxnSpPr>
              <a:cxnSpLocks noChangeShapeType="1"/>
              <a:stCxn id="21519" idx="2"/>
            </p:cNvCxnSpPr>
            <p:nvPr/>
          </p:nvCxnSpPr>
          <p:spPr bwMode="auto">
            <a:xfrm flipH="1" flipV="1">
              <a:off x="3678239" y="4486275"/>
              <a:ext cx="1586" cy="42532"/>
            </a:xfrm>
            <a:prstGeom prst="straightConnector1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1510" name="AutoShape 17">
              <a:extLst>
                <a:ext uri="{FF2B5EF4-FFF2-40B4-BE49-F238E27FC236}">
                  <a16:creationId xmlns:a16="http://schemas.microsoft.com/office/drawing/2014/main" id="{CBBCDB54-C856-DD67-CF0D-8DA82002B9CC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2603500" y="4486275"/>
              <a:ext cx="0" cy="157163"/>
            </a:xfrm>
            <a:prstGeom prst="straightConnector1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1511" name="AutoShape 18">
              <a:extLst>
                <a:ext uri="{FF2B5EF4-FFF2-40B4-BE49-F238E27FC236}">
                  <a16:creationId xmlns:a16="http://schemas.microsoft.com/office/drawing/2014/main" id="{1DDEFC68-A81E-8C3F-A7DC-E5F2399DAEE6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4752975" y="4486275"/>
              <a:ext cx="0" cy="157163"/>
            </a:xfrm>
            <a:prstGeom prst="straightConnector1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1512" name="AutoShape 10">
              <a:extLst>
                <a:ext uri="{FF2B5EF4-FFF2-40B4-BE49-F238E27FC236}">
                  <a16:creationId xmlns:a16="http://schemas.microsoft.com/office/drawing/2014/main" id="{0B0E8C6E-9882-8F06-7675-D51FBDFE09AE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2257425" y="1743075"/>
              <a:ext cx="5610225" cy="9525"/>
            </a:xfrm>
            <a:prstGeom prst="straightConnector1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1513" name="AutoShape 11">
              <a:extLst>
                <a:ext uri="{FF2B5EF4-FFF2-40B4-BE49-F238E27FC236}">
                  <a16:creationId xmlns:a16="http://schemas.microsoft.com/office/drawing/2014/main" id="{257D81CB-DC3E-9B95-C348-AF21F45FE82A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16200000" flipH="1">
              <a:off x="4962526" y="1638300"/>
              <a:ext cx="204791" cy="4764"/>
            </a:xfrm>
            <a:prstGeom prst="straightConnector1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1514" name="AutoShape 12">
              <a:extLst>
                <a:ext uri="{FF2B5EF4-FFF2-40B4-BE49-F238E27FC236}">
                  <a16:creationId xmlns:a16="http://schemas.microsoft.com/office/drawing/2014/main" id="{2633BD56-D514-F0B8-DE68-010A82FE0D1B}"/>
                </a:ext>
              </a:extLst>
            </p:cNvPr>
            <p:cNvCxnSpPr>
              <a:cxnSpLocks noChangeShapeType="1"/>
              <a:endCxn id="21517" idx="0"/>
            </p:cNvCxnSpPr>
            <p:nvPr/>
          </p:nvCxnSpPr>
          <p:spPr bwMode="auto">
            <a:xfrm flipH="1">
              <a:off x="2268538" y="1748632"/>
              <a:ext cx="794" cy="190142"/>
            </a:xfrm>
            <a:prstGeom prst="straightConnector1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1515" name="AutoShape 16">
              <a:extLst>
                <a:ext uri="{FF2B5EF4-FFF2-40B4-BE49-F238E27FC236}">
                  <a16:creationId xmlns:a16="http://schemas.microsoft.com/office/drawing/2014/main" id="{77367234-858E-F9D1-5C7A-67F9C1BEE049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7869238" y="1728788"/>
              <a:ext cx="0" cy="219075"/>
            </a:xfrm>
            <a:prstGeom prst="straightConnector1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1516" name="Rounded Rectangle 16">
              <a:extLst>
                <a:ext uri="{FF2B5EF4-FFF2-40B4-BE49-F238E27FC236}">
                  <a16:creationId xmlns:a16="http://schemas.microsoft.com/office/drawing/2014/main" id="{D5B86045-B0A4-7820-4373-13DD13B146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87700" y="827982"/>
              <a:ext cx="3749675" cy="745924"/>
            </a:xfrm>
            <a:prstGeom prst="roundRect">
              <a:avLst>
                <a:gd name="adj" fmla="val 16667"/>
              </a:avLst>
            </a:prstGeom>
            <a:solidFill>
              <a:srgbClr val="D01914">
                <a:alpha val="2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90000" rIns="0" bIns="90000" anchor="ctr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 eaLnBrk="1" hangingPunct="1"/>
              <a:r>
                <a:rPr lang="pt-BR" altLang="pt-BR" sz="1600" b="1">
                  <a:latin typeface="Barlow" panose="00000500000000000000" pitchFamily="2" charset="0"/>
                </a:rPr>
                <a:t>O primeiro governo Lula</a:t>
              </a:r>
            </a:p>
            <a:p>
              <a:pPr algn="ctr" eaLnBrk="1" hangingPunct="1"/>
              <a:r>
                <a:rPr lang="pt-BR" altLang="pt-BR" sz="1600" b="1">
                  <a:latin typeface="Barlow" panose="00000500000000000000" pitchFamily="2" charset="0"/>
                </a:rPr>
                <a:t>(2003-2006)</a:t>
              </a:r>
              <a:endParaRPr lang="pt-BR" altLang="pt-BR" sz="3600">
                <a:latin typeface="Barlow" panose="00000500000000000000" pitchFamily="2" charset="0"/>
              </a:endParaRPr>
            </a:p>
          </p:txBody>
        </p:sp>
        <p:sp>
          <p:nvSpPr>
            <p:cNvPr id="21517" name="Rounded Rectangle 16">
              <a:extLst>
                <a:ext uri="{FF2B5EF4-FFF2-40B4-BE49-F238E27FC236}">
                  <a16:creationId xmlns:a16="http://schemas.microsoft.com/office/drawing/2014/main" id="{7174E437-BDE6-87A7-AF86-A9540CB1FD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79538" y="1938774"/>
              <a:ext cx="1778000" cy="352853"/>
            </a:xfrm>
            <a:prstGeom prst="roundRect">
              <a:avLst>
                <a:gd name="adj" fmla="val 16667"/>
              </a:avLst>
            </a:prstGeom>
            <a:solidFill>
              <a:srgbClr val="D01914">
                <a:alpha val="2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36000" rIns="0" bIns="36000" anchor="ctr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 eaLnBrk="1" hangingPunct="1"/>
              <a:r>
                <a:rPr lang="pt-BR" altLang="pt-BR" sz="1600" b="1">
                  <a:latin typeface="Barlow" panose="00000500000000000000" pitchFamily="2" charset="0"/>
                </a:rPr>
                <a:t>Política interna</a:t>
              </a:r>
              <a:endParaRPr lang="pt-BR" altLang="pt-BR" sz="4800">
                <a:latin typeface="Barlow" panose="00000500000000000000" pitchFamily="2" charset="0"/>
              </a:endParaRPr>
            </a:p>
          </p:txBody>
        </p:sp>
        <p:sp>
          <p:nvSpPr>
            <p:cNvPr id="21518" name="Rounded Rectangle 16">
              <a:extLst>
                <a:ext uri="{FF2B5EF4-FFF2-40B4-BE49-F238E27FC236}">
                  <a16:creationId xmlns:a16="http://schemas.microsoft.com/office/drawing/2014/main" id="{A4D08064-EA02-9633-8A98-906F35FD81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1288" y="2604929"/>
              <a:ext cx="1982787" cy="1906905"/>
            </a:xfrm>
            <a:prstGeom prst="roundRect">
              <a:avLst>
                <a:gd name="adj" fmla="val 16667"/>
              </a:avLst>
            </a:prstGeom>
            <a:solidFill>
              <a:srgbClr val="D01914">
                <a:alpha val="2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 anchor="ctr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 eaLnBrk="1" hangingPunct="1"/>
              <a:r>
                <a:rPr lang="pt-BR" altLang="pt-BR" sz="1600">
                  <a:latin typeface="Barlow" panose="00000500000000000000" pitchFamily="2" charset="0"/>
                </a:rPr>
                <a:t>Indicação de Henrique Meirelles para a presidência do Banco Central: manutenção da política econômica de seu antecessor </a:t>
              </a:r>
              <a:endParaRPr lang="pt-BR" altLang="pt-BR" sz="4800">
                <a:latin typeface="Barlow" panose="00000500000000000000" pitchFamily="2" charset="0"/>
              </a:endParaRPr>
            </a:p>
          </p:txBody>
        </p:sp>
        <p:sp>
          <p:nvSpPr>
            <p:cNvPr id="21519" name="Rounded Rectangle 16">
              <a:extLst>
                <a:ext uri="{FF2B5EF4-FFF2-40B4-BE49-F238E27FC236}">
                  <a16:creationId xmlns:a16="http://schemas.microsoft.com/office/drawing/2014/main" id="{3EB60EC5-ABFD-522A-C255-EE5A8A11CD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90825" y="2562557"/>
              <a:ext cx="1778000" cy="1966250"/>
            </a:xfrm>
            <a:prstGeom prst="roundRect">
              <a:avLst>
                <a:gd name="adj" fmla="val 16667"/>
              </a:avLst>
            </a:prstGeom>
            <a:solidFill>
              <a:srgbClr val="D01914">
                <a:alpha val="2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540000" rIns="0" bIns="504000" anchor="ctr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 eaLnBrk="1" hangingPunct="1"/>
              <a:r>
                <a:rPr lang="pt-BR" altLang="pt-BR" sz="1600">
                  <a:latin typeface="Barlow" panose="00000500000000000000" pitchFamily="2" charset="0"/>
                </a:rPr>
                <a:t>Cria e reformula programas sociais</a:t>
              </a:r>
              <a:endParaRPr lang="pt-BR" altLang="pt-BR" sz="4800">
                <a:latin typeface="Barlow" panose="00000500000000000000" pitchFamily="2" charset="0"/>
              </a:endParaRPr>
            </a:p>
          </p:txBody>
        </p:sp>
        <p:sp>
          <p:nvSpPr>
            <p:cNvPr id="21520" name="Rounded Rectangle 16">
              <a:extLst>
                <a:ext uri="{FF2B5EF4-FFF2-40B4-BE49-F238E27FC236}">
                  <a16:creationId xmlns:a16="http://schemas.microsoft.com/office/drawing/2014/main" id="{18C4F661-A8C6-43C4-9BFE-2AC2BE6249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14500" y="4536599"/>
              <a:ext cx="1778000" cy="1634490"/>
            </a:xfrm>
            <a:prstGeom prst="roundRect">
              <a:avLst>
                <a:gd name="adj" fmla="val 16667"/>
              </a:avLst>
            </a:prstGeom>
            <a:solidFill>
              <a:srgbClr val="D01914">
                <a:alpha val="2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 anchor="ctr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 eaLnBrk="1" hangingPunct="1"/>
              <a:r>
                <a:rPr lang="pt-BR" altLang="pt-BR" sz="1600" b="1">
                  <a:latin typeface="Barlow" panose="00000500000000000000" pitchFamily="2" charset="0"/>
                </a:rPr>
                <a:t>Fome Zero</a:t>
              </a:r>
              <a:r>
                <a:rPr lang="pt-BR" altLang="pt-BR" sz="1600">
                  <a:latin typeface="Barlow" panose="00000500000000000000" pitchFamily="2" charset="0"/>
                </a:rPr>
                <a:t>:</a:t>
              </a:r>
              <a:r>
                <a:rPr lang="pt-BR" altLang="pt-BR" sz="1600" b="1">
                  <a:latin typeface="Barlow" panose="00000500000000000000" pitchFamily="2" charset="0"/>
                </a:rPr>
                <a:t> </a:t>
              </a:r>
              <a:r>
                <a:rPr lang="pt-BR" altLang="pt-BR" sz="1600">
                  <a:latin typeface="Barlow" panose="00000500000000000000" pitchFamily="2" charset="0"/>
                </a:rPr>
                <a:t>vigente até 2003</a:t>
              </a:r>
              <a:r>
                <a:rPr lang="pt-BR" altLang="pt-BR" sz="1600" b="1">
                  <a:latin typeface="Barlow" panose="00000500000000000000" pitchFamily="2" charset="0"/>
                </a:rPr>
                <a:t>, </a:t>
              </a:r>
              <a:r>
                <a:rPr lang="pt-BR" altLang="pt-BR" sz="1600">
                  <a:latin typeface="Barlow" panose="00000500000000000000" pitchFamily="2" charset="0"/>
                </a:rPr>
                <a:t>atendia 1,5 milhão de famílias carentes com </a:t>
              </a:r>
              <a:br>
                <a:rPr lang="pt-BR" altLang="pt-BR" sz="1600">
                  <a:latin typeface="Barlow" panose="00000500000000000000" pitchFamily="2" charset="0"/>
                </a:rPr>
              </a:br>
              <a:r>
                <a:rPr lang="pt-BR" altLang="pt-BR" sz="1600">
                  <a:latin typeface="Barlow" panose="00000500000000000000" pitchFamily="2" charset="0"/>
                </a:rPr>
                <a:t>R$ 50 ao mês</a:t>
              </a:r>
              <a:endParaRPr lang="pt-BR" altLang="pt-BR" sz="4800">
                <a:latin typeface="Barlow" panose="00000500000000000000" pitchFamily="2" charset="0"/>
              </a:endParaRPr>
            </a:p>
          </p:txBody>
        </p:sp>
        <p:sp>
          <p:nvSpPr>
            <p:cNvPr id="21521" name="Rounded Rectangle 16">
              <a:extLst>
                <a:ext uri="{FF2B5EF4-FFF2-40B4-BE49-F238E27FC236}">
                  <a16:creationId xmlns:a16="http://schemas.microsoft.com/office/drawing/2014/main" id="{02222ABC-A105-F575-EC59-8AA7A38157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76650" y="4536599"/>
              <a:ext cx="2152650" cy="1634490"/>
            </a:xfrm>
            <a:prstGeom prst="roundRect">
              <a:avLst>
                <a:gd name="adj" fmla="val 16667"/>
              </a:avLst>
            </a:prstGeom>
            <a:solidFill>
              <a:srgbClr val="D01914">
                <a:alpha val="2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 anchor="ctr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 eaLnBrk="1" hangingPunct="1"/>
              <a:r>
                <a:rPr lang="pt-BR" altLang="pt-BR" sz="1600" b="1">
                  <a:latin typeface="Barlow" panose="00000500000000000000" pitchFamily="2" charset="0"/>
                </a:rPr>
                <a:t>Bolsa Família</a:t>
              </a:r>
              <a:r>
                <a:rPr lang="pt-BR" altLang="pt-BR" sz="1600">
                  <a:latin typeface="Barlow" panose="00000500000000000000" pitchFamily="2" charset="0"/>
                </a:rPr>
                <a:t>:</a:t>
              </a:r>
              <a:r>
                <a:rPr lang="pt-BR" altLang="pt-BR" sz="1600" b="1">
                  <a:latin typeface="Barlow" panose="00000500000000000000" pitchFamily="2" charset="0"/>
                </a:rPr>
                <a:t> </a:t>
              </a:r>
              <a:r>
                <a:rPr lang="pt-BR" altLang="pt-BR" sz="1600">
                  <a:latin typeface="Barlow" panose="00000500000000000000" pitchFamily="2" charset="0"/>
                </a:rPr>
                <a:t>criado em 2003, o programa estabelece a concessão de um benefício mensal a famílias carentes</a:t>
              </a:r>
              <a:endParaRPr lang="pt-BR" altLang="pt-BR" sz="4800">
                <a:latin typeface="Barlow" panose="00000500000000000000" pitchFamily="2" charset="0"/>
              </a:endParaRPr>
            </a:p>
          </p:txBody>
        </p:sp>
        <p:sp>
          <p:nvSpPr>
            <p:cNvPr id="21522" name="Rounded Rectangle 16">
              <a:extLst>
                <a:ext uri="{FF2B5EF4-FFF2-40B4-BE49-F238E27FC236}">
                  <a16:creationId xmlns:a16="http://schemas.microsoft.com/office/drawing/2014/main" id="{730C95E8-8365-0419-FF29-0DEA7837A0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83413" y="1938774"/>
              <a:ext cx="1778000" cy="352853"/>
            </a:xfrm>
            <a:prstGeom prst="roundRect">
              <a:avLst>
                <a:gd name="adj" fmla="val 16667"/>
              </a:avLst>
            </a:prstGeom>
            <a:solidFill>
              <a:srgbClr val="D01914">
                <a:alpha val="2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36000" rIns="0" bIns="36000" anchor="ctr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 eaLnBrk="1" hangingPunct="1"/>
              <a:r>
                <a:rPr lang="pt-BR" altLang="pt-BR" sz="1600" b="1">
                  <a:latin typeface="Barlow" panose="00000500000000000000" pitchFamily="2" charset="0"/>
                </a:rPr>
                <a:t>Política externa</a:t>
              </a:r>
              <a:endParaRPr lang="pt-BR" altLang="pt-BR" sz="4800">
                <a:latin typeface="Barlow" panose="00000500000000000000" pitchFamily="2" charset="0"/>
              </a:endParaRPr>
            </a:p>
          </p:txBody>
        </p:sp>
        <p:sp>
          <p:nvSpPr>
            <p:cNvPr id="21523" name="Rounded Rectangle 16">
              <a:extLst>
                <a:ext uri="{FF2B5EF4-FFF2-40B4-BE49-F238E27FC236}">
                  <a16:creationId xmlns:a16="http://schemas.microsoft.com/office/drawing/2014/main" id="{E96E864E-2483-CBA5-AAAD-1D8B708B49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37350" y="2560558"/>
              <a:ext cx="2252663" cy="2917984"/>
            </a:xfrm>
            <a:prstGeom prst="roundRect">
              <a:avLst>
                <a:gd name="adj" fmla="val 16667"/>
              </a:avLst>
            </a:prstGeom>
            <a:solidFill>
              <a:srgbClr val="D01914">
                <a:alpha val="2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 anchor="ctr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 eaLnBrk="1" hangingPunct="1"/>
              <a:r>
                <a:rPr lang="pt-BR" altLang="pt-BR" sz="1600">
                  <a:latin typeface="Barlow" panose="00000500000000000000" pitchFamily="2" charset="0"/>
                </a:rPr>
                <a:t>Entrada do Brasil no G-20, ampliação das relações diplomáticas com a África e o Oriente Médio e início da campanha para a inclusão do Brasil no Conselho de Segurança da ONU como membro permanente</a:t>
              </a:r>
              <a:endParaRPr lang="pt-BR" altLang="pt-BR" sz="4800">
                <a:latin typeface="Barlow" panose="00000500000000000000" pitchFamily="2" charset="0"/>
              </a:endParaRPr>
            </a:p>
          </p:txBody>
        </p:sp>
        <p:cxnSp>
          <p:nvCxnSpPr>
            <p:cNvPr id="21524" name="AutoShape 16">
              <a:extLst>
                <a:ext uri="{FF2B5EF4-FFF2-40B4-BE49-F238E27FC236}">
                  <a16:creationId xmlns:a16="http://schemas.microsoft.com/office/drawing/2014/main" id="{F7DC4766-CBD4-2268-8ABF-7EF15D59F1CD}"/>
                </a:ext>
              </a:extLst>
            </p:cNvPr>
            <p:cNvCxnSpPr>
              <a:cxnSpLocks noChangeShapeType="1"/>
              <a:endCxn id="21523" idx="0"/>
            </p:cNvCxnSpPr>
            <p:nvPr/>
          </p:nvCxnSpPr>
          <p:spPr bwMode="auto">
            <a:xfrm>
              <a:off x="7859713" y="2286000"/>
              <a:ext cx="3969" cy="274558"/>
            </a:xfrm>
            <a:prstGeom prst="straightConnector1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1525" name="AutoShape 12">
              <a:extLst>
                <a:ext uri="{FF2B5EF4-FFF2-40B4-BE49-F238E27FC236}">
                  <a16:creationId xmlns:a16="http://schemas.microsoft.com/office/drawing/2014/main" id="{AB9AE293-3FAB-8C0C-58AB-96C4C9C47949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2268538" y="2266950"/>
              <a:ext cx="0" cy="219075"/>
            </a:xfrm>
            <a:prstGeom prst="straightConnector1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1526" name="AutoShape 12">
              <a:extLst>
                <a:ext uri="{FF2B5EF4-FFF2-40B4-BE49-F238E27FC236}">
                  <a16:creationId xmlns:a16="http://schemas.microsoft.com/office/drawing/2014/main" id="{EDE0E029-CD7F-D2D3-6E24-2676F8F32274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681413" y="2486025"/>
              <a:ext cx="0" cy="219075"/>
            </a:xfrm>
            <a:prstGeom prst="straightConnector1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1527" name="AutoShape 12">
              <a:extLst>
                <a:ext uri="{FF2B5EF4-FFF2-40B4-BE49-F238E27FC236}">
                  <a16:creationId xmlns:a16="http://schemas.microsoft.com/office/drawing/2014/main" id="{D0EA05BE-7808-7AC3-5B1E-1DE87A2EB08B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1071563" y="2486025"/>
              <a:ext cx="0" cy="219075"/>
            </a:xfrm>
            <a:prstGeom prst="straightConnector1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1528" name="Conector reto 68">
              <a:extLst>
                <a:ext uri="{FF2B5EF4-FFF2-40B4-BE49-F238E27FC236}">
                  <a16:creationId xmlns:a16="http://schemas.microsoft.com/office/drawing/2014/main" id="{63645205-2B8E-09E2-4A7B-DB606D88FC6D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1066800" y="2486025"/>
              <a:ext cx="2619375" cy="1588"/>
            </a:xfrm>
            <a:prstGeom prst="line">
              <a:avLst/>
            </a:prstGeom>
            <a:noFill/>
            <a:ln w="2857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 Box 10">
            <a:extLst>
              <a:ext uri="{FF2B5EF4-FFF2-40B4-BE49-F238E27FC236}">
                <a16:creationId xmlns:a16="http://schemas.microsoft.com/office/drawing/2014/main" id="{DE41202C-CEEF-ACB1-1DF4-B35A21B859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49451" y="306389"/>
            <a:ext cx="84994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pt-BR" altLang="pt-BR" sz="2800" b="1">
                <a:latin typeface="Verdana" panose="020B0604030504040204" pitchFamily="34" charset="0"/>
              </a:rPr>
              <a:t>O primeiro governo Lula (2003-2006)</a:t>
            </a:r>
            <a:endParaRPr lang="pt-BR" altLang="pt-BR" sz="2800">
              <a:latin typeface="Verdana" panose="020B0604030504040204" pitchFamily="34" charset="0"/>
            </a:endParaRPr>
          </a:p>
        </p:txBody>
      </p:sp>
      <p:grpSp>
        <p:nvGrpSpPr>
          <p:cNvPr id="2" name="Grupo 5">
            <a:extLst>
              <a:ext uri="{FF2B5EF4-FFF2-40B4-BE49-F238E27FC236}">
                <a16:creationId xmlns:a16="http://schemas.microsoft.com/office/drawing/2014/main" id="{7B4DCCF1-DBAE-980C-4A01-932E57F7605B}"/>
              </a:ext>
            </a:extLst>
          </p:cNvPr>
          <p:cNvGrpSpPr>
            <a:grpSpLocks/>
          </p:cNvGrpSpPr>
          <p:nvPr/>
        </p:nvGrpSpPr>
        <p:grpSpPr bwMode="auto">
          <a:xfrm>
            <a:off x="2441576" y="862014"/>
            <a:ext cx="7343775" cy="5343525"/>
            <a:chOff x="917575" y="862013"/>
            <a:chExt cx="7343775" cy="5343525"/>
          </a:xfrm>
        </p:grpSpPr>
        <p:pic>
          <p:nvPicPr>
            <p:cNvPr id="22532" name="Picture 7" descr="G:\DEPTO\PPTs\Vereda_DIGITAL\Editados\Historia\Lote 5\VD-HIST-Cap44\imagens\003-F-HCD-PP-C44-M.tif">
              <a:extLst>
                <a:ext uri="{FF2B5EF4-FFF2-40B4-BE49-F238E27FC236}">
                  <a16:creationId xmlns:a16="http://schemas.microsoft.com/office/drawing/2014/main" id="{F3CF1DA1-8A7D-E03A-7F0D-372A1CB2BF2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17177" y="938213"/>
              <a:ext cx="7084246" cy="47291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2533" name="Retângulo 4">
              <a:extLst>
                <a:ext uri="{FF2B5EF4-FFF2-40B4-BE49-F238E27FC236}">
                  <a16:creationId xmlns:a16="http://schemas.microsoft.com/office/drawing/2014/main" id="{7845D5CB-6BEE-25B0-C6EB-CDEB9CEA55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7575" y="5681663"/>
              <a:ext cx="7072313" cy="523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r>
                <a:rPr lang="pt-BR" altLang="pt-BR" sz="1400">
                  <a:latin typeface="Verdana" panose="020B0604030504040204" pitchFamily="34" charset="0"/>
                </a:rPr>
                <a:t>Cerimônia de posse do presidente Luiz Inácio Lula da Silva. Ao lado de Lula, o vice José Alencar, em Brasília, 1</a:t>
              </a:r>
              <a:r>
                <a:rPr lang="pt-BR" altLang="pt-BR" sz="1400" u="sng" baseline="30000">
                  <a:latin typeface="Verdana" panose="020B0604030504040204" pitchFamily="34" charset="0"/>
                </a:rPr>
                <a:t>o</a:t>
              </a:r>
              <a:r>
                <a:rPr lang="pt-BR" altLang="pt-BR" sz="1400">
                  <a:latin typeface="Verdana" panose="020B0604030504040204" pitchFamily="34" charset="0"/>
                </a:rPr>
                <a:t> de janeiro de 2003.</a:t>
              </a:r>
            </a:p>
          </p:txBody>
        </p:sp>
        <p:sp>
          <p:nvSpPr>
            <p:cNvPr id="22534" name="Retângulo 4">
              <a:extLst>
                <a:ext uri="{FF2B5EF4-FFF2-40B4-BE49-F238E27FC236}">
                  <a16:creationId xmlns:a16="http://schemas.microsoft.com/office/drawing/2014/main" id="{8BB6A400-3FF4-1CA6-7884-D0A227C68CFD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5400000">
              <a:off x="7276306" y="1662907"/>
              <a:ext cx="1785937" cy="184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r" eaLnBrk="1" hangingPunct="1"/>
              <a:r>
                <a:rPr lang="pt-BR" altLang="pt-BR" sz="600">
                  <a:latin typeface="Verdana" panose="020B0604030504040204" pitchFamily="34" charset="0"/>
                </a:rPr>
                <a:t>JOEL SILVA/FOLHAPRESS</a:t>
              </a:r>
              <a:endParaRPr lang="pt-BR" altLang="pt-BR" sz="60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6">
            <a:extLst>
              <a:ext uri="{FF2B5EF4-FFF2-40B4-BE49-F238E27FC236}">
                <a16:creationId xmlns:a16="http://schemas.microsoft.com/office/drawing/2014/main" id="{B231F658-0D3B-96D4-529A-BAFF82F63C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6481" y="830264"/>
            <a:ext cx="8432799" cy="5436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marL="179388" indent="-179388" eaLnBrk="0" hangingPunct="0">
              <a:tabLst>
                <a:tab pos="228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179388" indent="-179388" eaLnBrk="0" hangingPunct="0">
              <a:tabLst>
                <a:tab pos="228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tabLst>
                <a:tab pos="228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tabLst>
                <a:tab pos="228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tabLst>
                <a:tab pos="228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lnSpc>
                <a:spcPct val="150000"/>
              </a:lnSpc>
              <a:buSzPct val="100000"/>
              <a:buFont typeface="Wingdings" panose="05000000000000000000" pitchFamily="2" charset="2"/>
              <a:buChar char="§"/>
            </a:pPr>
            <a:r>
              <a:rPr lang="pt-BR" altLang="pt-BR" sz="1800" dirty="0">
                <a:latin typeface="Barlow" panose="00000500000000000000" pitchFamily="2" charset="0"/>
                <a:cs typeface="Arial" panose="020B0604020202020204" pitchFamily="34" charset="0"/>
              </a:rPr>
              <a:t>A crise política causada pelas denúncias de corrupção envolvendo o alto escalão do governo e membros da base aliada não impediu a reeleição de Lula, que derrotou, no segundo turno, o candidato Geraldo Alckmin, do PSDB.</a:t>
            </a:r>
          </a:p>
          <a:p>
            <a:pPr eaLnBrk="1" hangingPunct="1">
              <a:lnSpc>
                <a:spcPct val="150000"/>
              </a:lnSpc>
              <a:buSzPct val="100000"/>
            </a:pPr>
            <a:endParaRPr lang="pt-BR" altLang="pt-BR" sz="1800" dirty="0">
              <a:latin typeface="Barlow" panose="00000500000000000000" pitchFamily="2" charset="0"/>
              <a:cs typeface="Arial" panose="020B0604020202020204" pitchFamily="34" charset="0"/>
            </a:endParaRPr>
          </a:p>
          <a:p>
            <a:pPr lvl="1" eaLnBrk="1" hangingPunct="1">
              <a:lnSpc>
                <a:spcPct val="150000"/>
              </a:lnSpc>
              <a:buSzPct val="100000"/>
              <a:buFont typeface="Wingdings" panose="05000000000000000000" pitchFamily="2" charset="2"/>
              <a:buChar char="§"/>
            </a:pPr>
            <a:r>
              <a:rPr lang="pt-BR" altLang="pt-BR" sz="1800" dirty="0">
                <a:latin typeface="Barlow" panose="00000500000000000000" pitchFamily="2" charset="0"/>
                <a:cs typeface="Arial" panose="020B0604020202020204" pitchFamily="34" charset="0"/>
              </a:rPr>
              <a:t>Manutenção da política econômica e criação do </a:t>
            </a:r>
            <a:br>
              <a:rPr lang="pt-BR" altLang="pt-BR" sz="1800" dirty="0">
                <a:latin typeface="Barlow" panose="00000500000000000000" pitchFamily="2" charset="0"/>
                <a:cs typeface="Arial" panose="020B0604020202020204" pitchFamily="34" charset="0"/>
              </a:rPr>
            </a:br>
            <a:r>
              <a:rPr lang="pt-BR" altLang="pt-BR" sz="1800" b="1" dirty="0">
                <a:latin typeface="Barlow" panose="00000500000000000000" pitchFamily="2" charset="0"/>
                <a:cs typeface="Arial" panose="020B0604020202020204" pitchFamily="34" charset="0"/>
              </a:rPr>
              <a:t>Programa de Aceleração do Crescimento</a:t>
            </a:r>
            <a:r>
              <a:rPr lang="pt-BR" altLang="pt-BR" sz="1800" dirty="0">
                <a:latin typeface="Barlow" panose="00000500000000000000" pitchFamily="2" charset="0"/>
                <a:cs typeface="Arial" panose="020B0604020202020204" pitchFamily="34" charset="0"/>
              </a:rPr>
              <a:t> (PAC) </a:t>
            </a:r>
            <a:br>
              <a:rPr lang="pt-BR" altLang="pt-BR" sz="1800" dirty="0">
                <a:latin typeface="Barlow" panose="00000500000000000000" pitchFamily="2" charset="0"/>
                <a:cs typeface="Arial" panose="020B0604020202020204" pitchFamily="34" charset="0"/>
              </a:rPr>
            </a:br>
            <a:r>
              <a:rPr lang="pt-BR" altLang="pt-BR" sz="1800" dirty="0">
                <a:latin typeface="Barlow" panose="00000500000000000000" pitchFamily="2" charset="0"/>
                <a:cs typeface="Arial" panose="020B0604020202020204" pitchFamily="34" charset="0"/>
              </a:rPr>
              <a:t>em 2007 → investimentos em infraestrutura (portos, </a:t>
            </a:r>
            <a:br>
              <a:rPr lang="pt-BR" altLang="pt-BR" sz="1800" dirty="0">
                <a:latin typeface="Barlow" panose="00000500000000000000" pitchFamily="2" charset="0"/>
                <a:cs typeface="Arial" panose="020B0604020202020204" pitchFamily="34" charset="0"/>
              </a:rPr>
            </a:br>
            <a:r>
              <a:rPr lang="pt-BR" altLang="pt-BR" sz="1800" dirty="0">
                <a:latin typeface="Barlow" panose="00000500000000000000" pitchFamily="2" charset="0"/>
                <a:cs typeface="Arial" panose="020B0604020202020204" pitchFamily="34" charset="0"/>
              </a:rPr>
              <a:t>aeroportos, estradas, energia) por meio de parceria com </a:t>
            </a:r>
            <a:br>
              <a:rPr lang="pt-BR" altLang="pt-BR" sz="1800" dirty="0">
                <a:latin typeface="Barlow" panose="00000500000000000000" pitchFamily="2" charset="0"/>
                <a:cs typeface="Arial" panose="020B0604020202020204" pitchFamily="34" charset="0"/>
              </a:rPr>
            </a:br>
            <a:r>
              <a:rPr lang="pt-BR" altLang="pt-BR" sz="1800" dirty="0">
                <a:latin typeface="Barlow" panose="00000500000000000000" pitchFamily="2" charset="0"/>
                <a:cs typeface="Arial" panose="020B0604020202020204" pitchFamily="34" charset="0"/>
              </a:rPr>
              <a:t>a iniciativa privada.</a:t>
            </a:r>
          </a:p>
          <a:p>
            <a:pPr lvl="1" eaLnBrk="1" hangingPunct="1">
              <a:lnSpc>
                <a:spcPct val="150000"/>
              </a:lnSpc>
              <a:buSzPct val="100000"/>
              <a:buFont typeface="Wingdings" panose="05000000000000000000" pitchFamily="2" charset="2"/>
              <a:buChar char="§"/>
            </a:pPr>
            <a:endParaRPr lang="pt-BR" altLang="pt-BR" sz="1800" dirty="0">
              <a:latin typeface="Barlow" panose="00000500000000000000" pitchFamily="2" charset="0"/>
              <a:cs typeface="Arial" panose="020B0604020202020204" pitchFamily="34" charset="0"/>
            </a:endParaRPr>
          </a:p>
          <a:p>
            <a:pPr lvl="1" eaLnBrk="1" hangingPunct="1">
              <a:lnSpc>
                <a:spcPct val="150000"/>
              </a:lnSpc>
              <a:buSzPct val="100000"/>
              <a:buFont typeface="Wingdings" panose="05000000000000000000" pitchFamily="2" charset="2"/>
              <a:buChar char="§"/>
            </a:pPr>
            <a:r>
              <a:rPr lang="pt-BR" altLang="pt-BR" sz="1800" dirty="0">
                <a:latin typeface="Barlow" panose="00000500000000000000" pitchFamily="2" charset="0"/>
                <a:cs typeface="Arial" panose="020B0604020202020204" pitchFamily="34" charset="0"/>
              </a:rPr>
              <a:t>Lançamento do </a:t>
            </a:r>
            <a:r>
              <a:rPr lang="pt-BR" altLang="pt-BR" sz="1800" b="1" dirty="0">
                <a:latin typeface="Barlow" panose="00000500000000000000" pitchFamily="2" charset="0"/>
                <a:cs typeface="Arial" panose="020B0604020202020204" pitchFamily="34" charset="0"/>
              </a:rPr>
              <a:t>Programa </a:t>
            </a:r>
            <a:r>
              <a:rPr lang="pt-BR" altLang="pt-BR" sz="1800" b="1" dirty="0" err="1">
                <a:latin typeface="Barlow" panose="00000500000000000000" pitchFamily="2" charset="0"/>
                <a:cs typeface="Arial" panose="020B0604020202020204" pitchFamily="34" charset="0"/>
              </a:rPr>
              <a:t>Pré</a:t>
            </a:r>
            <a:r>
              <a:rPr lang="pt-BR" altLang="pt-BR" sz="1800" b="1" dirty="0">
                <a:latin typeface="Barlow" panose="00000500000000000000" pitchFamily="2" charset="0"/>
                <a:cs typeface="Arial" panose="020B0604020202020204" pitchFamily="34" charset="0"/>
              </a:rPr>
              <a:t>-Sal</a:t>
            </a:r>
            <a:r>
              <a:rPr lang="pt-BR" altLang="pt-BR" sz="1800" dirty="0">
                <a:latin typeface="Barlow" panose="00000500000000000000" pitchFamily="2" charset="0"/>
                <a:cs typeface="Arial" panose="020B0604020202020204" pitchFamily="34" charset="0"/>
              </a:rPr>
              <a:t>, visando explorar petróleo em águas marinhas profundas → descobertas </a:t>
            </a:r>
            <a:br>
              <a:rPr lang="pt-BR" altLang="pt-BR" sz="1800" dirty="0">
                <a:latin typeface="Barlow" panose="00000500000000000000" pitchFamily="2" charset="0"/>
                <a:cs typeface="Arial" panose="020B0604020202020204" pitchFamily="34" charset="0"/>
              </a:rPr>
            </a:br>
            <a:r>
              <a:rPr lang="pt-BR" altLang="pt-BR" sz="1800" dirty="0">
                <a:latin typeface="Barlow" panose="00000500000000000000" pitchFamily="2" charset="0"/>
                <a:cs typeface="Arial" panose="020B0604020202020204" pitchFamily="34" charset="0"/>
              </a:rPr>
              <a:t>de grandes reservas. </a:t>
            </a:r>
          </a:p>
        </p:txBody>
      </p:sp>
      <p:sp>
        <p:nvSpPr>
          <p:cNvPr id="23555" name="Text Box 10">
            <a:extLst>
              <a:ext uri="{FF2B5EF4-FFF2-40B4-BE49-F238E27FC236}">
                <a16:creationId xmlns:a16="http://schemas.microsoft.com/office/drawing/2014/main" id="{4D15148E-9786-ACC2-1ACD-039BCED2B5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49450" y="306389"/>
            <a:ext cx="87185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pt-BR" altLang="pt-BR" sz="2800" b="1">
                <a:latin typeface="Verdana" panose="020B0604030504040204" pitchFamily="34" charset="0"/>
              </a:rPr>
              <a:t>O segundo governo Lula (2007-2010)</a:t>
            </a:r>
            <a:endParaRPr lang="pt-BR" altLang="pt-BR" sz="2800">
              <a:latin typeface="Verdana" panose="020B060403050404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5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5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0" grpId="0" build="p" bldLvl="2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6">
            <a:extLst>
              <a:ext uri="{FF2B5EF4-FFF2-40B4-BE49-F238E27FC236}">
                <a16:creationId xmlns:a16="http://schemas.microsoft.com/office/drawing/2014/main" id="{87334B73-6CF6-C40F-E887-95F0C094BE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8170" y="1799066"/>
            <a:ext cx="7834630" cy="3259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marL="342900" indent="-342900" eaLnBrk="0" hangingPunct="0">
              <a:tabLst>
                <a:tab pos="228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179388" indent="-179388" eaLnBrk="0" hangingPunct="0">
              <a:tabLst>
                <a:tab pos="228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tabLst>
                <a:tab pos="228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tabLst>
                <a:tab pos="228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tabLst>
                <a:tab pos="228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lvl="1" algn="just" eaLnBrk="1" hangingPunct="1">
              <a:lnSpc>
                <a:spcPct val="150000"/>
              </a:lnSpc>
              <a:buSzPct val="100000"/>
              <a:buFont typeface="Wingdings" panose="05000000000000000000" pitchFamily="2" charset="2"/>
              <a:buChar char="§"/>
            </a:pPr>
            <a:r>
              <a:rPr lang="pt-BR" altLang="pt-BR" sz="2000" dirty="0">
                <a:latin typeface="Barlow" panose="00000500000000000000" pitchFamily="2" charset="0"/>
                <a:cs typeface="Arial" panose="020B0604020202020204" pitchFamily="34" charset="0"/>
              </a:rPr>
              <a:t>Surgem novas denúncias de corrupção envolvendo aliados </a:t>
            </a:r>
            <a:br>
              <a:rPr lang="pt-BR" altLang="pt-BR" sz="2000" dirty="0">
                <a:latin typeface="Barlow" panose="00000500000000000000" pitchFamily="2" charset="0"/>
                <a:cs typeface="Arial" panose="020B0604020202020204" pitchFamily="34" charset="0"/>
              </a:rPr>
            </a:br>
            <a:r>
              <a:rPr lang="pt-BR" altLang="pt-BR" sz="2000" dirty="0">
                <a:latin typeface="Barlow" panose="00000500000000000000" pitchFamily="2" charset="0"/>
                <a:cs typeface="Arial" panose="020B0604020202020204" pitchFamily="34" charset="0"/>
              </a:rPr>
              <a:t>do governo no Congresso.</a:t>
            </a:r>
          </a:p>
          <a:p>
            <a:pPr lvl="1" algn="just" eaLnBrk="1" hangingPunct="1">
              <a:lnSpc>
                <a:spcPct val="150000"/>
              </a:lnSpc>
              <a:buSzPct val="100000"/>
              <a:buFont typeface="Wingdings" panose="05000000000000000000" pitchFamily="2" charset="2"/>
              <a:buChar char="§"/>
            </a:pPr>
            <a:endParaRPr lang="pt-BR" altLang="pt-BR" sz="2000" dirty="0">
              <a:latin typeface="Barlow" panose="00000500000000000000" pitchFamily="2" charset="0"/>
              <a:cs typeface="Arial" panose="020B0604020202020204" pitchFamily="34" charset="0"/>
            </a:endParaRPr>
          </a:p>
          <a:p>
            <a:pPr lvl="1" algn="just" eaLnBrk="1" hangingPunct="1">
              <a:lnSpc>
                <a:spcPct val="150000"/>
              </a:lnSpc>
              <a:buSzPct val="100000"/>
              <a:buFont typeface="Wingdings" panose="05000000000000000000" pitchFamily="2" charset="2"/>
              <a:buChar char="§"/>
            </a:pPr>
            <a:r>
              <a:rPr lang="pt-BR" altLang="pt-BR" sz="2000" dirty="0">
                <a:latin typeface="Barlow" panose="00000500000000000000" pitchFamily="2" charset="0"/>
                <a:cs typeface="Arial" panose="020B0604020202020204" pitchFamily="34" charset="0"/>
              </a:rPr>
              <a:t>Mesmo com alguns reflexos no Brasil da crise financeira internacional, que veio à tona em 2008, Lula terminou seu mandato com um altíssimo índice de aprovação, que lhe permitiu eleger Dilma Rousseff, do PT, à sucessão presidencial.</a:t>
            </a:r>
          </a:p>
        </p:txBody>
      </p:sp>
      <p:sp>
        <p:nvSpPr>
          <p:cNvPr id="24579" name="Text Box 10">
            <a:extLst>
              <a:ext uri="{FF2B5EF4-FFF2-40B4-BE49-F238E27FC236}">
                <a16:creationId xmlns:a16="http://schemas.microsoft.com/office/drawing/2014/main" id="{9617A7FB-29BB-E311-DADC-5907C2D9F2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58010" y="568326"/>
            <a:ext cx="87185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pt-BR" altLang="pt-BR" sz="2800" b="1" dirty="0">
                <a:latin typeface="Verdana" panose="020B0604030504040204" pitchFamily="34" charset="0"/>
              </a:rPr>
              <a:t>O segundo governo Lula (2007-2010)</a:t>
            </a:r>
            <a:endParaRPr lang="pt-BR" altLang="pt-BR" sz="2800" dirty="0">
              <a:latin typeface="Verdana" panose="020B0604030504040204" pitchFamily="34" charset="0"/>
            </a:endParaRPr>
          </a:p>
        </p:txBody>
      </p:sp>
      <p:pic>
        <p:nvPicPr>
          <p:cNvPr id="6148" name="Picture 4" descr="Retrato De Luiz Inacio Lula Da Silva Imagem Editorial - Ilustração de  cartaz, senado: 10178790">
            <a:extLst>
              <a:ext uri="{FF2B5EF4-FFF2-40B4-BE49-F238E27FC236}">
                <a16:creationId xmlns:a16="http://schemas.microsoft.com/office/drawing/2014/main" id="{598E3B0E-6FDC-ECB1-9B43-A37CF4877F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65871" y="1242575"/>
            <a:ext cx="2889250" cy="54623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4" grpId="0" autoUpdateAnimBg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6">
            <a:extLst>
              <a:ext uri="{FF2B5EF4-FFF2-40B4-BE49-F238E27FC236}">
                <a16:creationId xmlns:a16="http://schemas.microsoft.com/office/drawing/2014/main" id="{CFD0ECC6-3EE3-0D90-0D43-7852C5AAE9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0099" y="996802"/>
            <a:ext cx="8328025" cy="50206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marL="180000" indent="-180000">
              <a:lnSpc>
                <a:spcPct val="150000"/>
              </a:lnSpc>
              <a:buSzPct val="100000"/>
              <a:buFont typeface="Wingdings" pitchFamily="2" charset="2"/>
              <a:buChar char="§"/>
              <a:tabLst>
                <a:tab pos="228600" algn="l"/>
              </a:tabLst>
              <a:defRPr/>
            </a:pPr>
            <a:r>
              <a:rPr lang="pt-BR" dirty="0">
                <a:latin typeface="Barlow" panose="00000500000000000000" pitchFamily="2" charset="0"/>
                <a:ea typeface="ＭＳ Ｐゴシック" pitchFamily="34" charset="-128"/>
                <a:cs typeface="Arial" pitchFamily="34" charset="0"/>
              </a:rPr>
              <a:t>Dilma </a:t>
            </a:r>
            <a:r>
              <a:rPr lang="pt-BR" dirty="0" err="1">
                <a:latin typeface="Barlow" panose="00000500000000000000" pitchFamily="2" charset="0"/>
                <a:ea typeface="ＭＳ Ｐゴシック" pitchFamily="34" charset="-128"/>
                <a:cs typeface="Arial" pitchFamily="34" charset="0"/>
              </a:rPr>
              <a:t>Rousseff</a:t>
            </a:r>
            <a:r>
              <a:rPr lang="pt-BR" dirty="0">
                <a:latin typeface="Barlow" panose="00000500000000000000" pitchFamily="2" charset="0"/>
                <a:ea typeface="ＭＳ Ｐゴシック" pitchFamily="34" charset="-128"/>
                <a:cs typeface="Arial" pitchFamily="34" charset="0"/>
              </a:rPr>
              <a:t> foi a primeira mulher a ser eleita para a presidência do Brasil.</a:t>
            </a:r>
          </a:p>
          <a:p>
            <a:pPr>
              <a:lnSpc>
                <a:spcPct val="150000"/>
              </a:lnSpc>
              <a:buSzPct val="100000"/>
              <a:tabLst>
                <a:tab pos="228600" algn="l"/>
              </a:tabLst>
              <a:defRPr/>
            </a:pPr>
            <a:endParaRPr lang="pt-BR" dirty="0">
              <a:latin typeface="Barlow" panose="00000500000000000000" pitchFamily="2" charset="0"/>
              <a:ea typeface="ＭＳ Ｐゴシック" pitchFamily="34" charset="-128"/>
              <a:cs typeface="Arial" pitchFamily="34" charset="0"/>
            </a:endParaRPr>
          </a:p>
          <a:p>
            <a:pPr marL="355600" lvl="1" indent="-179388">
              <a:lnSpc>
                <a:spcPct val="150000"/>
              </a:lnSpc>
              <a:buSzPct val="100000"/>
              <a:buFont typeface="Arial" pitchFamily="34" charset="0"/>
              <a:buChar char="•"/>
              <a:tabLst>
                <a:tab pos="228600" algn="l"/>
              </a:tabLst>
              <a:defRPr/>
            </a:pPr>
            <a:r>
              <a:rPr lang="pt-BR" dirty="0">
                <a:latin typeface="Barlow" panose="00000500000000000000" pitchFamily="2" charset="0"/>
                <a:ea typeface="ＭＳ Ｐゴシック" pitchFamily="34" charset="-128"/>
                <a:cs typeface="Arial" pitchFamily="34" charset="0"/>
              </a:rPr>
              <a:t>Em 2011, eleva a taxa de juros para conter o aumento </a:t>
            </a:r>
            <a:br>
              <a:rPr lang="pt-BR" dirty="0">
                <a:latin typeface="Barlow" panose="00000500000000000000" pitchFamily="2" charset="0"/>
                <a:ea typeface="ＭＳ Ｐゴシック" pitchFamily="34" charset="-128"/>
                <a:cs typeface="Arial" pitchFamily="34" charset="0"/>
              </a:rPr>
            </a:br>
            <a:r>
              <a:rPr lang="pt-BR" dirty="0">
                <a:latin typeface="Barlow" panose="00000500000000000000" pitchFamily="2" charset="0"/>
                <a:ea typeface="ＭＳ Ｐゴシック" pitchFamily="34" charset="-128"/>
                <a:cs typeface="Arial" pitchFamily="34" charset="0"/>
              </a:rPr>
              <a:t>da inflação e manter a economia estabilizada diante dos resquícios da crise econômica gerada nos Estados Unidos.</a:t>
            </a:r>
          </a:p>
          <a:p>
            <a:pPr marL="355600" lvl="1" indent="-179388">
              <a:lnSpc>
                <a:spcPct val="150000"/>
              </a:lnSpc>
              <a:buSzPct val="100000"/>
              <a:buFont typeface="Arial" pitchFamily="34" charset="0"/>
              <a:buChar char="•"/>
              <a:tabLst>
                <a:tab pos="228600" algn="l"/>
              </a:tabLst>
              <a:defRPr/>
            </a:pPr>
            <a:r>
              <a:rPr lang="pt-BR" dirty="0">
                <a:latin typeface="Barlow" panose="00000500000000000000" pitchFamily="2" charset="0"/>
                <a:ea typeface="ＭＳ Ｐゴシック" pitchFamily="34" charset="-128"/>
                <a:cs typeface="Arial" pitchFamily="34" charset="0"/>
              </a:rPr>
              <a:t>Denúncias de corrupção envolvendo ministros do governo levaram à troca de sete ministros, dificultando uma ação coesa do governo.</a:t>
            </a:r>
          </a:p>
          <a:p>
            <a:pPr marL="355600" lvl="1" indent="-179388">
              <a:lnSpc>
                <a:spcPct val="150000"/>
              </a:lnSpc>
              <a:buSzPct val="100000"/>
              <a:buFont typeface="Arial" pitchFamily="34" charset="0"/>
              <a:buChar char="•"/>
              <a:tabLst>
                <a:tab pos="228600" algn="l"/>
              </a:tabLst>
              <a:defRPr/>
            </a:pPr>
            <a:r>
              <a:rPr lang="pt-BR" dirty="0">
                <a:latin typeface="Barlow" panose="00000500000000000000" pitchFamily="2" charset="0"/>
                <a:ea typeface="ＭＳ Ｐゴシック" pitchFamily="34" charset="-128"/>
                <a:cs typeface="Arial" pitchFamily="34" charset="0"/>
              </a:rPr>
              <a:t>Em 2012, foi criada a </a:t>
            </a:r>
            <a:r>
              <a:rPr lang="pt-BR" b="1" dirty="0">
                <a:latin typeface="Barlow" panose="00000500000000000000" pitchFamily="2" charset="0"/>
                <a:ea typeface="ＭＳ Ｐゴシック" pitchFamily="34" charset="-128"/>
                <a:cs typeface="Arial" pitchFamily="34" charset="0"/>
              </a:rPr>
              <a:t>Comissão Nacional da Verdade</a:t>
            </a:r>
            <a:r>
              <a:rPr lang="pt-BR" dirty="0">
                <a:latin typeface="Barlow" panose="00000500000000000000" pitchFamily="2" charset="0"/>
                <a:ea typeface="ＭＳ Ｐゴシック" pitchFamily="34" charset="-128"/>
                <a:cs typeface="Arial" pitchFamily="34" charset="0"/>
              </a:rPr>
              <a:t>, com a tarefa de investigar violações de direitos humanos ocorridas na história recente do país.</a:t>
            </a:r>
          </a:p>
          <a:p>
            <a:pPr marL="355600" lvl="1" indent="-179388">
              <a:lnSpc>
                <a:spcPct val="150000"/>
              </a:lnSpc>
              <a:buSzPct val="100000"/>
              <a:buFont typeface="Arial" pitchFamily="34" charset="0"/>
              <a:buChar char="•"/>
              <a:tabLst>
                <a:tab pos="228600" algn="l"/>
              </a:tabLst>
              <a:defRPr/>
            </a:pPr>
            <a:r>
              <a:rPr lang="pt-BR" dirty="0">
                <a:latin typeface="Barlow" panose="00000500000000000000" pitchFamily="2" charset="0"/>
                <a:ea typeface="ＭＳ Ｐゴシック" pitchFamily="34" charset="-128"/>
                <a:cs typeface="Arial" pitchFamily="34" charset="0"/>
              </a:rPr>
              <a:t>O aprofundamento da crise econômica e financeira na zona do euro e a queda dos investimentos externos no Brasil levaram o governo a reduzir as taxas de juros e a adotar medidas para estimular o consumo e a produção industrial.</a:t>
            </a:r>
          </a:p>
        </p:txBody>
      </p:sp>
      <p:sp>
        <p:nvSpPr>
          <p:cNvPr id="25603" name="Text Box 10">
            <a:extLst>
              <a:ext uri="{FF2B5EF4-FFF2-40B4-BE49-F238E27FC236}">
                <a16:creationId xmlns:a16="http://schemas.microsoft.com/office/drawing/2014/main" id="{33554FE5-CE49-4D6B-D2AA-41D1355F53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49451" y="306389"/>
            <a:ext cx="730091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pt-BR" altLang="pt-BR" sz="2800" b="1">
                <a:latin typeface="Verdana" panose="020B0604030504040204" pitchFamily="34" charset="0"/>
              </a:rPr>
              <a:t>O governo Dilma (início em 2011)</a:t>
            </a:r>
            <a:endParaRPr lang="pt-BR" altLang="pt-BR" sz="2800">
              <a:latin typeface="Verdana" panose="020B0604030504040204" pitchFamily="34" charset="0"/>
            </a:endParaRPr>
          </a:p>
        </p:txBody>
      </p:sp>
      <p:pic>
        <p:nvPicPr>
          <p:cNvPr id="4098" name="Picture 2" descr="Os três mistérios desta eleição - Brazil Journal">
            <a:extLst>
              <a:ext uri="{FF2B5EF4-FFF2-40B4-BE49-F238E27FC236}">
                <a16:creationId xmlns:a16="http://schemas.microsoft.com/office/drawing/2014/main" id="{E0CBE2C9-ECFE-5483-F743-C4A5A72091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2210" y="1381760"/>
            <a:ext cx="285750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8" grpId="0" build="p" bldLvl="2" autoUpdateAnimBg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o 6">
            <a:extLst>
              <a:ext uri="{FF2B5EF4-FFF2-40B4-BE49-F238E27FC236}">
                <a16:creationId xmlns:a16="http://schemas.microsoft.com/office/drawing/2014/main" id="{266EA2B8-C78C-8F8E-F625-6B6A3C835B73}"/>
              </a:ext>
            </a:extLst>
          </p:cNvPr>
          <p:cNvGrpSpPr>
            <a:grpSpLocks/>
          </p:cNvGrpSpPr>
          <p:nvPr/>
        </p:nvGrpSpPr>
        <p:grpSpPr bwMode="auto">
          <a:xfrm>
            <a:off x="2085975" y="833438"/>
            <a:ext cx="8382000" cy="5314950"/>
            <a:chOff x="561975" y="833438"/>
            <a:chExt cx="8382000" cy="5314950"/>
          </a:xfrm>
        </p:grpSpPr>
        <p:sp>
          <p:nvSpPr>
            <p:cNvPr id="26628" name="Retângulo 4">
              <a:extLst>
                <a:ext uri="{FF2B5EF4-FFF2-40B4-BE49-F238E27FC236}">
                  <a16:creationId xmlns:a16="http://schemas.microsoft.com/office/drawing/2014/main" id="{0B8E9620-67F5-4D8F-9142-F448FBB053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1975" y="5624513"/>
              <a:ext cx="8382000" cy="523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r>
                <a:rPr lang="pt-BR" altLang="pt-BR" sz="1400">
                  <a:latin typeface="Verdana" panose="020B0604030504040204" pitchFamily="34" charset="0"/>
                </a:rPr>
                <a:t>Dilma Rousseff e Michel Temer sobem a rampa do Palácio do Planalto e são recebidos pelo presidente Lula e a primeira-dama Marisa Letícia, em Brasília, 1</a:t>
              </a:r>
              <a:r>
                <a:rPr lang="pt-BR" altLang="pt-BR" sz="1400" u="sng" baseline="30000">
                  <a:latin typeface="Verdana" panose="020B0604030504040204" pitchFamily="34" charset="0"/>
                  <a:cs typeface="Arial" panose="020B0604020202020204" pitchFamily="34" charset="0"/>
                </a:rPr>
                <a:t>o</a:t>
              </a:r>
              <a:r>
                <a:rPr lang="pt-BR" altLang="pt-BR" sz="1400">
                  <a:latin typeface="Verdana" panose="020B0604030504040204" pitchFamily="34" charset="0"/>
                </a:rPr>
                <a:t> de janeiro de 2011.</a:t>
              </a:r>
            </a:p>
          </p:txBody>
        </p:sp>
        <p:grpSp>
          <p:nvGrpSpPr>
            <p:cNvPr id="26629" name="Grupo 5">
              <a:extLst>
                <a:ext uri="{FF2B5EF4-FFF2-40B4-BE49-F238E27FC236}">
                  <a16:creationId xmlns:a16="http://schemas.microsoft.com/office/drawing/2014/main" id="{60749304-FB8D-0EDC-3937-68D3C4BB178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81765" y="833438"/>
              <a:ext cx="7495448" cy="4743450"/>
              <a:chOff x="681765" y="833438"/>
              <a:chExt cx="7495448" cy="4743450"/>
            </a:xfrm>
          </p:grpSpPr>
          <p:sp>
            <p:nvSpPr>
              <p:cNvPr id="26630" name="Retângulo 4">
                <a:extLst>
                  <a:ext uri="{FF2B5EF4-FFF2-40B4-BE49-F238E27FC236}">
                    <a16:creationId xmlns:a16="http://schemas.microsoft.com/office/drawing/2014/main" id="{BCA6E652-B99D-6241-A906-7BA30057ED4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7192169" y="1634332"/>
                <a:ext cx="1785937" cy="1841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algn="r" eaLnBrk="1" hangingPunct="1"/>
                <a:r>
                  <a:rPr lang="pt-BR" altLang="pt-BR" sz="600">
                    <a:latin typeface="Verdana" panose="020B0604030504040204" pitchFamily="34" charset="0"/>
                  </a:rPr>
                  <a:t>ALAN  MARQUES/FOLHAPRESS</a:t>
                </a:r>
                <a:endParaRPr lang="pt-BR" altLang="pt-BR" sz="600"/>
              </a:p>
            </p:txBody>
          </p:sp>
          <p:pic>
            <p:nvPicPr>
              <p:cNvPr id="26631" name="Picture 7" descr="G:\DEPTO\PPTs\Vereda_DIGITAL\Editados\Historia\Lote 5\VD-HIST-Cap44\imagens\004-F-HCD-PP-C44-M.tif">
                <a:extLst>
                  <a:ext uri="{FF2B5EF4-FFF2-40B4-BE49-F238E27FC236}">
                    <a16:creationId xmlns:a16="http://schemas.microsoft.com/office/drawing/2014/main" id="{A692C182-4021-E61A-1CC0-A16204D3307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1765" y="919163"/>
                <a:ext cx="7342320" cy="46577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26627" name="Text Box 10">
            <a:extLst>
              <a:ext uri="{FF2B5EF4-FFF2-40B4-BE49-F238E27FC236}">
                <a16:creationId xmlns:a16="http://schemas.microsoft.com/office/drawing/2014/main" id="{81DB1EF2-CCD7-49BE-1040-4D6D17E8EF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00300" y="371475"/>
            <a:ext cx="730091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pt-BR" altLang="pt-BR" sz="2800" b="1" dirty="0">
                <a:latin typeface="Verdana" panose="020B0604030504040204" pitchFamily="34" charset="0"/>
              </a:rPr>
              <a:t>O governo Dilma (início em 2011)</a:t>
            </a:r>
            <a:endParaRPr lang="pt-BR" altLang="pt-BR" sz="2800" dirty="0">
              <a:latin typeface="Verdana" panose="020B060403050404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A2DBC9E-93E5-3BA0-F6A5-73020587D8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Michel Temer - 2016</a:t>
            </a:r>
          </a:p>
        </p:txBody>
      </p:sp>
      <p:pic>
        <p:nvPicPr>
          <p:cNvPr id="1028" name="Picture 4" descr="Em 2015, Temer dizia que era difícil terminar mandato com 7% de aprovação">
            <a:extLst>
              <a:ext uri="{FF2B5EF4-FFF2-40B4-BE49-F238E27FC236}">
                <a16:creationId xmlns:a16="http://schemas.microsoft.com/office/drawing/2014/main" id="{C16D7E52-245A-77AC-95E6-E1B4C2B968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8283" y="1387214"/>
            <a:ext cx="6635433" cy="4424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298618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AF8399B-BD3E-9DA2-BD9E-86D0588BC3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Governo Temer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782C82D4-29D5-0EE9-FD65-DA354E6F7D7F}"/>
              </a:ext>
            </a:extLst>
          </p:cNvPr>
          <p:cNvSpPr txBox="1"/>
          <p:nvPr/>
        </p:nvSpPr>
        <p:spPr>
          <a:xfrm>
            <a:off x="736567" y="1278867"/>
            <a:ext cx="10718800" cy="16966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b="1" dirty="0">
                <a:latin typeface="Barlow" panose="00000500000000000000" pitchFamily="2" charset="0"/>
              </a:rPr>
              <a:t>Economia no Governo Temer</a:t>
            </a:r>
          </a:p>
          <a:p>
            <a:pPr algn="just">
              <a:lnSpc>
                <a:spcPct val="150000"/>
              </a:lnSpc>
            </a:pPr>
            <a:r>
              <a:rPr lang="pt-BR" dirty="0">
                <a:latin typeface="Barlow" panose="00000500000000000000" pitchFamily="2" charset="0"/>
              </a:rPr>
              <a:t>Na economia, Michel Temer adotou uma política de austeridade, com o objetivo de conter o déficit público e retomar o crescimento econômico. Uma de suas primeiras medidas foi a aprovação da PEC do Teto dos Gastos, que estabeleceu um limite para o crescimento das despesas públicas por 20 anos.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9A9DA123-DDAC-52CB-DB08-FC4678756D1C}"/>
              </a:ext>
            </a:extLst>
          </p:cNvPr>
          <p:cNvSpPr txBox="1"/>
          <p:nvPr/>
        </p:nvSpPr>
        <p:spPr>
          <a:xfrm>
            <a:off x="736566" y="2975485"/>
            <a:ext cx="10007600" cy="1281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t-BR" b="1" dirty="0">
                <a:latin typeface="Barlow" panose="00000500000000000000" pitchFamily="2" charset="0"/>
              </a:rPr>
              <a:t>Educação no Governo Temer</a:t>
            </a:r>
          </a:p>
          <a:p>
            <a:pPr>
              <a:lnSpc>
                <a:spcPct val="150000"/>
              </a:lnSpc>
            </a:pPr>
            <a:r>
              <a:rPr lang="pt-BR" dirty="0">
                <a:latin typeface="Barlow" panose="00000500000000000000" pitchFamily="2" charset="0"/>
              </a:rPr>
              <a:t>Na área da educação, uma das principais medidas de Temer foi a reforma do ensino médio, aprovada por medida provisória em 2017.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F95DF280-F7A0-8592-F129-271F81D3CE36}"/>
              </a:ext>
            </a:extLst>
          </p:cNvPr>
          <p:cNvSpPr txBox="1"/>
          <p:nvPr/>
        </p:nvSpPr>
        <p:spPr>
          <a:xfrm>
            <a:off x="736566" y="4395018"/>
            <a:ext cx="10718799" cy="1281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t-BR" b="1" dirty="0">
                <a:latin typeface="Barlow" panose="00000500000000000000" pitchFamily="2" charset="0"/>
              </a:rPr>
              <a:t>Política no Governo Temer</a:t>
            </a:r>
          </a:p>
          <a:p>
            <a:pPr>
              <a:lnSpc>
                <a:spcPct val="150000"/>
              </a:lnSpc>
            </a:pPr>
            <a:r>
              <a:rPr lang="pt-BR" dirty="0">
                <a:latin typeface="Barlow" panose="00000500000000000000" pitchFamily="2" charset="0"/>
              </a:rPr>
              <a:t>No campo político, o governo de Temer foi marcado por uma série de articulações no Congresso Nacional para garantir a aprovação de suas reformas, principalmente a trabalhista e a PEC do Teto dos Gastos.</a:t>
            </a:r>
          </a:p>
        </p:txBody>
      </p:sp>
    </p:spTree>
    <p:extLst>
      <p:ext uri="{BB962C8B-B14F-4D97-AF65-F5344CB8AC3E}">
        <p14:creationId xmlns:p14="http://schemas.microsoft.com/office/powerpoint/2010/main" val="24961355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8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DAD042-F2DA-294E-CA5C-884A88D512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Jair Bolsonaro - 2019</a:t>
            </a:r>
          </a:p>
        </p:txBody>
      </p:sp>
      <p:pic>
        <p:nvPicPr>
          <p:cNvPr id="2050" name="Picture 2" descr="Bolsonaro toma posse como presidente do Brasil e pede reconstrução do  Brasil (7)">
            <a:extLst>
              <a:ext uri="{FF2B5EF4-FFF2-40B4-BE49-F238E27FC236}">
                <a16:creationId xmlns:a16="http://schemas.microsoft.com/office/drawing/2014/main" id="{EB58DF36-56A7-E3D6-47A8-3AF201AA84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567" y="1713548"/>
            <a:ext cx="4876800" cy="3248025"/>
          </a:xfrm>
          <a:prstGeom prst="roundRect">
            <a:avLst>
              <a:gd name="adj" fmla="val 6657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782514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4435320-3172-9AA4-4A14-A13C37F6C1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Governo Bolsonaro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A507EF46-7109-58F8-17AF-9D442C8D31B9}"/>
              </a:ext>
            </a:extLst>
          </p:cNvPr>
          <p:cNvSpPr txBox="1"/>
          <p:nvPr/>
        </p:nvSpPr>
        <p:spPr>
          <a:xfrm>
            <a:off x="1361440" y="1187718"/>
            <a:ext cx="9550400" cy="15183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1600" b="1" dirty="0">
                <a:latin typeface="Barlow" panose="00000500000000000000" pitchFamily="2" charset="0"/>
              </a:rPr>
              <a:t>Economia no Governo Bolsonaro</a:t>
            </a:r>
          </a:p>
          <a:p>
            <a:pPr algn="just">
              <a:lnSpc>
                <a:spcPct val="150000"/>
              </a:lnSpc>
            </a:pPr>
            <a:r>
              <a:rPr lang="pt-BR" sz="1600" dirty="0">
                <a:latin typeface="Barlow" panose="00000500000000000000" pitchFamily="2" charset="0"/>
              </a:rPr>
              <a:t>O Governo Bolsonaro herdou uma economia em crise, e boa parte do empresariado acreditava que a crise seria superada. Apesar do otimismo, a economia pouco cresceu em 2019, com um aumento no PIB de 1,2%.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F6BC108F-A740-1C89-A572-0941D937B90D}"/>
              </a:ext>
            </a:extLst>
          </p:cNvPr>
          <p:cNvSpPr txBox="1"/>
          <p:nvPr/>
        </p:nvSpPr>
        <p:spPr>
          <a:xfrm>
            <a:off x="1275047" y="2848010"/>
            <a:ext cx="9641840" cy="15183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1600" b="1" dirty="0">
                <a:latin typeface="Barlow" panose="00000500000000000000" pitchFamily="2" charset="0"/>
              </a:rPr>
              <a:t>Política no Governo Bolsonaro</a:t>
            </a:r>
          </a:p>
          <a:p>
            <a:pPr algn="just">
              <a:lnSpc>
                <a:spcPct val="150000"/>
              </a:lnSpc>
            </a:pPr>
            <a:r>
              <a:rPr lang="pt-BR" sz="1600" dirty="0">
                <a:latin typeface="Barlow" panose="00000500000000000000" pitchFamily="2" charset="0"/>
              </a:rPr>
              <a:t>Bolsonaro foi eleito pelo PSL e, logo após assumir o governo, ele entrou em atrito com alguns membros do partido, entre eles Luciano Bivar, o presidente da sigla. Em novembro de 2019 Bolsonaro anunciou sua desfiliação do partido e que iniciaria o processo de criação de um novo partido, o Aliança Brasil.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294717D2-AB1C-20D7-EFF2-92C82685C329}"/>
              </a:ext>
            </a:extLst>
          </p:cNvPr>
          <p:cNvSpPr txBox="1"/>
          <p:nvPr/>
        </p:nvSpPr>
        <p:spPr>
          <a:xfrm>
            <a:off x="1275047" y="4421339"/>
            <a:ext cx="9956800" cy="18876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1600" b="1" dirty="0">
                <a:latin typeface="Barlow" panose="00000500000000000000" pitchFamily="2" charset="0"/>
              </a:rPr>
              <a:t>Educação no Governo Bolsonaro</a:t>
            </a:r>
          </a:p>
          <a:p>
            <a:pPr algn="just">
              <a:lnSpc>
                <a:spcPct val="150000"/>
              </a:lnSpc>
            </a:pPr>
            <a:r>
              <a:rPr lang="pt-BR" sz="1600" dirty="0">
                <a:latin typeface="Barlow" panose="00000500000000000000" pitchFamily="2" charset="0"/>
              </a:rPr>
              <a:t>Em abril de 2019 o MEC promoveu o contingenciamento de 1,7 da Educação, o que afetou principalmente as bolsas de iniciação científica, de mestrado e doutorado. No início da gestão </a:t>
            </a:r>
            <a:r>
              <a:rPr lang="pt-BR" sz="1600" dirty="0" err="1">
                <a:latin typeface="Barlow" panose="00000500000000000000" pitchFamily="2" charset="0"/>
              </a:rPr>
              <a:t>Weintraub</a:t>
            </a:r>
            <a:r>
              <a:rPr lang="pt-BR" sz="1600" dirty="0">
                <a:latin typeface="Barlow" panose="00000500000000000000" pitchFamily="2" charset="0"/>
              </a:rPr>
              <a:t> o MEC tentou implementar medidas do “Escola Sem Partido”, movimento que propunha que temas como a questão de gênero e questões políticas não fossem abordados em sala de aula</a:t>
            </a:r>
          </a:p>
        </p:txBody>
      </p:sp>
    </p:spTree>
    <p:extLst>
      <p:ext uri="{BB962C8B-B14F-4D97-AF65-F5344CB8AC3E}">
        <p14:creationId xmlns:p14="http://schemas.microsoft.com/office/powerpoint/2010/main" val="39767886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425D36CF-7349-0405-4AAB-43ED6B339996}"/>
              </a:ext>
            </a:extLst>
          </p:cNvPr>
          <p:cNvSpPr txBox="1"/>
          <p:nvPr/>
        </p:nvSpPr>
        <p:spPr>
          <a:xfrm>
            <a:off x="1076960" y="1990248"/>
            <a:ext cx="8636000" cy="27853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t-BR" sz="2400" dirty="0">
                <a:latin typeface="Barlow" panose="00000500000000000000" pitchFamily="2" charset="0"/>
              </a:rPr>
              <a:t>1. O que foi o movimento Diretas Já?</a:t>
            </a:r>
          </a:p>
          <a:p>
            <a:pPr>
              <a:lnSpc>
                <a:spcPct val="150000"/>
              </a:lnSpc>
            </a:pPr>
            <a:r>
              <a:rPr lang="pt-BR" sz="2400" dirty="0">
                <a:latin typeface="Barlow" panose="00000500000000000000" pitchFamily="2" charset="0"/>
              </a:rPr>
              <a:t>a) Um movimento por eleições indiretas</a:t>
            </a:r>
          </a:p>
          <a:p>
            <a:pPr>
              <a:lnSpc>
                <a:spcPct val="150000"/>
              </a:lnSpc>
            </a:pPr>
            <a:r>
              <a:rPr lang="pt-BR" sz="2400" dirty="0">
                <a:latin typeface="Barlow" panose="00000500000000000000" pitchFamily="2" charset="0"/>
              </a:rPr>
              <a:t>b) Uma campanha pela reforma trabalhista</a:t>
            </a:r>
          </a:p>
          <a:p>
            <a:pPr>
              <a:lnSpc>
                <a:spcPct val="150000"/>
              </a:lnSpc>
            </a:pPr>
            <a:r>
              <a:rPr lang="pt-BR" sz="2400" dirty="0">
                <a:latin typeface="Barlow" panose="00000500000000000000" pitchFamily="2" charset="0"/>
              </a:rPr>
              <a:t>c) Um movimento por eleições diretas</a:t>
            </a:r>
          </a:p>
          <a:p>
            <a:pPr>
              <a:lnSpc>
                <a:spcPct val="150000"/>
              </a:lnSpc>
            </a:pPr>
            <a:r>
              <a:rPr lang="pt-BR" sz="2400" dirty="0">
                <a:latin typeface="Barlow" panose="00000500000000000000" pitchFamily="2" charset="0"/>
              </a:rPr>
              <a:t>d) Uma campanha a favor do regime militar</a:t>
            </a:r>
          </a:p>
        </p:txBody>
      </p:sp>
      <p:sp>
        <p:nvSpPr>
          <p:cNvPr id="8" name="Retângulo: Cantos Arredondados 7">
            <a:extLst>
              <a:ext uri="{FF2B5EF4-FFF2-40B4-BE49-F238E27FC236}">
                <a16:creationId xmlns:a16="http://schemas.microsoft.com/office/drawing/2014/main" id="{2E7E4A51-32A8-D53C-A1DA-2E6A4A012FFA}"/>
              </a:ext>
            </a:extLst>
          </p:cNvPr>
          <p:cNvSpPr/>
          <p:nvPr/>
        </p:nvSpPr>
        <p:spPr>
          <a:xfrm>
            <a:off x="907861" y="3742016"/>
            <a:ext cx="9702800" cy="487680"/>
          </a:xfrm>
          <a:prstGeom prst="round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5CB56F8F-70CF-DF26-8160-51BCF145EC8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7573"/>
          <a:stretch/>
        </p:blipFill>
        <p:spPr>
          <a:xfrm>
            <a:off x="10610661" y="842615"/>
            <a:ext cx="1323718" cy="51002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1228E7-6987-07D8-7FC4-DC6259DD9F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>
            <a:extLst>
              <a:ext uri="{FF2B5EF4-FFF2-40B4-BE49-F238E27FC236}">
                <a16:creationId xmlns:a16="http://schemas.microsoft.com/office/drawing/2014/main" id="{97199889-BBC3-2342-91EF-96B0909E2060}"/>
              </a:ext>
            </a:extLst>
          </p:cNvPr>
          <p:cNvSpPr txBox="1"/>
          <p:nvPr/>
        </p:nvSpPr>
        <p:spPr>
          <a:xfrm>
            <a:off x="1127760" y="1562576"/>
            <a:ext cx="9418320" cy="27853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t-BR" sz="2400" dirty="0">
                <a:latin typeface="Barlow" panose="00000500000000000000" pitchFamily="2" charset="0"/>
              </a:rPr>
              <a:t>2. Quem apresentou a Emenda Dante de Oliveira?</a:t>
            </a:r>
          </a:p>
          <a:p>
            <a:pPr>
              <a:lnSpc>
                <a:spcPct val="150000"/>
              </a:lnSpc>
            </a:pPr>
            <a:r>
              <a:rPr lang="pt-BR" sz="2400" dirty="0">
                <a:latin typeface="Barlow" panose="00000500000000000000" pitchFamily="2" charset="0"/>
              </a:rPr>
              <a:t>a) Ulysses Guimarães</a:t>
            </a:r>
          </a:p>
          <a:p>
            <a:pPr>
              <a:lnSpc>
                <a:spcPct val="150000"/>
              </a:lnSpc>
            </a:pPr>
            <a:r>
              <a:rPr lang="pt-BR" sz="2400" dirty="0">
                <a:latin typeface="Barlow" panose="00000500000000000000" pitchFamily="2" charset="0"/>
              </a:rPr>
              <a:t>b) Tancredo Neves</a:t>
            </a:r>
          </a:p>
          <a:p>
            <a:pPr>
              <a:lnSpc>
                <a:spcPct val="150000"/>
              </a:lnSpc>
            </a:pPr>
            <a:r>
              <a:rPr lang="pt-BR" sz="2400" dirty="0">
                <a:latin typeface="Barlow" panose="00000500000000000000" pitchFamily="2" charset="0"/>
              </a:rPr>
              <a:t>c) Dante de Oliveira</a:t>
            </a:r>
          </a:p>
          <a:p>
            <a:pPr>
              <a:lnSpc>
                <a:spcPct val="150000"/>
              </a:lnSpc>
            </a:pPr>
            <a:r>
              <a:rPr lang="pt-BR" sz="2400" dirty="0">
                <a:latin typeface="Barlow" panose="00000500000000000000" pitchFamily="2" charset="0"/>
              </a:rPr>
              <a:t>d) Fernando Henrique Cardoso</a:t>
            </a:r>
          </a:p>
        </p:txBody>
      </p:sp>
      <p:sp>
        <p:nvSpPr>
          <p:cNvPr id="8" name="Retângulo: Cantos Arredondados 7">
            <a:extLst>
              <a:ext uri="{FF2B5EF4-FFF2-40B4-BE49-F238E27FC236}">
                <a16:creationId xmlns:a16="http://schemas.microsoft.com/office/drawing/2014/main" id="{DD51DD8A-C0EC-5D03-DC53-0A3F8C46142A}"/>
              </a:ext>
            </a:extLst>
          </p:cNvPr>
          <p:cNvSpPr/>
          <p:nvPr/>
        </p:nvSpPr>
        <p:spPr>
          <a:xfrm>
            <a:off x="907861" y="3305136"/>
            <a:ext cx="9702800" cy="487680"/>
          </a:xfrm>
          <a:prstGeom prst="round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D62FE440-DA66-7913-2477-EE22FCB2732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7573"/>
          <a:stretch/>
        </p:blipFill>
        <p:spPr>
          <a:xfrm>
            <a:off x="10610661" y="842615"/>
            <a:ext cx="1323718" cy="510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4260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3E4227-F09B-4800-F663-62E0FA136F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2DA7B03E-2B09-0A87-41BE-3EF11FDAE7D5}"/>
              </a:ext>
            </a:extLst>
          </p:cNvPr>
          <p:cNvSpPr txBox="1"/>
          <p:nvPr/>
        </p:nvSpPr>
        <p:spPr>
          <a:xfrm>
            <a:off x="1432560" y="2084477"/>
            <a:ext cx="9245600" cy="23365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000" dirty="0">
                <a:latin typeface="Barlow" panose="00000500000000000000" pitchFamily="2" charset="0"/>
              </a:rPr>
              <a:t>3. O que aconteceu com a Emenda Dante de Oliveira em 1984?</a:t>
            </a:r>
          </a:p>
          <a:p>
            <a:pPr algn="just">
              <a:lnSpc>
                <a:spcPct val="150000"/>
              </a:lnSpc>
            </a:pPr>
            <a:r>
              <a:rPr lang="pt-BR" sz="2000" dirty="0">
                <a:latin typeface="Barlow" panose="00000500000000000000" pitchFamily="2" charset="0"/>
              </a:rPr>
              <a:t>a) Foi aprovada</a:t>
            </a:r>
          </a:p>
          <a:p>
            <a:pPr algn="just">
              <a:lnSpc>
                <a:spcPct val="150000"/>
              </a:lnSpc>
            </a:pPr>
            <a:r>
              <a:rPr lang="pt-BR" sz="2000" dirty="0">
                <a:latin typeface="Barlow" panose="00000500000000000000" pitchFamily="2" charset="0"/>
              </a:rPr>
              <a:t>b) Foi rejeitada</a:t>
            </a:r>
          </a:p>
          <a:p>
            <a:pPr algn="just">
              <a:lnSpc>
                <a:spcPct val="150000"/>
              </a:lnSpc>
            </a:pPr>
            <a:r>
              <a:rPr lang="pt-BR" sz="2000" dirty="0">
                <a:latin typeface="Barlow" panose="00000500000000000000" pitchFamily="2" charset="0"/>
              </a:rPr>
              <a:t>c) Foi retirada pelos militares</a:t>
            </a:r>
          </a:p>
          <a:p>
            <a:pPr algn="just">
              <a:lnSpc>
                <a:spcPct val="150000"/>
              </a:lnSpc>
            </a:pPr>
            <a:r>
              <a:rPr lang="pt-BR" sz="2000" dirty="0">
                <a:latin typeface="Barlow" panose="00000500000000000000" pitchFamily="2" charset="0"/>
              </a:rPr>
              <a:t>d) Foi aprovada e instaurou eleições diretas</a:t>
            </a:r>
          </a:p>
        </p:txBody>
      </p:sp>
      <p:sp>
        <p:nvSpPr>
          <p:cNvPr id="8" name="Retângulo: Cantos Arredondados 7">
            <a:extLst>
              <a:ext uri="{FF2B5EF4-FFF2-40B4-BE49-F238E27FC236}">
                <a16:creationId xmlns:a16="http://schemas.microsoft.com/office/drawing/2014/main" id="{89C519F4-4D33-0F2B-4843-5D2AB4279651}"/>
              </a:ext>
            </a:extLst>
          </p:cNvPr>
          <p:cNvSpPr/>
          <p:nvPr/>
        </p:nvSpPr>
        <p:spPr>
          <a:xfrm>
            <a:off x="1203960" y="3445654"/>
            <a:ext cx="9702800" cy="487680"/>
          </a:xfrm>
          <a:prstGeom prst="round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2AE576FF-2A71-E9A7-14B4-6E8C64F2BF2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7573"/>
          <a:stretch/>
        </p:blipFill>
        <p:spPr>
          <a:xfrm>
            <a:off x="10112821" y="700375"/>
            <a:ext cx="1323718" cy="510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79552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80AFAF-AB14-EC13-F421-FC72117B0A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B14D53F8-799C-C6C6-0124-C16D337CC16E}"/>
              </a:ext>
            </a:extLst>
          </p:cNvPr>
          <p:cNvSpPr txBox="1"/>
          <p:nvPr/>
        </p:nvSpPr>
        <p:spPr>
          <a:xfrm>
            <a:off x="1361440" y="2416016"/>
            <a:ext cx="9144000" cy="27853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t-BR" sz="2400" dirty="0">
                <a:latin typeface="Barlow" panose="00000500000000000000" pitchFamily="2" charset="0"/>
              </a:rPr>
              <a:t>4. Quem foi eleito presidente em 1985?</a:t>
            </a:r>
          </a:p>
          <a:p>
            <a:pPr>
              <a:lnSpc>
                <a:spcPct val="150000"/>
              </a:lnSpc>
            </a:pPr>
            <a:r>
              <a:rPr lang="pt-BR" sz="2400" dirty="0">
                <a:latin typeface="Barlow" panose="00000500000000000000" pitchFamily="2" charset="0"/>
              </a:rPr>
              <a:t>a) Lula</a:t>
            </a:r>
          </a:p>
          <a:p>
            <a:pPr>
              <a:lnSpc>
                <a:spcPct val="150000"/>
              </a:lnSpc>
            </a:pPr>
            <a:r>
              <a:rPr lang="pt-BR" sz="2400" dirty="0">
                <a:latin typeface="Barlow" panose="00000500000000000000" pitchFamily="2" charset="0"/>
              </a:rPr>
              <a:t>b) Fernando Henrique Cardoso</a:t>
            </a:r>
          </a:p>
          <a:p>
            <a:pPr>
              <a:lnSpc>
                <a:spcPct val="150000"/>
              </a:lnSpc>
            </a:pPr>
            <a:r>
              <a:rPr lang="pt-BR" sz="2400" dirty="0">
                <a:latin typeface="Barlow" panose="00000500000000000000" pitchFamily="2" charset="0"/>
              </a:rPr>
              <a:t>c) Tancredo Neves</a:t>
            </a:r>
          </a:p>
          <a:p>
            <a:pPr>
              <a:lnSpc>
                <a:spcPct val="150000"/>
              </a:lnSpc>
            </a:pPr>
            <a:r>
              <a:rPr lang="pt-BR" sz="2400" dirty="0">
                <a:latin typeface="Barlow" panose="00000500000000000000" pitchFamily="2" charset="0"/>
              </a:rPr>
              <a:t>d) Ulysses Guimarães</a:t>
            </a:r>
          </a:p>
        </p:txBody>
      </p:sp>
      <p:sp>
        <p:nvSpPr>
          <p:cNvPr id="8" name="Retângulo: Cantos Arredondados 7">
            <a:extLst>
              <a:ext uri="{FF2B5EF4-FFF2-40B4-BE49-F238E27FC236}">
                <a16:creationId xmlns:a16="http://schemas.microsoft.com/office/drawing/2014/main" id="{0D266B0C-395F-FC4B-31E4-1EA3A79DE3B9}"/>
              </a:ext>
            </a:extLst>
          </p:cNvPr>
          <p:cNvSpPr/>
          <p:nvPr/>
        </p:nvSpPr>
        <p:spPr>
          <a:xfrm>
            <a:off x="1173480" y="4209376"/>
            <a:ext cx="9702800" cy="487680"/>
          </a:xfrm>
          <a:prstGeom prst="round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D5E119AA-2B77-07FD-6904-775B916E728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7573"/>
          <a:stretch/>
        </p:blipFill>
        <p:spPr>
          <a:xfrm>
            <a:off x="10214421" y="700375"/>
            <a:ext cx="1323718" cy="510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6977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Referências Bibliográficas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1600200"/>
            <a:ext cx="10972800" cy="4525963"/>
          </a:xfrm>
        </p:spPr>
        <p:txBody>
          <a:bodyPr/>
          <a:lstStyle/>
          <a:p>
            <a:r>
              <a:rPr dirty="0">
                <a:latin typeface="Barlow" panose="00000500000000000000" pitchFamily="2" charset="0"/>
              </a:rPr>
              <a:t>- Site: Toda </a:t>
            </a:r>
            <a:r>
              <a:rPr dirty="0" err="1">
                <a:latin typeface="Barlow" panose="00000500000000000000" pitchFamily="2" charset="0"/>
              </a:rPr>
              <a:t>Matéria</a:t>
            </a:r>
            <a:r>
              <a:rPr dirty="0">
                <a:latin typeface="Barlow" panose="00000500000000000000" pitchFamily="2" charset="0"/>
              </a:rPr>
              <a:t> - </a:t>
            </a:r>
            <a:r>
              <a:rPr dirty="0" err="1">
                <a:latin typeface="Barlow" panose="00000500000000000000" pitchFamily="2" charset="0"/>
              </a:rPr>
              <a:t>Diretas</a:t>
            </a:r>
            <a:r>
              <a:rPr dirty="0">
                <a:latin typeface="Barlow" panose="00000500000000000000" pitchFamily="2" charset="0"/>
              </a:rPr>
              <a:t> </a:t>
            </a:r>
            <a:r>
              <a:rPr dirty="0" err="1">
                <a:latin typeface="Barlow" panose="00000500000000000000" pitchFamily="2" charset="0"/>
              </a:rPr>
              <a:t>Já</a:t>
            </a:r>
            <a:endParaRPr dirty="0">
              <a:latin typeface="Barlow" panose="00000500000000000000" pitchFamily="2" charset="0"/>
            </a:endParaRPr>
          </a:p>
          <a:p>
            <a:r>
              <a:rPr dirty="0">
                <a:latin typeface="Barlow" panose="00000500000000000000" pitchFamily="2" charset="0"/>
              </a:rPr>
              <a:t>- Site: </a:t>
            </a:r>
            <a:r>
              <a:rPr dirty="0" err="1">
                <a:latin typeface="Barlow" panose="00000500000000000000" pitchFamily="2" charset="0"/>
              </a:rPr>
              <a:t>História</a:t>
            </a:r>
            <a:r>
              <a:rPr dirty="0">
                <a:latin typeface="Barlow" panose="00000500000000000000" pitchFamily="2" charset="0"/>
              </a:rPr>
              <a:t> do Mundo - </a:t>
            </a:r>
            <a:r>
              <a:rPr dirty="0" err="1">
                <a:latin typeface="Barlow" panose="00000500000000000000" pitchFamily="2" charset="0"/>
              </a:rPr>
              <a:t>Redemocratização</a:t>
            </a:r>
            <a:r>
              <a:rPr dirty="0">
                <a:latin typeface="Barlow" panose="00000500000000000000" pitchFamily="2" charset="0"/>
              </a:rPr>
              <a:t> </a:t>
            </a:r>
            <a:r>
              <a:rPr dirty="0" err="1">
                <a:latin typeface="Barlow" panose="00000500000000000000" pitchFamily="2" charset="0"/>
              </a:rPr>
              <a:t>Brasileira</a:t>
            </a:r>
            <a:endParaRPr dirty="0">
              <a:latin typeface="Barlow" panose="00000500000000000000" pitchFamily="2" charset="0"/>
            </a:endParaRPr>
          </a:p>
          <a:p>
            <a:r>
              <a:rPr dirty="0">
                <a:latin typeface="Barlow" panose="00000500000000000000" pitchFamily="2" charset="0"/>
              </a:rPr>
              <a:t>- </a:t>
            </a:r>
            <a:r>
              <a:rPr dirty="0" err="1">
                <a:latin typeface="Barlow" panose="00000500000000000000" pitchFamily="2" charset="0"/>
              </a:rPr>
              <a:t>Livro</a:t>
            </a:r>
            <a:r>
              <a:rPr dirty="0">
                <a:latin typeface="Barlow" panose="00000500000000000000" pitchFamily="2" charset="0"/>
              </a:rPr>
              <a:t>: Skidmore, Thomas. </a:t>
            </a:r>
            <a:r>
              <a:rPr dirty="0" err="1">
                <a:latin typeface="Barlow" panose="00000500000000000000" pitchFamily="2" charset="0"/>
              </a:rPr>
              <a:t>Brasil</a:t>
            </a:r>
            <a:r>
              <a:rPr dirty="0">
                <a:latin typeface="Barlow" panose="00000500000000000000" pitchFamily="2" charset="0"/>
              </a:rPr>
              <a:t>: De Castelo a Tancredo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razilian Military Dictatorship Thesis Defense by Slidesgo">
  <a:themeElements>
    <a:clrScheme name="Simple Light">
      <a:dk1>
        <a:srgbClr val="413F3F"/>
      </a:dk1>
      <a:lt1>
        <a:srgbClr val="C6A893"/>
      </a:lt1>
      <a:dk2>
        <a:srgbClr val="FBFBFB"/>
      </a:dk2>
      <a:lt2>
        <a:srgbClr val="844E4C"/>
      </a:lt2>
      <a:accent1>
        <a:srgbClr val="715655"/>
      </a:accent1>
      <a:accent2>
        <a:srgbClr val="4B715A"/>
      </a:accent2>
      <a:accent3>
        <a:srgbClr val="F4EDEA"/>
      </a:accent3>
      <a:accent4>
        <a:srgbClr val="FFFFFF"/>
      </a:accent4>
      <a:accent5>
        <a:srgbClr val="FFFFFF"/>
      </a:accent5>
      <a:accent6>
        <a:srgbClr val="FFFFFF"/>
      </a:accent6>
      <a:hlink>
        <a:srgbClr val="212121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229</TotalTime>
  <Words>2802</Words>
  <Application>Microsoft Office PowerPoint</Application>
  <PresentationFormat>Widescreen</PresentationFormat>
  <Paragraphs>217</Paragraphs>
  <Slides>41</Slides>
  <Notes>22</Notes>
  <HiddenSlides>0</HiddenSlides>
  <MMClips>0</MMClips>
  <ScaleCrop>false</ScaleCrop>
  <HeadingPairs>
    <vt:vector size="6" baseType="variant">
      <vt:variant>
        <vt:lpstr>Fontes usadas</vt:lpstr>
      </vt:variant>
      <vt:variant>
        <vt:i4>14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41</vt:i4>
      </vt:variant>
    </vt:vector>
  </HeadingPairs>
  <TitlesOfParts>
    <vt:vector size="56" baseType="lpstr">
      <vt:lpstr>Anaheim</vt:lpstr>
      <vt:lpstr>Aptos</vt:lpstr>
      <vt:lpstr>Arial</vt:lpstr>
      <vt:lpstr>Barlow</vt:lpstr>
      <vt:lpstr>Barlow Black</vt:lpstr>
      <vt:lpstr>Blinker</vt:lpstr>
      <vt:lpstr>Cambay</vt:lpstr>
      <vt:lpstr>Chivo</vt:lpstr>
      <vt:lpstr>IM Fell Great Primer</vt:lpstr>
      <vt:lpstr>Palanquin Dark</vt:lpstr>
      <vt:lpstr>Roboto</vt:lpstr>
      <vt:lpstr>Roboto Condensed Light</vt:lpstr>
      <vt:lpstr>Verdana</vt:lpstr>
      <vt:lpstr>Wingdings</vt:lpstr>
      <vt:lpstr>Brazilian Military Dictatorship Thesis Defense by Slidesgo</vt:lpstr>
      <vt:lpstr>Redemocratização Brasileira: O Movimento das “Diretas Já”</vt:lpstr>
      <vt:lpstr>Contexto da Redemocratização</vt:lpstr>
      <vt:lpstr>A Ditadura Militar (1964-1985)</vt:lpstr>
      <vt:lpstr>O Movimento das Diretas Já</vt:lpstr>
      <vt:lpstr>O Movimento das Diretas Já</vt:lpstr>
      <vt:lpstr>A Emenda Dante de Oliveira</vt:lpstr>
      <vt:lpstr>A Mobilização Popular pelas Diretas Já</vt:lpstr>
      <vt:lpstr>A Derrota da Emenda e a Continuação da Luta</vt:lpstr>
      <vt:lpstr>A Eleição de Tancredo Neves</vt:lpstr>
      <vt:lpstr>A morte de Tancredo Neves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Michel Temer - 2016</vt:lpstr>
      <vt:lpstr>Governo Temer</vt:lpstr>
      <vt:lpstr>Jair Bolsonaro - 2019</vt:lpstr>
      <vt:lpstr>Governo Bolsonaro</vt:lpstr>
      <vt:lpstr>Apresentação do PowerPoint</vt:lpstr>
      <vt:lpstr>Apresentação do PowerPoint</vt:lpstr>
      <vt:lpstr>Apresentação do PowerPoint</vt:lpstr>
      <vt:lpstr>Apresentação do PowerPoint</vt:lpstr>
      <vt:lpstr>Referências Bibliográficas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Joao Helio mulato da silva</cp:lastModifiedBy>
  <cp:revision>4</cp:revision>
  <dcterms:created xsi:type="dcterms:W3CDTF">2013-01-27T09:14:16Z</dcterms:created>
  <dcterms:modified xsi:type="dcterms:W3CDTF">2024-10-07T12:36:08Z</dcterms:modified>
  <cp:category/>
</cp:coreProperties>
</file>